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AA45-02C4-4C78-8109-6D3979162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AFC4A-6B8B-40BB-BEDD-0F7D0D177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152C-78A7-4BA7-A799-98896AB7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5FE58-1E46-4772-8DB5-8F214EE5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59FF-6B89-4D49-97F2-1CF1E23A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1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10B3-EF54-4485-977F-3100475F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4A61E-5DAD-49A4-A841-0A3989B1A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38EA-73E4-49F4-963B-E7C5C6F7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D1A1-3640-4ED4-AB75-154628C9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EE54-C756-4CDC-B950-7B52110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8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AC964-DED6-4427-AE46-6EE275CD9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AC6C-C965-4738-A8D7-97058BBAF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4176-95B8-45E6-AF6C-DB0C780B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6CB40-D92E-46F5-AFEC-95256B5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7A70-6C80-44E1-8204-98AF9983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53B6-B98D-4D61-ADB4-45220C5E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16DE-67E7-4A9A-B8E4-2D85156A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22EF-9B51-4B12-BAB6-1EEF51FF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65C2-8F93-4471-8317-2A2E0E7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8ADD-F19E-45C0-A9AB-2CD7A13D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F2CD-444B-48D1-88BE-E0E9EF11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67805-6007-48C6-9D1E-46FB988E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5204-6DE4-4E43-BD73-55E8C3DE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D763-75E6-41B6-A76C-530E480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0553-4FCF-42D2-B260-FF7B78E1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1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EBDF-1A15-4D7F-8F65-A1540DED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47E4-40BE-425C-B44B-78CC816A6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5EF2E-C2B3-416F-B8A8-9C96FD5B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824F-C1B9-4096-BFFA-BB1A5E8A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363A7-A56C-440B-8EC9-D0AF90A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D8468-9815-4A8C-8F43-1EEE21A1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3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BAD6-7375-4554-9E4F-13C5EDE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D5A1-8837-480E-B6D5-AB92B2F6E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299EF-05C2-4AA2-A105-E6539A5CF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A71BA-B3DF-4325-9C7C-47D3AD1F8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78AF7-988C-42E9-9F9E-D38846482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B6603-B137-4C87-AD34-04BD1D4A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0503D-D124-4EDB-AB5A-73B5B868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A6105-C01A-4679-AE6B-5317B9C0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3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9869-2B7E-4060-A66C-344B56F0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085BD-41C1-4E26-AC60-2E43179B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C82CA-4946-4DF6-872D-CF654AAE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7D972-1350-4213-8066-E47D340E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73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B8F18-3E20-420A-9750-44B48463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63ABC-BCB0-4F31-BA2B-F634EE3F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D0E78-BB0F-4575-9D9E-732946CF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11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DA8C-30E2-4C8B-BF6F-2DD9F109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5C0B-D96E-49BE-A1B5-E47FC14F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80D72-DB98-413D-ACD7-04F9FF02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3520-CB27-40C8-A4D2-E8B2F152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525F1-3042-4FA3-8A58-170554CF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04DBB-6ED7-469D-8D53-E2468526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8F99-63F2-4FD5-A78B-EF17D186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3590B-343A-4D8D-A467-662FDF103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0F901-97BC-4DC3-8BEA-4C8227A6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768C5-E092-4ED2-8095-E81F0F35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5CDE3-22A8-4D5D-BA41-13F01904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4BAF-B61E-401B-AA9A-F831C1BA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6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AFE0E-1977-4FDB-ACC4-FDA59892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C0E0-1D6F-47BA-869E-EB85BBDA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55CD-642C-4846-B180-11E911923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D288-6F3A-43FF-BA95-6D60327E7464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18DD-A7E0-4FB9-8115-EE0D12055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0372-3059-4D70-8FC9-CB434D17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82EE-A419-4059-88B3-120AF1696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6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4630-B0F1-4472-ACDF-38799C2B2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Things to do with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1491F-EF80-4CA3-B9B7-86BD79D81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61D8-5A97-444D-800C-1B28DFE9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Resolution - </a:t>
            </a:r>
            <a:r>
              <a:rPr lang="en-US" dirty="0"/>
              <a:t>\20210525 fast pull back imaging resolution and aorta\20210519 side view data\wire phantom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D71A-E153-4380-BE79-F94CF85B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430715" cy="435133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For each image find the FWHM of the points circled, in both the lateral and axial dimension.</a:t>
            </a:r>
          </a:p>
          <a:p>
            <a:r>
              <a:rPr lang="en-GB" dirty="0"/>
              <a:t>Make sure you find the FWHM of the Hilbert transformed data, but before log transform – you will need to change the script for this</a:t>
            </a:r>
          </a:p>
          <a:p>
            <a:r>
              <a:rPr lang="en-GB" dirty="0"/>
              <a:t>Record: pull-back speed, repetition rate, depth of point, axial res, lateral res</a:t>
            </a:r>
          </a:p>
          <a:p>
            <a:r>
              <a:rPr lang="en-GB" dirty="0"/>
              <a:t>Also find the signal to noise for the points (but this should be the 20*log10(abs(Hilbert(data))) – used the square box area to estimate noise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9097C-E21A-476E-929F-3A0F1984B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268915" y="2524963"/>
            <a:ext cx="5697416" cy="31109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5ECF9-20E7-44D4-B4F9-03D92F8FEB3E}"/>
              </a:ext>
            </a:extLst>
          </p:cNvPr>
          <p:cNvSpPr/>
          <p:nvPr/>
        </p:nvSpPr>
        <p:spPr>
          <a:xfrm>
            <a:off x="8909660" y="3569868"/>
            <a:ext cx="386862" cy="3956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0D20BC-FDF8-4980-9778-25E446D7268F}"/>
              </a:ext>
            </a:extLst>
          </p:cNvPr>
          <p:cNvSpPr/>
          <p:nvPr/>
        </p:nvSpPr>
        <p:spPr>
          <a:xfrm>
            <a:off x="8410575" y="3352800"/>
            <a:ext cx="161925" cy="1206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5B1386-1AC4-4E5B-A643-46E86D7189B2}"/>
              </a:ext>
            </a:extLst>
          </p:cNvPr>
          <p:cNvSpPr/>
          <p:nvPr/>
        </p:nvSpPr>
        <p:spPr>
          <a:xfrm>
            <a:off x="8636000" y="3279774"/>
            <a:ext cx="114300" cy="94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F2D656-9E94-48CD-B7F7-3E34E69D7E1A}"/>
              </a:ext>
            </a:extLst>
          </p:cNvPr>
          <p:cNvSpPr/>
          <p:nvPr/>
        </p:nvSpPr>
        <p:spPr>
          <a:xfrm>
            <a:off x="8636000" y="3473450"/>
            <a:ext cx="114300" cy="94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EBEE41-BA94-4C34-ADA6-5A6C30AD1C1E}"/>
              </a:ext>
            </a:extLst>
          </p:cNvPr>
          <p:cNvSpPr/>
          <p:nvPr/>
        </p:nvSpPr>
        <p:spPr>
          <a:xfrm>
            <a:off x="9498622" y="3865322"/>
            <a:ext cx="114300" cy="94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EDDF02-015E-4F2F-BBAE-48A48DDABFF4}"/>
              </a:ext>
            </a:extLst>
          </p:cNvPr>
          <p:cNvSpPr/>
          <p:nvPr/>
        </p:nvSpPr>
        <p:spPr>
          <a:xfrm>
            <a:off x="10372725" y="3567487"/>
            <a:ext cx="114300" cy="94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97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61D8-5A97-444D-800C-1B28DFE9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Resolution - </a:t>
            </a:r>
            <a:r>
              <a:rPr lang="en-US" dirty="0"/>
              <a:t>\20210525 fast pull back imaging resolution and aorta\20210525 Fast motor imaging\resolution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D71A-E153-4380-BE79-F94CF85B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430715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Note there are two different </a:t>
            </a:r>
            <a:r>
              <a:rPr lang="en-GB" dirty="0" err="1"/>
              <a:t>a-line</a:t>
            </a:r>
            <a:r>
              <a:rPr lang="en-GB" dirty="0"/>
              <a:t> separations in this data set</a:t>
            </a:r>
          </a:p>
          <a:p>
            <a:r>
              <a:rPr lang="en-GB" dirty="0"/>
              <a:t>For each image find the FWHM of the points circled, in both the lateral and axial dimension.</a:t>
            </a:r>
          </a:p>
          <a:p>
            <a:r>
              <a:rPr lang="en-GB" dirty="0"/>
              <a:t>Make sure you find the FWHM of the Hilbert transformed data, but before log transform – you will need to change the script for this</a:t>
            </a:r>
          </a:p>
          <a:p>
            <a:r>
              <a:rPr lang="en-GB" dirty="0"/>
              <a:t>Record: pull-back speed, </a:t>
            </a:r>
            <a:r>
              <a:rPr lang="en-GB" dirty="0" err="1"/>
              <a:t>a-line</a:t>
            </a:r>
            <a:r>
              <a:rPr lang="en-GB" dirty="0"/>
              <a:t> separation, repetition rate, depth of point, axial res, lateral res</a:t>
            </a:r>
          </a:p>
          <a:p>
            <a:r>
              <a:rPr lang="en-GB" dirty="0"/>
              <a:t>Also find the signal to noise for the points (but this should be the 20*log10(abs(Hilbert(data))) – used the square box area to estimate noise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B2C049-8870-4D2B-A1F8-21879355A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67"/>
          <a:stretch/>
        </p:blipFill>
        <p:spPr>
          <a:xfrm>
            <a:off x="5844539" y="2570162"/>
            <a:ext cx="4848101" cy="30670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4E2C879-AE2D-4CBC-8C47-1782EB98D594}"/>
              </a:ext>
            </a:extLst>
          </p:cNvPr>
          <p:cNvSpPr/>
          <p:nvPr/>
        </p:nvSpPr>
        <p:spPr>
          <a:xfrm>
            <a:off x="8724107" y="3751261"/>
            <a:ext cx="114300" cy="94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3ABB5-8327-460A-B4F7-573DBC3EAD23}"/>
              </a:ext>
            </a:extLst>
          </p:cNvPr>
          <p:cNvSpPr/>
          <p:nvPr/>
        </p:nvSpPr>
        <p:spPr>
          <a:xfrm>
            <a:off x="8026155" y="3314700"/>
            <a:ext cx="386862" cy="3956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3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B0CF-5FAB-41AD-BCC1-F61CB2DD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Aorta images: </a:t>
            </a:r>
            <a:r>
              <a:rPr lang="en-US" dirty="0"/>
              <a:t>\20210525 fast pull back imaging resolution and aorta\20210525 Fast motor imaging\aorta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D4DEF-2CBD-4C19-90F3-A069CBE3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2" t="50000" r="4459"/>
          <a:stretch/>
        </p:blipFill>
        <p:spPr>
          <a:xfrm>
            <a:off x="5017306" y="2551545"/>
            <a:ext cx="6823713" cy="2814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76812-2425-4F2D-86A9-5D697B9BCD13}"/>
              </a:ext>
            </a:extLst>
          </p:cNvPr>
          <p:cNvSpPr txBox="1"/>
          <p:nvPr/>
        </p:nvSpPr>
        <p:spPr>
          <a:xfrm>
            <a:off x="9761593" y="3059668"/>
            <a:ext cx="68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aorta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08FA6-8968-4D45-8F76-70950311A143}"/>
              </a:ext>
            </a:extLst>
          </p:cNvPr>
          <p:cNvSpPr txBox="1"/>
          <p:nvPr/>
        </p:nvSpPr>
        <p:spPr>
          <a:xfrm>
            <a:off x="8841332" y="3105834"/>
            <a:ext cx="6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Side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7B578-E16D-4FF3-A31C-61CC6887DA20}"/>
              </a:ext>
            </a:extLst>
          </p:cNvPr>
          <p:cNvSpPr txBox="1"/>
          <p:nvPr/>
        </p:nvSpPr>
        <p:spPr>
          <a:xfrm>
            <a:off x="9043554" y="409834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37066-2E6C-4123-B536-561C0F3C9E8F}"/>
              </a:ext>
            </a:extLst>
          </p:cNvPr>
          <p:cNvSpPr/>
          <p:nvPr/>
        </p:nvSpPr>
        <p:spPr>
          <a:xfrm>
            <a:off x="8097715" y="2848708"/>
            <a:ext cx="2268416" cy="958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37CCF3-53F3-41A5-9767-5BD43E766E86}"/>
              </a:ext>
            </a:extLst>
          </p:cNvPr>
          <p:cNvSpPr/>
          <p:nvPr/>
        </p:nvSpPr>
        <p:spPr>
          <a:xfrm>
            <a:off x="8308975" y="3025775"/>
            <a:ext cx="257175" cy="1333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0EBCC1-15A3-4672-8ADD-33A038164129}"/>
              </a:ext>
            </a:extLst>
          </p:cNvPr>
          <p:cNvSpPr/>
          <p:nvPr/>
        </p:nvSpPr>
        <p:spPr>
          <a:xfrm>
            <a:off x="10003582" y="3089275"/>
            <a:ext cx="257175" cy="1333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6A81A2-386A-47A1-B4CB-F95304F6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41537"/>
            <a:ext cx="4442460" cy="4351338"/>
          </a:xfrm>
        </p:spPr>
        <p:txBody>
          <a:bodyPr>
            <a:normAutofit/>
          </a:bodyPr>
          <a:lstStyle/>
          <a:p>
            <a:r>
              <a:rPr lang="en-GB" dirty="0"/>
              <a:t>For this data:</a:t>
            </a:r>
          </a:p>
          <a:p>
            <a:r>
              <a:rPr lang="en-GB" dirty="0"/>
              <a:t>Reduce area plotted (still reconstruct the whole image, but make figure of just the green square)</a:t>
            </a:r>
          </a:p>
          <a:p>
            <a:r>
              <a:rPr lang="en-GB" dirty="0"/>
              <a:t>Calculate SNR using the areas in the circles</a:t>
            </a:r>
          </a:p>
        </p:txBody>
      </p:sp>
    </p:spTree>
    <p:extLst>
      <p:ext uri="{BB962C8B-B14F-4D97-AF65-F5344CB8AC3E}">
        <p14:creationId xmlns:p14="http://schemas.microsoft.com/office/powerpoint/2010/main" val="53374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B0CF-5FAB-41AD-BCC1-F61CB2DD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Aorta images: </a:t>
            </a:r>
            <a:r>
              <a:rPr lang="en-US" dirty="0"/>
              <a:t>\20210525 fast pull back imaging resolution and aorta\20210525 Fast motor imaging\aorta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D4DEF-2CBD-4C19-90F3-A069CBE3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2" t="50000" r="4459"/>
          <a:stretch/>
        </p:blipFill>
        <p:spPr>
          <a:xfrm>
            <a:off x="5017306" y="2551545"/>
            <a:ext cx="6823713" cy="2814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76812-2425-4F2D-86A9-5D697B9BCD13}"/>
              </a:ext>
            </a:extLst>
          </p:cNvPr>
          <p:cNvSpPr txBox="1"/>
          <p:nvPr/>
        </p:nvSpPr>
        <p:spPr>
          <a:xfrm>
            <a:off x="9761593" y="3059668"/>
            <a:ext cx="68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aorta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08FA6-8968-4D45-8F76-70950311A143}"/>
              </a:ext>
            </a:extLst>
          </p:cNvPr>
          <p:cNvSpPr txBox="1"/>
          <p:nvPr/>
        </p:nvSpPr>
        <p:spPr>
          <a:xfrm>
            <a:off x="8841332" y="3105834"/>
            <a:ext cx="6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Side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7B578-E16D-4FF3-A31C-61CC6887DA20}"/>
              </a:ext>
            </a:extLst>
          </p:cNvPr>
          <p:cNvSpPr txBox="1"/>
          <p:nvPr/>
        </p:nvSpPr>
        <p:spPr>
          <a:xfrm>
            <a:off x="9043554" y="409834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37066-2E6C-4123-B536-561C0F3C9E8F}"/>
              </a:ext>
            </a:extLst>
          </p:cNvPr>
          <p:cNvSpPr/>
          <p:nvPr/>
        </p:nvSpPr>
        <p:spPr>
          <a:xfrm>
            <a:off x="8097715" y="2848708"/>
            <a:ext cx="2268416" cy="958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37CCF3-53F3-41A5-9767-5BD43E766E86}"/>
              </a:ext>
            </a:extLst>
          </p:cNvPr>
          <p:cNvSpPr/>
          <p:nvPr/>
        </p:nvSpPr>
        <p:spPr>
          <a:xfrm>
            <a:off x="8308975" y="3025775"/>
            <a:ext cx="257175" cy="1333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0EBCC1-15A3-4672-8ADD-33A038164129}"/>
              </a:ext>
            </a:extLst>
          </p:cNvPr>
          <p:cNvSpPr/>
          <p:nvPr/>
        </p:nvSpPr>
        <p:spPr>
          <a:xfrm>
            <a:off x="10003582" y="3089275"/>
            <a:ext cx="257175" cy="1333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6A81A2-386A-47A1-B4CB-F95304F6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41537"/>
            <a:ext cx="4442460" cy="4351338"/>
          </a:xfrm>
        </p:spPr>
        <p:txBody>
          <a:bodyPr>
            <a:normAutofit/>
          </a:bodyPr>
          <a:lstStyle/>
          <a:p>
            <a:r>
              <a:rPr lang="en-GB" dirty="0"/>
              <a:t>For this data:</a:t>
            </a:r>
          </a:p>
          <a:p>
            <a:r>
              <a:rPr lang="en-GB" dirty="0"/>
              <a:t>Reduce area plotted (still reconstruct the whole image, but make figure of just the green square)</a:t>
            </a:r>
          </a:p>
          <a:p>
            <a:r>
              <a:rPr lang="en-GB" dirty="0"/>
              <a:t>Calculate SNR using the areas in the circles</a:t>
            </a:r>
          </a:p>
        </p:txBody>
      </p:sp>
    </p:spTree>
    <p:extLst>
      <p:ext uri="{BB962C8B-B14F-4D97-AF65-F5344CB8AC3E}">
        <p14:creationId xmlns:p14="http://schemas.microsoft.com/office/powerpoint/2010/main" val="67796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Things to do with the data</vt:lpstr>
      <vt:lpstr>Resolution - \20210525 fast pull back imaging resolution and aorta\20210519 side view data\wire phantom</vt:lpstr>
      <vt:lpstr>Resolution - \20210525 fast pull back imaging resolution and aorta\20210525 Fast motor imaging\resolution</vt:lpstr>
      <vt:lpstr>Aorta images: \20210525 fast pull back imaging resolution and aorta\20210525 Fast motor imaging\aorta</vt:lpstr>
      <vt:lpstr>Aorta images: \20210525 fast pull back imaging resolution and aorta\20210525 Fast motor imaging\aorta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do with the data</dc:title>
  <dc:creator>Colchester, Richard</dc:creator>
  <cp:lastModifiedBy>Colchester, Richard</cp:lastModifiedBy>
  <cp:revision>6</cp:revision>
  <dcterms:created xsi:type="dcterms:W3CDTF">2021-06-01T10:21:54Z</dcterms:created>
  <dcterms:modified xsi:type="dcterms:W3CDTF">2021-06-01T10:40:57Z</dcterms:modified>
</cp:coreProperties>
</file>