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8D0"/>
    <a:srgbClr val="EDB10A"/>
    <a:srgbClr val="4C4B16"/>
    <a:srgbClr val="F8F5EF"/>
    <a:srgbClr val="FFF2F2"/>
    <a:srgbClr val="E5E0FF"/>
    <a:srgbClr val="8EA7E9"/>
    <a:srgbClr val="7286DD"/>
    <a:srgbClr val="333333"/>
    <a:srgbClr val="4F4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7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1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3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2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7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A10A-A0F4-4F3B-B66B-4C354DB221A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C841-2513-46E4-8D26-AF2BC64E0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7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inniear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3990" y="2684475"/>
            <a:ext cx="4899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자기소개 기획서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78308" y="63128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박혜정</a:t>
            </a:r>
          </a:p>
        </p:txBody>
      </p:sp>
    </p:spTree>
    <p:extLst>
      <p:ext uri="{BB962C8B-B14F-4D97-AF65-F5344CB8AC3E}">
        <p14:creationId xmlns:p14="http://schemas.microsoft.com/office/powerpoint/2010/main" val="154977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BF2947-2C00-17C1-0463-C328AA8B3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279400"/>
            <a:ext cx="585216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F84B2-B442-F4CD-D905-142C28A97AB2}"/>
              </a:ext>
            </a:extLst>
          </p:cNvPr>
          <p:cNvSpPr txBox="1"/>
          <p:nvPr/>
        </p:nvSpPr>
        <p:spPr>
          <a:xfrm>
            <a:off x="786063" y="602377"/>
            <a:ext cx="2604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레이아웃</a:t>
            </a:r>
            <a:r>
              <a:rPr lang="en-US" altLang="ko-KR" sz="3000" dirty="0"/>
              <a:t>-</a:t>
            </a:r>
          </a:p>
          <a:p>
            <a:r>
              <a:rPr lang="en-US" altLang="ko-KR" sz="3000" dirty="0"/>
              <a:t>portfolio </a:t>
            </a:r>
            <a:r>
              <a:rPr lang="ko-KR" altLang="en-US" sz="3000" dirty="0"/>
              <a:t>효과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8BF7FE-C575-DF87-AFAA-28BA0F45E069}"/>
              </a:ext>
            </a:extLst>
          </p:cNvPr>
          <p:cNvSpPr/>
          <p:nvPr/>
        </p:nvSpPr>
        <p:spPr>
          <a:xfrm>
            <a:off x="5965519" y="2802975"/>
            <a:ext cx="3617348" cy="2862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B26E8F-0ABF-24C2-AA36-65A44756741C}"/>
              </a:ext>
            </a:extLst>
          </p:cNvPr>
          <p:cNvCxnSpPr>
            <a:cxnSpLocks/>
          </p:cNvCxnSpPr>
          <p:nvPr/>
        </p:nvCxnSpPr>
        <p:spPr>
          <a:xfrm>
            <a:off x="9582867" y="3103701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7BE048-2B7A-FC51-A7C0-45BBFCA96B5E}"/>
              </a:ext>
            </a:extLst>
          </p:cNvPr>
          <p:cNvSpPr txBox="1"/>
          <p:nvPr/>
        </p:nvSpPr>
        <p:spPr>
          <a:xfrm>
            <a:off x="10779760" y="2957507"/>
            <a:ext cx="14122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이미지에 마우스를 올리면 흑백이었던 이미지가 색이 나오면서 약간 가운데로 움직이기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클릭을 누르면 이미지 펼쳐지기</a:t>
            </a:r>
          </a:p>
        </p:txBody>
      </p:sp>
    </p:spTree>
    <p:extLst>
      <p:ext uri="{BB962C8B-B14F-4D97-AF65-F5344CB8AC3E}">
        <p14:creationId xmlns:p14="http://schemas.microsoft.com/office/powerpoint/2010/main" val="68145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730D6-2D2A-78C6-8512-5E2DD8E677E7}"/>
              </a:ext>
            </a:extLst>
          </p:cNvPr>
          <p:cNvSpPr txBox="1"/>
          <p:nvPr/>
        </p:nvSpPr>
        <p:spPr>
          <a:xfrm>
            <a:off x="786063" y="602377"/>
            <a:ext cx="3549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레이아웃</a:t>
            </a:r>
            <a:r>
              <a:rPr lang="en-US" altLang="ko-KR" sz="3000" dirty="0"/>
              <a:t>-</a:t>
            </a:r>
          </a:p>
          <a:p>
            <a:r>
              <a:rPr lang="en-US" altLang="ko-KR" sz="3000" dirty="0" err="1"/>
              <a:t>Portfolio_Click</a:t>
            </a:r>
            <a:r>
              <a:rPr lang="en-US" altLang="ko-KR" sz="3000" dirty="0"/>
              <a:t> </a:t>
            </a:r>
            <a:r>
              <a:rPr lang="ko-KR" altLang="en-US" sz="3000" dirty="0"/>
              <a:t>효과</a:t>
            </a:r>
          </a:p>
        </p:txBody>
      </p:sp>
      <p:pic>
        <p:nvPicPr>
          <p:cNvPr id="5" name="그림 4" descr="텍스트, 명함, 스크린샷, 액세서리이(가) 표시된 사진&#10;&#10;자동 생성된 설명">
            <a:extLst>
              <a:ext uri="{FF2B5EF4-FFF2-40B4-BE49-F238E27FC236}">
                <a16:creationId xmlns:a16="http://schemas.microsoft.com/office/drawing/2014/main" id="{23B2EEAE-A05D-0780-191B-A1DA15D180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48" y="214312"/>
            <a:ext cx="5184085" cy="64293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BA5DAC-23E3-B224-0034-93DA84C0ACB4}"/>
              </a:ext>
            </a:extLst>
          </p:cNvPr>
          <p:cNvSpPr/>
          <p:nvPr/>
        </p:nvSpPr>
        <p:spPr>
          <a:xfrm>
            <a:off x="5710995" y="1307970"/>
            <a:ext cx="3617348" cy="1670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02DC56-6A7F-B2C1-6E80-F1D1682FDF82}"/>
              </a:ext>
            </a:extLst>
          </p:cNvPr>
          <p:cNvCxnSpPr>
            <a:cxnSpLocks/>
          </p:cNvCxnSpPr>
          <p:nvPr/>
        </p:nvCxnSpPr>
        <p:spPr>
          <a:xfrm>
            <a:off x="9332207" y="1687325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1F08B8-6CE2-B18F-052A-67AA2F630887}"/>
              </a:ext>
            </a:extLst>
          </p:cNvPr>
          <p:cNvSpPr txBox="1"/>
          <p:nvPr/>
        </p:nvSpPr>
        <p:spPr>
          <a:xfrm>
            <a:off x="10485367" y="1531704"/>
            <a:ext cx="1412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클릭을 누르면 이미지 펼쳐지기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3B03A-9FFE-F7A2-5B0C-85F25C6EE6E7}"/>
              </a:ext>
            </a:extLst>
          </p:cNvPr>
          <p:cNvSpPr/>
          <p:nvPr/>
        </p:nvSpPr>
        <p:spPr>
          <a:xfrm>
            <a:off x="5824117" y="3514945"/>
            <a:ext cx="3617348" cy="1118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939621-5AA0-982A-27D0-2FF156CE9725}"/>
              </a:ext>
            </a:extLst>
          </p:cNvPr>
          <p:cNvCxnSpPr>
            <a:cxnSpLocks/>
          </p:cNvCxnSpPr>
          <p:nvPr/>
        </p:nvCxnSpPr>
        <p:spPr>
          <a:xfrm>
            <a:off x="9445329" y="3894300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BF954F-776A-591E-269C-AAD537FE76E9}"/>
              </a:ext>
            </a:extLst>
          </p:cNvPr>
          <p:cNvSpPr txBox="1"/>
          <p:nvPr/>
        </p:nvSpPr>
        <p:spPr>
          <a:xfrm>
            <a:off x="10598489" y="3738679"/>
            <a:ext cx="1412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스크롤을 내리기 전에는 앱이 하나로 보였는데 내리면 펼쳐지기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63318F-88E9-98BA-FF6D-C7336187B4D3}"/>
              </a:ext>
            </a:extLst>
          </p:cNvPr>
          <p:cNvSpPr/>
          <p:nvPr/>
        </p:nvSpPr>
        <p:spPr>
          <a:xfrm>
            <a:off x="5824117" y="4801816"/>
            <a:ext cx="3617348" cy="1477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068E7D-7C88-3266-FF69-78106DC42D85}"/>
              </a:ext>
            </a:extLst>
          </p:cNvPr>
          <p:cNvCxnSpPr>
            <a:cxnSpLocks/>
          </p:cNvCxnSpPr>
          <p:nvPr/>
        </p:nvCxnSpPr>
        <p:spPr>
          <a:xfrm>
            <a:off x="9445329" y="5327594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6D659D-BC99-C95C-043A-3AE390F9DFDB}"/>
              </a:ext>
            </a:extLst>
          </p:cNvPr>
          <p:cNvSpPr txBox="1"/>
          <p:nvPr/>
        </p:nvSpPr>
        <p:spPr>
          <a:xfrm>
            <a:off x="10598489" y="5171973"/>
            <a:ext cx="141224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스크롤을내리면</a:t>
            </a:r>
            <a:r>
              <a:rPr lang="ko-KR" altLang="en-US" sz="1300" dirty="0"/>
              <a:t> 홈페이지 화면이 내려가게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그다음으로</a:t>
            </a:r>
            <a:r>
              <a:rPr lang="ko-KR" altLang="en-US" sz="1300" dirty="0"/>
              <a:t> 넘어가면 설명도 바뀌게</a:t>
            </a:r>
            <a:r>
              <a:rPr lang="en-US" altLang="ko-KR" sz="1300" dirty="0"/>
              <a:t>(</a:t>
            </a:r>
            <a:r>
              <a:rPr lang="ko-KR" altLang="en-US" sz="1300" dirty="0"/>
              <a:t>이미지 슬라이드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76094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752" y="48307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컨셉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778279" y="2633905"/>
            <a:ext cx="5952230" cy="2779960"/>
            <a:chOff x="4778279" y="2633905"/>
            <a:chExt cx="5952230" cy="2779960"/>
          </a:xfrm>
        </p:grpSpPr>
        <p:sp>
          <p:nvSpPr>
            <p:cNvPr id="7" name="직사각형 6"/>
            <p:cNvSpPr/>
            <p:nvPr/>
          </p:nvSpPr>
          <p:spPr>
            <a:xfrm>
              <a:off x="4778279" y="2633906"/>
              <a:ext cx="1190446" cy="2779959"/>
            </a:xfrm>
            <a:prstGeom prst="rect">
              <a:avLst/>
            </a:prstGeom>
            <a:solidFill>
              <a:srgbClr val="E6D8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68725" y="2633906"/>
              <a:ext cx="1190446" cy="2779959"/>
            </a:xfrm>
            <a:prstGeom prst="rect">
              <a:avLst/>
            </a:prstGeom>
            <a:solidFill>
              <a:srgbClr val="4C4B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159171" y="2633906"/>
              <a:ext cx="1190446" cy="2779959"/>
            </a:xfrm>
            <a:prstGeom prst="rect">
              <a:avLst/>
            </a:prstGeom>
            <a:solidFill>
              <a:srgbClr val="EDB10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40063" y="2633905"/>
              <a:ext cx="1190446" cy="2779959"/>
            </a:xfrm>
            <a:prstGeom prst="rect">
              <a:avLst/>
            </a:prstGeom>
            <a:solidFill>
              <a:srgbClr val="F8F5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49617" y="2633905"/>
              <a:ext cx="1190446" cy="2779959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28159" y="5022745"/>
              <a:ext cx="9941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#E6D8D0</a:t>
              </a:r>
              <a:endParaRPr lang="ko-KR" altLang="en-US" sz="1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4098" y="46534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주조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4257" y="4653413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보조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69963" y="4446708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 보조</a:t>
              </a:r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강조색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06258" y="465341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</a:rPr>
                <a:t>폰트색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96704" y="465341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333333"/>
                  </a:solidFill>
                </a:rPr>
                <a:t>배경색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08533" y="5022745"/>
              <a:ext cx="9589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#4C4B16</a:t>
              </a:r>
              <a:endParaRPr lang="ko-KR" altLang="en-US" sz="15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97804" y="5022745"/>
              <a:ext cx="95731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#E7B10A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88250" y="5022745"/>
              <a:ext cx="9364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#333333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78696" y="5022745"/>
              <a:ext cx="9108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#F7F1E5</a:t>
              </a:r>
              <a:endParaRPr lang="ko-KR" altLang="en-US" sz="15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05660" y="1452355"/>
            <a:ext cx="10799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성격</a:t>
            </a:r>
            <a:r>
              <a:rPr lang="en-US" altLang="ko-KR" sz="3000" dirty="0"/>
              <a:t>: </a:t>
            </a:r>
            <a:r>
              <a:rPr lang="ko-KR" altLang="en-US" sz="3000" dirty="0"/>
              <a:t>끈기</a:t>
            </a:r>
            <a:r>
              <a:rPr lang="en-US" altLang="ko-KR" sz="3000" dirty="0"/>
              <a:t>, </a:t>
            </a:r>
            <a:r>
              <a:rPr lang="ko-KR" altLang="en-US" sz="3000" dirty="0"/>
              <a:t>인내심</a:t>
            </a:r>
            <a:r>
              <a:rPr lang="en-US" altLang="ko-KR" sz="3000" dirty="0"/>
              <a:t>, + </a:t>
            </a:r>
            <a:r>
              <a:rPr lang="ko-KR" altLang="en-US" sz="3000" dirty="0"/>
              <a:t>도전적</a:t>
            </a:r>
            <a:r>
              <a:rPr lang="en-US" altLang="ko-KR" sz="3000" dirty="0"/>
              <a:t>, </a:t>
            </a:r>
            <a:r>
              <a:rPr lang="ko-KR" altLang="en-US" sz="3000" dirty="0"/>
              <a:t>활발</a:t>
            </a:r>
            <a:r>
              <a:rPr lang="en-US" altLang="ko-KR" sz="3000" dirty="0"/>
              <a:t>, </a:t>
            </a:r>
            <a:r>
              <a:rPr lang="ko-KR" altLang="en-US" sz="3000" dirty="0"/>
              <a:t>긍정적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5660" y="2006353"/>
            <a:ext cx="112852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1-1. </a:t>
            </a:r>
            <a:r>
              <a:rPr lang="ko-KR" altLang="en-US" sz="2600" dirty="0"/>
              <a:t>분위기 </a:t>
            </a:r>
            <a:r>
              <a:rPr lang="en-US" altLang="ko-KR" sz="2600" dirty="0"/>
              <a:t>: </a:t>
            </a:r>
            <a:r>
              <a:rPr lang="ko-KR" altLang="en-US" sz="2600" dirty="0"/>
              <a:t>침착한 분위기</a:t>
            </a:r>
            <a:r>
              <a:rPr lang="en-US" altLang="ko-KR" sz="2600" dirty="0"/>
              <a:t> + </a:t>
            </a:r>
            <a:r>
              <a:rPr lang="ko-KR" altLang="en-US" sz="2600" dirty="0"/>
              <a:t>자유로운 분위기</a:t>
            </a:r>
            <a:r>
              <a:rPr lang="en-US" altLang="ko-KR" sz="2600" dirty="0"/>
              <a:t>(</a:t>
            </a:r>
            <a:r>
              <a:rPr lang="ko-KR" altLang="en-US" sz="2600" dirty="0"/>
              <a:t>도전적</a:t>
            </a:r>
            <a:r>
              <a:rPr lang="en-US" altLang="ko-KR" sz="2600" dirty="0"/>
              <a:t>, </a:t>
            </a:r>
            <a:r>
              <a:rPr lang="ko-KR" altLang="en-US" sz="2600" dirty="0"/>
              <a:t>활발</a:t>
            </a:r>
            <a:r>
              <a:rPr lang="en-US" altLang="ko-KR" sz="2600" dirty="0"/>
              <a:t>, </a:t>
            </a:r>
            <a:r>
              <a:rPr lang="ko-KR" altLang="en-US" sz="2600" dirty="0"/>
              <a:t>긍정</a:t>
            </a:r>
            <a:r>
              <a:rPr lang="en-US" altLang="ko-KR" sz="2600" dirty="0"/>
              <a:t>) </a:t>
            </a:r>
            <a:endParaRPr lang="ko-KR" altLang="en-US" sz="2600" dirty="0"/>
          </a:p>
        </p:txBody>
      </p:sp>
      <p:sp>
        <p:nvSpPr>
          <p:cNvPr id="29" name="TextBox 28"/>
          <p:cNvSpPr txBox="1"/>
          <p:nvPr/>
        </p:nvSpPr>
        <p:spPr>
          <a:xfrm>
            <a:off x="505660" y="2501654"/>
            <a:ext cx="7029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사용할 컬러</a:t>
            </a:r>
            <a:r>
              <a:rPr lang="en-US" altLang="ko-KR" sz="3000" dirty="0"/>
              <a:t>: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505660" y="5921947"/>
            <a:ext cx="99674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글자체</a:t>
            </a:r>
            <a:r>
              <a:rPr lang="en-US" altLang="ko-KR" sz="3000" dirty="0"/>
              <a:t>: Noto Sans Korean (</a:t>
            </a:r>
            <a:r>
              <a:rPr lang="ko-KR" altLang="en-US" sz="3000" dirty="0"/>
              <a:t>한글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6575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063" y="602377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참고 사이트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2883" y="1619636"/>
            <a:ext cx="5371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dirty="0">
                <a:hlinkClick r:id="rId2"/>
              </a:rPr>
              <a:t>https://www.cminniear.com/</a:t>
            </a:r>
            <a:endParaRPr lang="en-US" altLang="ko-KR" sz="3000" dirty="0"/>
          </a:p>
          <a:p>
            <a:r>
              <a:rPr lang="en-US" altLang="ko-KR" sz="3000" dirty="0"/>
              <a:t>   &gt; </a:t>
            </a:r>
            <a:r>
              <a:rPr lang="ko-KR" altLang="en-US" sz="3000" dirty="0"/>
              <a:t>애니메이션 참고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332883" y="2821561"/>
            <a:ext cx="3938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2. https://ko.wix.com/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332883" y="3561822"/>
            <a:ext cx="6551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3. https://thomasbosc.com/en.html  </a:t>
            </a:r>
          </a:p>
          <a:p>
            <a:r>
              <a:rPr lang="en-US" altLang="ko-KR" sz="3000" dirty="0"/>
              <a:t>&gt; </a:t>
            </a:r>
            <a:r>
              <a:rPr lang="ko-KR" altLang="en-US" sz="3000" dirty="0"/>
              <a:t>애니메이션 참조</a:t>
            </a:r>
            <a:r>
              <a:rPr lang="en-US" altLang="ko-KR" sz="3000" dirty="0"/>
              <a:t>(</a:t>
            </a:r>
            <a:r>
              <a:rPr lang="ko-KR" altLang="en-US" sz="3000" dirty="0"/>
              <a:t>포트폴리오 부분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03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4EEBF-82F9-7F93-7CEA-89CBB145EA57}"/>
              </a:ext>
            </a:extLst>
          </p:cNvPr>
          <p:cNvSpPr txBox="1"/>
          <p:nvPr/>
        </p:nvSpPr>
        <p:spPr>
          <a:xfrm>
            <a:off x="786063" y="602377"/>
            <a:ext cx="3910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레이아웃 구성 </a:t>
            </a:r>
            <a:r>
              <a:rPr lang="en-US" altLang="ko-KR" sz="3000" dirty="0"/>
              <a:t>- main</a:t>
            </a:r>
            <a:endParaRPr lang="ko-KR" altLang="en-US" sz="3000" dirty="0"/>
          </a:p>
        </p:txBody>
      </p:sp>
      <p:pic>
        <p:nvPicPr>
          <p:cNvPr id="8" name="그림 7" descr="직사각형이(가) 표시된 사진&#10;&#10;자동 생성된 설명">
            <a:extLst>
              <a:ext uri="{FF2B5EF4-FFF2-40B4-BE49-F238E27FC236}">
                <a16:creationId xmlns:a16="http://schemas.microsoft.com/office/drawing/2014/main" id="{EB9DA529-DB1E-A99B-7E4E-FBDF9480C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95" y="569238"/>
            <a:ext cx="4783455" cy="55806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EEDF47-CE00-6CA0-CED4-9170FF6727A4}"/>
              </a:ext>
            </a:extLst>
          </p:cNvPr>
          <p:cNvSpPr/>
          <p:nvPr/>
        </p:nvSpPr>
        <p:spPr>
          <a:xfrm>
            <a:off x="6705600" y="506923"/>
            <a:ext cx="2228850" cy="292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DF693A-AD04-3CFB-333F-19D69313F815}"/>
              </a:ext>
            </a:extLst>
          </p:cNvPr>
          <p:cNvCxnSpPr/>
          <p:nvPr/>
        </p:nvCxnSpPr>
        <p:spPr>
          <a:xfrm>
            <a:off x="8934450" y="628690"/>
            <a:ext cx="13811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312914-6225-C737-439B-1EC190E83D0D}"/>
              </a:ext>
            </a:extLst>
          </p:cNvPr>
          <p:cNvSpPr txBox="1"/>
          <p:nvPr/>
        </p:nvSpPr>
        <p:spPr>
          <a:xfrm>
            <a:off x="10559415" y="1299403"/>
            <a:ext cx="15055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포부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245111-F1EF-C506-3AEA-B77864688B31}"/>
              </a:ext>
            </a:extLst>
          </p:cNvPr>
          <p:cNvSpPr/>
          <p:nvPr/>
        </p:nvSpPr>
        <p:spPr>
          <a:xfrm>
            <a:off x="6457950" y="799311"/>
            <a:ext cx="2667000" cy="142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1E10E2-7311-A363-3642-56F58820A8AE}"/>
              </a:ext>
            </a:extLst>
          </p:cNvPr>
          <p:cNvCxnSpPr/>
          <p:nvPr/>
        </p:nvCxnSpPr>
        <p:spPr>
          <a:xfrm>
            <a:off x="9124950" y="1436410"/>
            <a:ext cx="13811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04932C-DE19-0228-D0E4-84F3AB9D996E}"/>
              </a:ext>
            </a:extLst>
          </p:cNvPr>
          <p:cNvSpPr/>
          <p:nvPr/>
        </p:nvSpPr>
        <p:spPr>
          <a:xfrm>
            <a:off x="7293610" y="2219322"/>
            <a:ext cx="995680" cy="1036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D5D3CF-A414-C0FE-8972-84193771846D}"/>
              </a:ext>
            </a:extLst>
          </p:cNvPr>
          <p:cNvCxnSpPr>
            <a:cxnSpLocks/>
          </p:cNvCxnSpPr>
          <p:nvPr/>
        </p:nvCxnSpPr>
        <p:spPr>
          <a:xfrm>
            <a:off x="8289290" y="2736571"/>
            <a:ext cx="2348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4FAF0E-F1C7-F456-C6CE-9548778B7AFB}"/>
              </a:ext>
            </a:extLst>
          </p:cNvPr>
          <p:cNvSpPr txBox="1"/>
          <p:nvPr/>
        </p:nvSpPr>
        <p:spPr>
          <a:xfrm>
            <a:off x="10358120" y="482496"/>
            <a:ext cx="1666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메뉴 </a:t>
            </a:r>
            <a:r>
              <a:rPr lang="en-US" altLang="ko-KR" sz="1300" dirty="0"/>
              <a:t>(about me, portfolio, contact)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C81A1F-0C2B-12C0-5FDC-AF4506771DFF}"/>
              </a:ext>
            </a:extLst>
          </p:cNvPr>
          <p:cNvSpPr txBox="1"/>
          <p:nvPr/>
        </p:nvSpPr>
        <p:spPr>
          <a:xfrm>
            <a:off x="10686416" y="2590377"/>
            <a:ext cx="13906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모래시계 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398983-CC3B-70C6-6E14-69C853CBA981}"/>
              </a:ext>
            </a:extLst>
          </p:cNvPr>
          <p:cNvSpPr/>
          <p:nvPr/>
        </p:nvSpPr>
        <p:spPr>
          <a:xfrm>
            <a:off x="6353810" y="3484880"/>
            <a:ext cx="2580640" cy="1097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499791-B172-B153-184C-376F58E3016D}"/>
              </a:ext>
            </a:extLst>
          </p:cNvPr>
          <p:cNvSpPr/>
          <p:nvPr/>
        </p:nvSpPr>
        <p:spPr>
          <a:xfrm>
            <a:off x="6705600" y="4676290"/>
            <a:ext cx="2580640" cy="1269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6AE5C4-89B5-8841-9F64-9F99DDB8E2D3}"/>
              </a:ext>
            </a:extLst>
          </p:cNvPr>
          <p:cNvCxnSpPr>
            <a:cxnSpLocks/>
          </p:cNvCxnSpPr>
          <p:nvPr/>
        </p:nvCxnSpPr>
        <p:spPr>
          <a:xfrm>
            <a:off x="8934450" y="4011651"/>
            <a:ext cx="1257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8DB493-0846-8596-62D9-873160A732C7}"/>
              </a:ext>
            </a:extLst>
          </p:cNvPr>
          <p:cNvCxnSpPr>
            <a:cxnSpLocks/>
          </p:cNvCxnSpPr>
          <p:nvPr/>
        </p:nvCxnSpPr>
        <p:spPr>
          <a:xfrm>
            <a:off x="9302115" y="5307051"/>
            <a:ext cx="1257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3D1D21-6674-E6CA-43A8-C466BBE0C18B}"/>
              </a:ext>
            </a:extLst>
          </p:cNvPr>
          <p:cNvSpPr txBox="1"/>
          <p:nvPr/>
        </p:nvSpPr>
        <p:spPr>
          <a:xfrm>
            <a:off x="10254616" y="3789998"/>
            <a:ext cx="1390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장점 이미지</a:t>
            </a:r>
            <a:r>
              <a:rPr lang="en-US" altLang="ko-KR" sz="1300" dirty="0"/>
              <a:t>1 =&gt; </a:t>
            </a:r>
            <a:r>
              <a:rPr lang="ko-KR" altLang="en-US" sz="1300" dirty="0"/>
              <a:t>나는 이런 장점을 가지고 있다</a:t>
            </a:r>
            <a:r>
              <a:rPr lang="en-US" altLang="ko-KR" sz="1300" dirty="0"/>
              <a:t>. 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627FD-D701-643F-F60C-52EB5EA3CF1A}"/>
              </a:ext>
            </a:extLst>
          </p:cNvPr>
          <p:cNvSpPr txBox="1"/>
          <p:nvPr/>
        </p:nvSpPr>
        <p:spPr>
          <a:xfrm>
            <a:off x="10583545" y="5089645"/>
            <a:ext cx="1390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장점 이미지</a:t>
            </a:r>
            <a:r>
              <a:rPr lang="en-US" altLang="ko-KR" sz="1300" dirty="0"/>
              <a:t>2 =&gt; </a:t>
            </a:r>
            <a:r>
              <a:rPr lang="ko-KR" altLang="en-US" sz="1300" dirty="0"/>
              <a:t>나는 이런 장점을 가지고 있다</a:t>
            </a:r>
            <a:r>
              <a:rPr lang="en-US" altLang="ko-KR" sz="1300" dirty="0"/>
              <a:t>. </a:t>
            </a:r>
            <a:endParaRPr lang="ko-KR" altLang="en-US" sz="13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B72DE5-EC66-338E-ED37-F5B8777A4753}"/>
              </a:ext>
            </a:extLst>
          </p:cNvPr>
          <p:cNvSpPr/>
          <p:nvPr/>
        </p:nvSpPr>
        <p:spPr>
          <a:xfrm>
            <a:off x="8077200" y="5642054"/>
            <a:ext cx="1047750" cy="225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4188D2-D2C9-8288-5A41-FF1F6E0F63E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136640" y="5754726"/>
            <a:ext cx="19405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EEC8BB-859C-FD5C-9EAA-0E8106532222}"/>
              </a:ext>
            </a:extLst>
          </p:cNvPr>
          <p:cNvSpPr txBox="1"/>
          <p:nvPr/>
        </p:nvSpPr>
        <p:spPr>
          <a:xfrm>
            <a:off x="4683124" y="5053720"/>
            <a:ext cx="13906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버튼 </a:t>
            </a:r>
            <a:r>
              <a:rPr lang="en-US" altLang="ko-KR" sz="1300" dirty="0"/>
              <a:t>: </a:t>
            </a:r>
            <a:r>
              <a:rPr lang="ko-KR" altLang="en-US" sz="1300" dirty="0"/>
              <a:t>클릭하면 </a:t>
            </a:r>
            <a:r>
              <a:rPr lang="en-US" altLang="ko-KR" sz="1300" dirty="0"/>
              <a:t>about me</a:t>
            </a:r>
            <a:r>
              <a:rPr lang="ko-KR" altLang="en-US" sz="1300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43083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34668ED-AD89-794A-91B7-E8F5698D9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08" y="203200"/>
            <a:ext cx="5557520" cy="64109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64836F-4E9B-08BF-F0C6-47F8B3F374EA}"/>
              </a:ext>
            </a:extLst>
          </p:cNvPr>
          <p:cNvSpPr/>
          <p:nvPr/>
        </p:nvSpPr>
        <p:spPr>
          <a:xfrm>
            <a:off x="6634480" y="132080"/>
            <a:ext cx="2418080" cy="213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1E1488-7558-3665-2FFC-07C3A736CE0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052560" y="238760"/>
            <a:ext cx="12344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730E87-78B3-510F-583C-50F1729EE706}"/>
              </a:ext>
            </a:extLst>
          </p:cNvPr>
          <p:cNvSpPr txBox="1"/>
          <p:nvPr/>
        </p:nvSpPr>
        <p:spPr>
          <a:xfrm>
            <a:off x="10301464" y="58578"/>
            <a:ext cx="1807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메뉴 </a:t>
            </a:r>
            <a:r>
              <a:rPr lang="en-US" altLang="ko-KR" sz="1300" dirty="0"/>
              <a:t>(about me, portfolio, contact)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76D14F-6F99-E75C-5878-7BF10DF78C75}"/>
              </a:ext>
            </a:extLst>
          </p:cNvPr>
          <p:cNvSpPr/>
          <p:nvPr/>
        </p:nvSpPr>
        <p:spPr>
          <a:xfrm>
            <a:off x="5968612" y="810101"/>
            <a:ext cx="3617348" cy="17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BC9130-FE85-DEA8-5920-1B2C2388EC7F}"/>
              </a:ext>
            </a:extLst>
          </p:cNvPr>
          <p:cNvCxnSpPr>
            <a:cxnSpLocks/>
          </p:cNvCxnSpPr>
          <p:nvPr/>
        </p:nvCxnSpPr>
        <p:spPr>
          <a:xfrm>
            <a:off x="9621520" y="914400"/>
            <a:ext cx="919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052132-CB88-652F-2D12-E1B2C92AC1E6}"/>
              </a:ext>
            </a:extLst>
          </p:cNvPr>
          <p:cNvSpPr txBox="1"/>
          <p:nvPr/>
        </p:nvSpPr>
        <p:spPr>
          <a:xfrm>
            <a:off x="10555852" y="734218"/>
            <a:ext cx="15533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클릭한 경로</a:t>
            </a:r>
            <a:r>
              <a:rPr lang="en-US" altLang="ko-KR" sz="1100" dirty="0"/>
              <a:t>(</a:t>
            </a:r>
            <a:r>
              <a:rPr lang="ko-KR" altLang="en-US" sz="1100" dirty="0"/>
              <a:t>왼쪽</a:t>
            </a:r>
            <a:r>
              <a:rPr lang="en-US" altLang="ko-KR" sz="1100" dirty="0"/>
              <a:t>): home</a:t>
            </a:r>
            <a:r>
              <a:rPr lang="ko-KR" altLang="en-US" sz="1100" dirty="0"/>
              <a:t> </a:t>
            </a:r>
            <a:r>
              <a:rPr lang="en-US" altLang="ko-KR" sz="1100" dirty="0"/>
              <a:t>-&gt;</a:t>
            </a:r>
            <a:r>
              <a:rPr lang="ko-KR" altLang="en-US" sz="1100" dirty="0"/>
              <a:t> </a:t>
            </a:r>
            <a:r>
              <a:rPr lang="en-US" altLang="ko-KR" sz="1100" dirty="0"/>
              <a:t>about me</a:t>
            </a:r>
          </a:p>
          <a:p>
            <a:endParaRPr lang="en-US" altLang="ko-KR" sz="1100" dirty="0"/>
          </a:p>
          <a:p>
            <a:r>
              <a:rPr lang="ko-KR" altLang="en-US" sz="1100" dirty="0"/>
              <a:t>오른쪽 </a:t>
            </a:r>
            <a:r>
              <a:rPr lang="en-US" altLang="ko-KR" sz="1100" dirty="0"/>
              <a:t>: blog, </a:t>
            </a:r>
            <a:r>
              <a:rPr lang="ko-KR" altLang="en-US" sz="1100" dirty="0" err="1"/>
              <a:t>깃허브</a:t>
            </a:r>
            <a:endParaRPr lang="en-US" altLang="ko-KR" sz="1100" dirty="0"/>
          </a:p>
          <a:p>
            <a:r>
              <a:rPr lang="ko-KR" altLang="en-US" sz="1100" dirty="0"/>
              <a:t>클릭 버튼</a:t>
            </a:r>
            <a:endParaRPr lang="en-US" altLang="ko-KR" sz="1100" dirty="0"/>
          </a:p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7ECE9-B303-E928-DA57-744D557C4AB5}"/>
              </a:ext>
            </a:extLst>
          </p:cNvPr>
          <p:cNvSpPr/>
          <p:nvPr/>
        </p:nvSpPr>
        <p:spPr>
          <a:xfrm>
            <a:off x="6146800" y="1056640"/>
            <a:ext cx="1686560" cy="86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ABEE8-3F36-F238-3613-7A07606ED206}"/>
              </a:ext>
            </a:extLst>
          </p:cNvPr>
          <p:cNvSpPr/>
          <p:nvPr/>
        </p:nvSpPr>
        <p:spPr>
          <a:xfrm>
            <a:off x="7843520" y="1056640"/>
            <a:ext cx="1686560" cy="86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8077AC-E512-C0DA-9F71-9842990D7902}"/>
              </a:ext>
            </a:extLst>
          </p:cNvPr>
          <p:cNvCxnSpPr>
            <a:cxnSpLocks/>
          </p:cNvCxnSpPr>
          <p:nvPr/>
        </p:nvCxnSpPr>
        <p:spPr>
          <a:xfrm flipH="1">
            <a:off x="5603240" y="1381726"/>
            <a:ext cx="523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4C3C70-CD76-2EAE-EE57-93B6ECBD6F6D}"/>
              </a:ext>
            </a:extLst>
          </p:cNvPr>
          <p:cNvSpPr txBox="1"/>
          <p:nvPr/>
        </p:nvSpPr>
        <p:spPr>
          <a:xfrm>
            <a:off x="4369629" y="1235532"/>
            <a:ext cx="13906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얼굴 이미지</a:t>
            </a:r>
            <a:endParaRPr lang="ko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3C53D-6980-AD7A-8D35-60EE88089FAD}"/>
              </a:ext>
            </a:extLst>
          </p:cNvPr>
          <p:cNvSpPr txBox="1"/>
          <p:nvPr/>
        </p:nvSpPr>
        <p:spPr>
          <a:xfrm>
            <a:off x="603729" y="399028"/>
            <a:ext cx="262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레이아웃 구성</a:t>
            </a:r>
            <a:endParaRPr lang="en-US" altLang="ko-KR" sz="3000" dirty="0"/>
          </a:p>
          <a:p>
            <a:r>
              <a:rPr lang="ko-KR" altLang="en-US" sz="3000" dirty="0"/>
              <a:t> </a:t>
            </a:r>
            <a:r>
              <a:rPr lang="en-US" altLang="ko-KR" sz="3000" dirty="0"/>
              <a:t>– about me</a:t>
            </a:r>
            <a:endParaRPr lang="ko-KR" altLang="en-US" sz="3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41F2A6-608D-E725-0C7A-AC46433CFC4A}"/>
              </a:ext>
            </a:extLst>
          </p:cNvPr>
          <p:cNvSpPr/>
          <p:nvPr/>
        </p:nvSpPr>
        <p:spPr>
          <a:xfrm>
            <a:off x="6004172" y="2209803"/>
            <a:ext cx="3617348" cy="37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FFD8E9D-97CC-6A8C-04CD-D3F0E7727DA5}"/>
              </a:ext>
            </a:extLst>
          </p:cNvPr>
          <p:cNvCxnSpPr>
            <a:cxnSpLocks/>
          </p:cNvCxnSpPr>
          <p:nvPr/>
        </p:nvCxnSpPr>
        <p:spPr>
          <a:xfrm flipH="1">
            <a:off x="5498659" y="2414058"/>
            <a:ext cx="523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77EA6E-5D0F-ACB7-BA1E-BBFDD87F3B7D}"/>
              </a:ext>
            </a:extLst>
          </p:cNvPr>
          <p:cNvSpPr txBox="1"/>
          <p:nvPr/>
        </p:nvSpPr>
        <p:spPr>
          <a:xfrm>
            <a:off x="4265048" y="2267864"/>
            <a:ext cx="13906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보유</a:t>
            </a:r>
            <a:r>
              <a:rPr lang="en-US" altLang="ko-KR" sz="1300" dirty="0"/>
              <a:t> </a:t>
            </a:r>
            <a:r>
              <a:rPr lang="ko-KR" altLang="en-US" sz="1300" dirty="0"/>
              <a:t>스킬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A2B222-150F-5F64-DC24-06B4269D6178}"/>
              </a:ext>
            </a:extLst>
          </p:cNvPr>
          <p:cNvSpPr/>
          <p:nvPr/>
        </p:nvSpPr>
        <p:spPr>
          <a:xfrm>
            <a:off x="7924800" y="2640330"/>
            <a:ext cx="1504950" cy="1104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A42BD-73B9-26AF-B912-235816F8ECE5}"/>
              </a:ext>
            </a:extLst>
          </p:cNvPr>
          <p:cNvCxnSpPr>
            <a:cxnSpLocks/>
          </p:cNvCxnSpPr>
          <p:nvPr/>
        </p:nvCxnSpPr>
        <p:spPr>
          <a:xfrm>
            <a:off x="9429750" y="3048000"/>
            <a:ext cx="919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E08DFC-AEB5-2F93-0730-0D0350D15035}"/>
              </a:ext>
            </a:extLst>
          </p:cNvPr>
          <p:cNvSpPr txBox="1"/>
          <p:nvPr/>
        </p:nvSpPr>
        <p:spPr>
          <a:xfrm>
            <a:off x="10364082" y="2867818"/>
            <a:ext cx="15533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날짜 별로 했던 프로젝트 나열</a:t>
            </a:r>
            <a:r>
              <a:rPr lang="en-US" altLang="ko-KR" sz="1300" dirty="0"/>
              <a:t>(</a:t>
            </a:r>
            <a:r>
              <a:rPr lang="ko-KR" altLang="en-US" sz="1300" dirty="0"/>
              <a:t>시간 순서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E91E26-59B4-2E48-AB57-7252D617EB69}"/>
              </a:ext>
            </a:extLst>
          </p:cNvPr>
          <p:cNvSpPr/>
          <p:nvPr/>
        </p:nvSpPr>
        <p:spPr>
          <a:xfrm>
            <a:off x="6096000" y="2906343"/>
            <a:ext cx="1428750" cy="522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1C5F4E8-2AD4-A656-A33D-E26A6AFA9466}"/>
              </a:ext>
            </a:extLst>
          </p:cNvPr>
          <p:cNvCxnSpPr>
            <a:cxnSpLocks/>
          </p:cNvCxnSpPr>
          <p:nvPr/>
        </p:nvCxnSpPr>
        <p:spPr>
          <a:xfrm flipH="1">
            <a:off x="5558296" y="3154002"/>
            <a:ext cx="523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42758D-A706-A5CD-E9C0-B7B60423C76D}"/>
              </a:ext>
            </a:extLst>
          </p:cNvPr>
          <p:cNvSpPr txBox="1"/>
          <p:nvPr/>
        </p:nvSpPr>
        <p:spPr>
          <a:xfrm>
            <a:off x="3434476" y="2770036"/>
            <a:ext cx="224336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/>
              <a:t>개발 프로젝트에 대한 할 말</a:t>
            </a:r>
            <a:r>
              <a:rPr lang="en-US" altLang="ko-KR" sz="1300" dirty="0"/>
              <a:t>, </a:t>
            </a:r>
            <a:r>
              <a:rPr lang="ko-KR" altLang="en-US" sz="1300" dirty="0"/>
              <a:t>개발 했던 프로젝트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(portfolio)</a:t>
            </a:r>
            <a:r>
              <a:rPr lang="ko-KR" altLang="en-US" sz="1300" dirty="0"/>
              <a:t>를 </a:t>
            </a:r>
            <a:r>
              <a:rPr lang="ko-KR" altLang="en-US" sz="1300" dirty="0" err="1"/>
              <a:t>보러가는</a:t>
            </a:r>
            <a:r>
              <a:rPr lang="ko-KR" altLang="en-US" sz="1300" dirty="0"/>
              <a:t> 버튼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F25B53-1333-BDDF-D2A6-789318B6D895}"/>
              </a:ext>
            </a:extLst>
          </p:cNvPr>
          <p:cNvSpPr/>
          <p:nvPr/>
        </p:nvSpPr>
        <p:spPr>
          <a:xfrm>
            <a:off x="5968612" y="4088135"/>
            <a:ext cx="3617348" cy="659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44CB42-97B0-C6BF-22DB-8A5ACA4B1B9A}"/>
              </a:ext>
            </a:extLst>
          </p:cNvPr>
          <p:cNvCxnSpPr>
            <a:cxnSpLocks/>
          </p:cNvCxnSpPr>
          <p:nvPr/>
        </p:nvCxnSpPr>
        <p:spPr>
          <a:xfrm>
            <a:off x="9585960" y="4328160"/>
            <a:ext cx="919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DED6D4-0D43-A383-189F-E781030E32B8}"/>
              </a:ext>
            </a:extLst>
          </p:cNvPr>
          <p:cNvSpPr txBox="1"/>
          <p:nvPr/>
        </p:nvSpPr>
        <p:spPr>
          <a:xfrm>
            <a:off x="10520292" y="4147978"/>
            <a:ext cx="1553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블로그</a:t>
            </a:r>
            <a:r>
              <a:rPr lang="en-US" altLang="ko-KR" sz="1300" dirty="0"/>
              <a:t>, </a:t>
            </a:r>
            <a:r>
              <a:rPr lang="ko-KR" altLang="en-US" sz="1300" dirty="0"/>
              <a:t>했던 날짜</a:t>
            </a:r>
            <a:r>
              <a:rPr lang="en-US" altLang="ko-KR" sz="1300" dirty="0"/>
              <a:t>, </a:t>
            </a:r>
            <a:r>
              <a:rPr lang="ko-KR" altLang="en-US" sz="1300" dirty="0"/>
              <a:t>이름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0D43DC-E4E9-B86D-6F88-53EA6762D75B}"/>
              </a:ext>
            </a:extLst>
          </p:cNvPr>
          <p:cNvSpPr/>
          <p:nvPr/>
        </p:nvSpPr>
        <p:spPr>
          <a:xfrm>
            <a:off x="6004172" y="5090160"/>
            <a:ext cx="3617348" cy="1325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5D0CD2-57EF-83AE-6951-B5126EB7E819}"/>
              </a:ext>
            </a:extLst>
          </p:cNvPr>
          <p:cNvCxnSpPr>
            <a:cxnSpLocks/>
          </p:cNvCxnSpPr>
          <p:nvPr/>
        </p:nvCxnSpPr>
        <p:spPr>
          <a:xfrm>
            <a:off x="9612630" y="5753100"/>
            <a:ext cx="919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C2AED9-D67B-46A5-4CC6-2057B40FEAA5}"/>
              </a:ext>
            </a:extLst>
          </p:cNvPr>
          <p:cNvSpPr txBox="1"/>
          <p:nvPr/>
        </p:nvSpPr>
        <p:spPr>
          <a:xfrm>
            <a:off x="10546962" y="5572918"/>
            <a:ext cx="15533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이력서</a:t>
            </a:r>
          </a:p>
        </p:txBody>
      </p:sp>
    </p:spTree>
    <p:extLst>
      <p:ext uri="{BB962C8B-B14F-4D97-AF65-F5344CB8AC3E}">
        <p14:creationId xmlns:p14="http://schemas.microsoft.com/office/powerpoint/2010/main" val="122182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0F0F2-8740-02CD-0F57-A21C71968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279400"/>
            <a:ext cx="585216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81A99-3C1B-2709-27E7-021FBED4C15D}"/>
              </a:ext>
            </a:extLst>
          </p:cNvPr>
          <p:cNvSpPr txBox="1"/>
          <p:nvPr/>
        </p:nvSpPr>
        <p:spPr>
          <a:xfrm>
            <a:off x="603729" y="399028"/>
            <a:ext cx="262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레이아웃 구성</a:t>
            </a:r>
            <a:endParaRPr lang="en-US" altLang="ko-KR" sz="3000" dirty="0"/>
          </a:p>
          <a:p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portofolio</a:t>
            </a:r>
            <a:endParaRPr lang="ko-KR" altLang="en-US" sz="3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A6496C-B1D0-AB84-89D6-5C07AD88B45A}"/>
              </a:ext>
            </a:extLst>
          </p:cNvPr>
          <p:cNvSpPr/>
          <p:nvPr/>
        </p:nvSpPr>
        <p:spPr>
          <a:xfrm>
            <a:off x="6421120" y="254000"/>
            <a:ext cx="270256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1AC767-355E-8AC5-9C22-F61E77D49580}"/>
              </a:ext>
            </a:extLst>
          </p:cNvPr>
          <p:cNvCxnSpPr>
            <a:cxnSpLocks/>
          </p:cNvCxnSpPr>
          <p:nvPr/>
        </p:nvCxnSpPr>
        <p:spPr>
          <a:xfrm>
            <a:off x="9123680" y="399028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FADD3-5E49-8047-DDE1-8C45A175FC42}"/>
              </a:ext>
            </a:extLst>
          </p:cNvPr>
          <p:cNvSpPr txBox="1"/>
          <p:nvPr/>
        </p:nvSpPr>
        <p:spPr>
          <a:xfrm>
            <a:off x="10313668" y="167798"/>
            <a:ext cx="19596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메뉴 </a:t>
            </a:r>
            <a:r>
              <a:rPr lang="en-US" altLang="ko-KR" sz="1300" dirty="0"/>
              <a:t>(about me, portfolio, contact)</a:t>
            </a:r>
            <a:endParaRPr lang="ko-KR" altLang="en-US" sz="1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FB8A14-E773-8EF5-485F-E9BB1E5AC853}"/>
              </a:ext>
            </a:extLst>
          </p:cNvPr>
          <p:cNvSpPr/>
          <p:nvPr/>
        </p:nvSpPr>
        <p:spPr>
          <a:xfrm>
            <a:off x="6040120" y="2829560"/>
            <a:ext cx="3423920" cy="2804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37970A-79B3-89B3-48DC-AE130113933B}"/>
              </a:ext>
            </a:extLst>
          </p:cNvPr>
          <p:cNvSpPr/>
          <p:nvPr/>
        </p:nvSpPr>
        <p:spPr>
          <a:xfrm>
            <a:off x="7106920" y="4262120"/>
            <a:ext cx="123444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5C3047-E978-39A4-EEC8-996AC3780EFF}"/>
              </a:ext>
            </a:extLst>
          </p:cNvPr>
          <p:cNvCxnSpPr>
            <a:cxnSpLocks/>
          </p:cNvCxnSpPr>
          <p:nvPr/>
        </p:nvCxnSpPr>
        <p:spPr>
          <a:xfrm>
            <a:off x="9478012" y="3256607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3FBC58-CEFC-B09C-1519-01C2EFA8A56B}"/>
              </a:ext>
            </a:extLst>
          </p:cNvPr>
          <p:cNvSpPr txBox="1"/>
          <p:nvPr/>
        </p:nvSpPr>
        <p:spPr>
          <a:xfrm>
            <a:off x="10668000" y="3025377"/>
            <a:ext cx="1412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프로젝트 했던 사진 나열</a:t>
            </a:r>
            <a:endParaRPr lang="ko-KR" altLang="en-US" sz="13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D78B8D-3DAB-3278-9CD4-26E325AE8EA4}"/>
              </a:ext>
            </a:extLst>
          </p:cNvPr>
          <p:cNvCxnSpPr>
            <a:cxnSpLocks/>
          </p:cNvCxnSpPr>
          <p:nvPr/>
        </p:nvCxnSpPr>
        <p:spPr>
          <a:xfrm>
            <a:off x="8341360" y="4439175"/>
            <a:ext cx="20878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33E784-85D1-AA5C-4FC9-D795675CD169}"/>
              </a:ext>
            </a:extLst>
          </p:cNvPr>
          <p:cNvSpPr txBox="1"/>
          <p:nvPr/>
        </p:nvSpPr>
        <p:spPr>
          <a:xfrm>
            <a:off x="10434954" y="4289772"/>
            <a:ext cx="1412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클릭 버튼</a:t>
            </a:r>
          </a:p>
        </p:txBody>
      </p:sp>
    </p:spTree>
    <p:extLst>
      <p:ext uri="{BB962C8B-B14F-4D97-AF65-F5344CB8AC3E}">
        <p14:creationId xmlns:p14="http://schemas.microsoft.com/office/powerpoint/2010/main" val="305297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442249-F7D9-E29E-FF63-F7F6E0F56BEA}"/>
              </a:ext>
            </a:extLst>
          </p:cNvPr>
          <p:cNvSpPr txBox="1"/>
          <p:nvPr/>
        </p:nvSpPr>
        <p:spPr>
          <a:xfrm>
            <a:off x="603729" y="399028"/>
            <a:ext cx="3075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레이아웃 구성</a:t>
            </a:r>
            <a:endParaRPr lang="en-US" altLang="ko-KR" sz="3000" dirty="0"/>
          </a:p>
          <a:p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portfolio_click</a:t>
            </a:r>
            <a:endParaRPr lang="ko-KR" altLang="en-US" sz="3000" dirty="0"/>
          </a:p>
        </p:txBody>
      </p:sp>
      <p:pic>
        <p:nvPicPr>
          <p:cNvPr id="6" name="그림 5" descr="텍스트, 명함, 스크린샷, 액세서리이(가) 표시된 사진&#10;&#10;자동 생성된 설명">
            <a:extLst>
              <a:ext uri="{FF2B5EF4-FFF2-40B4-BE49-F238E27FC236}">
                <a16:creationId xmlns:a16="http://schemas.microsoft.com/office/drawing/2014/main" id="{FF8D564A-9147-CF13-3A89-C9FCC65B43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64" y="180975"/>
            <a:ext cx="5184085" cy="64293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623DC6-C225-96CD-2B6D-9D881927D3EE}"/>
              </a:ext>
            </a:extLst>
          </p:cNvPr>
          <p:cNvSpPr/>
          <p:nvPr/>
        </p:nvSpPr>
        <p:spPr>
          <a:xfrm>
            <a:off x="5548151" y="1315085"/>
            <a:ext cx="3423920" cy="1618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96F4DE-F401-D5AC-5872-7D384FE30AE1}"/>
              </a:ext>
            </a:extLst>
          </p:cNvPr>
          <p:cNvCxnSpPr>
            <a:cxnSpLocks/>
          </p:cNvCxnSpPr>
          <p:nvPr/>
        </p:nvCxnSpPr>
        <p:spPr>
          <a:xfrm>
            <a:off x="8986043" y="1742132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B70B85-32D2-0171-AA2D-4EE5B316FF2A}"/>
              </a:ext>
            </a:extLst>
          </p:cNvPr>
          <p:cNvSpPr txBox="1"/>
          <p:nvPr/>
        </p:nvSpPr>
        <p:spPr>
          <a:xfrm>
            <a:off x="10176031" y="1510902"/>
            <a:ext cx="1412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프로젝트 했던 사진 나열</a:t>
            </a:r>
            <a:endParaRPr lang="ko-KR" altLang="en-US" sz="13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045464-E30C-1C1D-4D16-7D67A254420C}"/>
              </a:ext>
            </a:extLst>
          </p:cNvPr>
          <p:cNvSpPr/>
          <p:nvPr/>
        </p:nvSpPr>
        <p:spPr>
          <a:xfrm>
            <a:off x="5562123" y="3525546"/>
            <a:ext cx="3423920" cy="1055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C43B40-2DB2-E2D8-BEEB-662A44491F48}"/>
              </a:ext>
            </a:extLst>
          </p:cNvPr>
          <p:cNvCxnSpPr>
            <a:cxnSpLocks/>
          </p:cNvCxnSpPr>
          <p:nvPr/>
        </p:nvCxnSpPr>
        <p:spPr>
          <a:xfrm>
            <a:off x="8979138" y="3795732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6E9011-21D5-AD4C-00D8-E9FEABD24679}"/>
              </a:ext>
            </a:extLst>
          </p:cNvPr>
          <p:cNvSpPr txBox="1"/>
          <p:nvPr/>
        </p:nvSpPr>
        <p:spPr>
          <a:xfrm>
            <a:off x="10176031" y="3649538"/>
            <a:ext cx="1412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만들었던 앱 화면 별로 나열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F55CD3-A4F8-C3A8-CB20-64DB414DBBBF}"/>
              </a:ext>
            </a:extLst>
          </p:cNvPr>
          <p:cNvSpPr/>
          <p:nvPr/>
        </p:nvSpPr>
        <p:spPr>
          <a:xfrm>
            <a:off x="5656391" y="5241244"/>
            <a:ext cx="3423920" cy="1055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070C9C-640D-FE11-CA3B-E81E023AF805}"/>
              </a:ext>
            </a:extLst>
          </p:cNvPr>
          <p:cNvCxnSpPr>
            <a:cxnSpLocks/>
          </p:cNvCxnSpPr>
          <p:nvPr/>
        </p:nvCxnSpPr>
        <p:spPr>
          <a:xfrm>
            <a:off x="9080311" y="5615106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5CE38F-81EF-4AB1-6892-0A695FAA7BBC}"/>
              </a:ext>
            </a:extLst>
          </p:cNvPr>
          <p:cNvSpPr txBox="1"/>
          <p:nvPr/>
        </p:nvSpPr>
        <p:spPr>
          <a:xfrm>
            <a:off x="10277204" y="5468912"/>
            <a:ext cx="1412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홈페이지 나열</a:t>
            </a:r>
          </a:p>
        </p:txBody>
      </p:sp>
    </p:spTree>
    <p:extLst>
      <p:ext uri="{BB962C8B-B14F-4D97-AF65-F5344CB8AC3E}">
        <p14:creationId xmlns:p14="http://schemas.microsoft.com/office/powerpoint/2010/main" val="31013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50859-77BC-6876-AE20-B891352CA692}"/>
              </a:ext>
            </a:extLst>
          </p:cNvPr>
          <p:cNvSpPr txBox="1"/>
          <p:nvPr/>
        </p:nvSpPr>
        <p:spPr>
          <a:xfrm>
            <a:off x="786063" y="602377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레이아웃</a:t>
            </a:r>
            <a:r>
              <a:rPr lang="en-US" altLang="ko-KR" sz="3000" dirty="0"/>
              <a:t>-main </a:t>
            </a:r>
            <a:r>
              <a:rPr lang="ko-KR" altLang="en-US" sz="3000" dirty="0"/>
              <a:t>효과</a:t>
            </a:r>
          </a:p>
        </p:txBody>
      </p:sp>
      <p:pic>
        <p:nvPicPr>
          <p:cNvPr id="5" name="그림 4" descr="직사각형이(가) 표시된 사진&#10;&#10;자동 생성된 설명">
            <a:extLst>
              <a:ext uri="{FF2B5EF4-FFF2-40B4-BE49-F238E27FC236}">
                <a16:creationId xmlns:a16="http://schemas.microsoft.com/office/drawing/2014/main" id="{EB1D994E-E3E5-B6E7-5713-CB84D9B0A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95" y="569238"/>
            <a:ext cx="4783455" cy="55806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8DD7B1-0BB7-19C6-8ECE-5DEFE289767F}"/>
              </a:ext>
            </a:extLst>
          </p:cNvPr>
          <p:cNvSpPr/>
          <p:nvPr/>
        </p:nvSpPr>
        <p:spPr>
          <a:xfrm>
            <a:off x="7293610" y="2219322"/>
            <a:ext cx="995680" cy="1036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B04C81-A5E3-D7FF-B4C9-A0B348D6471A}"/>
              </a:ext>
            </a:extLst>
          </p:cNvPr>
          <p:cNvCxnSpPr>
            <a:cxnSpLocks/>
          </p:cNvCxnSpPr>
          <p:nvPr/>
        </p:nvCxnSpPr>
        <p:spPr>
          <a:xfrm>
            <a:off x="8289290" y="2736571"/>
            <a:ext cx="2348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826523-7337-AC07-A747-A16ACC5261EC}"/>
              </a:ext>
            </a:extLst>
          </p:cNvPr>
          <p:cNvSpPr txBox="1"/>
          <p:nvPr/>
        </p:nvSpPr>
        <p:spPr>
          <a:xfrm>
            <a:off x="10686416" y="2590377"/>
            <a:ext cx="1390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마우스를 올리면 회전</a:t>
            </a:r>
            <a:r>
              <a:rPr lang="en-US" altLang="ko-KR" sz="1300" dirty="0"/>
              <a:t>, </a:t>
            </a:r>
            <a:r>
              <a:rPr lang="ko-KR" altLang="en-US" sz="1300" dirty="0"/>
              <a:t>마우스를 안 올리면 회전 안함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7EFE8-FCA2-202E-63BD-9500AAB862CB}"/>
              </a:ext>
            </a:extLst>
          </p:cNvPr>
          <p:cNvSpPr/>
          <p:nvPr/>
        </p:nvSpPr>
        <p:spPr>
          <a:xfrm>
            <a:off x="6306532" y="3482929"/>
            <a:ext cx="3063711" cy="2474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BB0F70-D5A6-942B-9F69-D74EDD85F121}"/>
              </a:ext>
            </a:extLst>
          </p:cNvPr>
          <p:cNvCxnSpPr>
            <a:cxnSpLocks/>
          </p:cNvCxnSpPr>
          <p:nvPr/>
        </p:nvCxnSpPr>
        <p:spPr>
          <a:xfrm>
            <a:off x="9370243" y="4588553"/>
            <a:ext cx="1163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C4CE7E-332F-AB2C-E398-AD267F2AF283}"/>
              </a:ext>
            </a:extLst>
          </p:cNvPr>
          <p:cNvSpPr txBox="1"/>
          <p:nvPr/>
        </p:nvSpPr>
        <p:spPr>
          <a:xfrm>
            <a:off x="10582721" y="4442359"/>
            <a:ext cx="13906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스크롤 내릴 때 위에는 오른쪽에서</a:t>
            </a:r>
            <a:r>
              <a:rPr lang="en-US" altLang="ko-KR" sz="1300" dirty="0"/>
              <a:t>, </a:t>
            </a:r>
            <a:r>
              <a:rPr lang="ko-KR" altLang="en-US" sz="1300" dirty="0"/>
              <a:t>아래쪽은 왼쪽에서 나타난다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8654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A1574170-FC80-F1BD-0DAF-73AB64236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08" y="203200"/>
            <a:ext cx="5557520" cy="6410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1DE09-D556-9395-B2EC-52C48F0DFF75}"/>
              </a:ext>
            </a:extLst>
          </p:cNvPr>
          <p:cNvSpPr txBox="1"/>
          <p:nvPr/>
        </p:nvSpPr>
        <p:spPr>
          <a:xfrm>
            <a:off x="786063" y="602377"/>
            <a:ext cx="27847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레이아웃</a:t>
            </a:r>
            <a:r>
              <a:rPr lang="en-US" altLang="ko-KR" sz="3000" dirty="0"/>
              <a:t>-</a:t>
            </a:r>
          </a:p>
          <a:p>
            <a:r>
              <a:rPr lang="en-US" altLang="ko-KR" sz="3000" dirty="0"/>
              <a:t>about me </a:t>
            </a:r>
            <a:r>
              <a:rPr lang="ko-KR" altLang="en-US" sz="3000" dirty="0"/>
              <a:t>효과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20CD30-567A-B61F-DF98-B549206811B1}"/>
              </a:ext>
            </a:extLst>
          </p:cNvPr>
          <p:cNvSpPr/>
          <p:nvPr/>
        </p:nvSpPr>
        <p:spPr>
          <a:xfrm>
            <a:off x="6004172" y="2209803"/>
            <a:ext cx="3617348" cy="37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D6E620-35B0-EF65-C4F3-7282E7A1A843}"/>
              </a:ext>
            </a:extLst>
          </p:cNvPr>
          <p:cNvCxnSpPr>
            <a:cxnSpLocks/>
          </p:cNvCxnSpPr>
          <p:nvPr/>
        </p:nvCxnSpPr>
        <p:spPr>
          <a:xfrm flipH="1">
            <a:off x="5498659" y="2414058"/>
            <a:ext cx="523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C394A1-1A34-E3CB-5564-A8756E5AA2B8}"/>
              </a:ext>
            </a:extLst>
          </p:cNvPr>
          <p:cNvSpPr txBox="1"/>
          <p:nvPr/>
        </p:nvSpPr>
        <p:spPr>
          <a:xfrm>
            <a:off x="4108009" y="1867754"/>
            <a:ext cx="1390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보유</a:t>
            </a:r>
            <a:r>
              <a:rPr lang="en-US" altLang="ko-KR" sz="1300" dirty="0"/>
              <a:t> </a:t>
            </a:r>
            <a:r>
              <a:rPr lang="ko-KR" altLang="en-US" sz="1300" dirty="0"/>
              <a:t>스킬 숙련도를 마우스를 올리면 보이게 </a:t>
            </a:r>
            <a:r>
              <a:rPr lang="en-US" altLang="ko-KR" sz="1300" dirty="0"/>
              <a:t>or </a:t>
            </a:r>
            <a:r>
              <a:rPr lang="ko-KR" altLang="en-US" sz="1300" dirty="0"/>
              <a:t>처음부터 한번에 보여주고 사라지기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192141-4F4C-5BC5-E114-4FF08099E5EC}"/>
              </a:ext>
            </a:extLst>
          </p:cNvPr>
          <p:cNvSpPr/>
          <p:nvPr/>
        </p:nvSpPr>
        <p:spPr>
          <a:xfrm>
            <a:off x="6004172" y="2618314"/>
            <a:ext cx="3617348" cy="1144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36A33F-4C66-5D30-6C02-96A2578CB713}"/>
              </a:ext>
            </a:extLst>
          </p:cNvPr>
          <p:cNvCxnSpPr>
            <a:cxnSpLocks/>
          </p:cNvCxnSpPr>
          <p:nvPr/>
        </p:nvCxnSpPr>
        <p:spPr>
          <a:xfrm>
            <a:off x="9621520" y="2919039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63D92F-BC50-B3BB-10D8-FE1CFC92AF4C}"/>
              </a:ext>
            </a:extLst>
          </p:cNvPr>
          <p:cNvSpPr txBox="1"/>
          <p:nvPr/>
        </p:nvSpPr>
        <p:spPr>
          <a:xfrm>
            <a:off x="10818413" y="2772845"/>
            <a:ext cx="1412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스크롤 내릴 때</a:t>
            </a:r>
            <a:endParaRPr lang="en-US" altLang="ko-KR" sz="1300" dirty="0"/>
          </a:p>
          <a:p>
            <a:r>
              <a:rPr lang="ko-KR" altLang="en-US" sz="1300" dirty="0"/>
              <a:t>천천히 하나씩 생기기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39A8E3-F376-0AE1-5D79-E7701284FB23}"/>
              </a:ext>
            </a:extLst>
          </p:cNvPr>
          <p:cNvSpPr/>
          <p:nvPr/>
        </p:nvSpPr>
        <p:spPr>
          <a:xfrm>
            <a:off x="6021899" y="5129898"/>
            <a:ext cx="3617348" cy="125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B71705-5C80-1775-9F3C-737CC0BE3B22}"/>
              </a:ext>
            </a:extLst>
          </p:cNvPr>
          <p:cNvCxnSpPr>
            <a:cxnSpLocks/>
          </p:cNvCxnSpPr>
          <p:nvPr/>
        </p:nvCxnSpPr>
        <p:spPr>
          <a:xfrm>
            <a:off x="9639247" y="5430623"/>
            <a:ext cx="1153160" cy="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2D3867-4BD4-571C-6750-04DBBCDB14A4}"/>
              </a:ext>
            </a:extLst>
          </p:cNvPr>
          <p:cNvSpPr txBox="1"/>
          <p:nvPr/>
        </p:nvSpPr>
        <p:spPr>
          <a:xfrm>
            <a:off x="10836140" y="5284429"/>
            <a:ext cx="14122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Page</a:t>
            </a:r>
            <a:r>
              <a:rPr lang="ko-KR" altLang="en-US" sz="1300" dirty="0"/>
              <a:t> </a:t>
            </a:r>
            <a:r>
              <a:rPr lang="en-US" altLang="ko-KR" sz="1300" dirty="0"/>
              <a:t>folding</a:t>
            </a:r>
            <a:r>
              <a:rPr lang="ko-KR" altLang="en-US" sz="1300" dirty="0"/>
              <a:t>처럼 스크롤을 내릴 때 이력서가 접혀 </a:t>
            </a:r>
            <a:r>
              <a:rPr lang="ko-KR" altLang="en-US" sz="1300" dirty="0" err="1"/>
              <a:t>있던게</a:t>
            </a:r>
            <a:r>
              <a:rPr lang="ko-KR" altLang="en-US" sz="1300" dirty="0"/>
              <a:t> 펼쳐지게 </a:t>
            </a:r>
            <a:r>
              <a:rPr lang="en-US" altLang="ko-KR" sz="1300" dirty="0"/>
              <a:t>(3)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F6A99E-77AB-8C2B-8CB5-58854D84C056}"/>
              </a:ext>
            </a:extLst>
          </p:cNvPr>
          <p:cNvSpPr/>
          <p:nvPr/>
        </p:nvSpPr>
        <p:spPr>
          <a:xfrm>
            <a:off x="5910606" y="842280"/>
            <a:ext cx="1015092" cy="204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C50208-8814-5ACD-9E75-CA7443AD515D}"/>
              </a:ext>
            </a:extLst>
          </p:cNvPr>
          <p:cNvCxnSpPr>
            <a:cxnSpLocks/>
          </p:cNvCxnSpPr>
          <p:nvPr/>
        </p:nvCxnSpPr>
        <p:spPr>
          <a:xfrm flipH="1">
            <a:off x="5387366" y="924273"/>
            <a:ext cx="523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45322B-EA19-BF11-8EBD-1BA94E33F70F}"/>
              </a:ext>
            </a:extLst>
          </p:cNvPr>
          <p:cNvSpPr txBox="1"/>
          <p:nvPr/>
        </p:nvSpPr>
        <p:spPr>
          <a:xfrm>
            <a:off x="3996716" y="678051"/>
            <a:ext cx="13906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이전으로 돌아갈 수 있는 버튼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8593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373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tpw</cp:lastModifiedBy>
  <cp:revision>20</cp:revision>
  <dcterms:created xsi:type="dcterms:W3CDTF">2023-03-11T16:14:42Z</dcterms:created>
  <dcterms:modified xsi:type="dcterms:W3CDTF">2023-04-10T12:52:25Z</dcterms:modified>
</cp:coreProperties>
</file>