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60" r:id="rId8"/>
    <p:sldId id="265" r:id="rId9"/>
    <p:sldId id="264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EF0"/>
    <a:srgbClr val="867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422-BB63-4B13-8241-5E75C83DE2C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2671-97F6-4A78-9F87-6A747541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2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422-BB63-4B13-8241-5E75C83DE2C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2671-97F6-4A78-9F87-6A747541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422-BB63-4B13-8241-5E75C83DE2C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2671-97F6-4A78-9F87-6A747541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1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422-BB63-4B13-8241-5E75C83DE2C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2671-97F6-4A78-9F87-6A747541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3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422-BB63-4B13-8241-5E75C83DE2C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2671-97F6-4A78-9F87-6A747541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422-BB63-4B13-8241-5E75C83DE2C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2671-97F6-4A78-9F87-6A747541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3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422-BB63-4B13-8241-5E75C83DE2C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2671-97F6-4A78-9F87-6A747541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422-BB63-4B13-8241-5E75C83DE2C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2671-97F6-4A78-9F87-6A747541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422-BB63-4B13-8241-5E75C83DE2C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2671-97F6-4A78-9F87-6A747541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422-BB63-4B13-8241-5E75C83DE2C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2671-97F6-4A78-9F87-6A747541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422-BB63-4B13-8241-5E75C83DE2C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2671-97F6-4A78-9F87-6A747541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8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7422-BB63-4B13-8241-5E75C83DE2C6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2671-97F6-4A78-9F87-6A747541D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0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0181" y="2829464"/>
            <a:ext cx="7056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mtClean="0"/>
              <a:t>HTML </a:t>
            </a:r>
            <a:r>
              <a:rPr lang="ko-KR" altLang="en-US" sz="5000" dirty="0" err="1" smtClean="0"/>
              <a:t>마크업</a:t>
            </a:r>
            <a:r>
              <a:rPr lang="ko-KR" altLang="en-US" sz="5000" dirty="0" smtClean="0"/>
              <a:t> </a:t>
            </a:r>
            <a:r>
              <a:rPr lang="ko-KR" altLang="en-US" sz="5000" dirty="0" err="1" smtClean="0"/>
              <a:t>시맨틱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843273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01" y="97308"/>
            <a:ext cx="7602144" cy="66830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09799" y="69013"/>
            <a:ext cx="7595846" cy="6395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09799" y="6478438"/>
            <a:ext cx="7595846" cy="301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505645" y="724620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46742" y="548581"/>
            <a:ext cx="2473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&lt;div id="container 1"&gt;&lt;/div&gt;</a:t>
            </a:r>
            <a:endParaRPr lang="ko-KR" altLang="en-US" sz="13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8505645" y="3635687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46742" y="3459648"/>
            <a:ext cx="2473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&lt;div id="container 2"&gt;&lt;/div&gt;</a:t>
            </a:r>
            <a:endParaRPr lang="ko-KR" altLang="en-US" sz="13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505645" y="6610051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46742" y="6434012"/>
            <a:ext cx="16325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&lt;footer&gt;&lt;/footer&gt;</a:t>
            </a:r>
            <a:endParaRPr lang="ko-KR" altLang="en-US" sz="1300" dirty="0"/>
          </a:p>
        </p:txBody>
      </p:sp>
      <p:sp>
        <p:nvSpPr>
          <p:cNvPr id="17" name="직사각형 16"/>
          <p:cNvSpPr/>
          <p:nvPr/>
        </p:nvSpPr>
        <p:spPr>
          <a:xfrm>
            <a:off x="2303586" y="69012"/>
            <a:ext cx="4786852" cy="3266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3"/>
          </p:cNvCxnSpPr>
          <p:nvPr/>
        </p:nvCxnSpPr>
        <p:spPr>
          <a:xfrm>
            <a:off x="7090438" y="232333"/>
            <a:ext cx="20096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04426" y="69012"/>
            <a:ext cx="27497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</a:t>
            </a:r>
            <a:r>
              <a:rPr lang="en-US" altLang="ko-KR" sz="1300" dirty="0" err="1" smtClean="0"/>
              <a:t>nav</a:t>
            </a:r>
            <a:r>
              <a:rPr lang="en-US" altLang="ko-KR" sz="1300" dirty="0" smtClean="0"/>
              <a:t> id=“menu"&gt;&lt;/</a:t>
            </a:r>
            <a:r>
              <a:rPr lang="en-US" altLang="ko-KR" sz="1300" dirty="0" err="1" smtClean="0"/>
              <a:t>nav</a:t>
            </a:r>
            <a:r>
              <a:rPr lang="en-US" altLang="ko-KR" sz="1300" dirty="0" smtClean="0"/>
              <a:t>&gt;</a:t>
            </a:r>
            <a:endParaRPr lang="ko-KR" altLang="en-US" sz="1300" dirty="0"/>
          </a:p>
        </p:txBody>
      </p:sp>
      <p:sp>
        <p:nvSpPr>
          <p:cNvPr id="22" name="직사각형 21"/>
          <p:cNvSpPr/>
          <p:nvPr/>
        </p:nvSpPr>
        <p:spPr>
          <a:xfrm>
            <a:off x="2303586" y="409794"/>
            <a:ext cx="4765430" cy="51928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303586" y="2656191"/>
            <a:ext cx="4765430" cy="3516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03586" y="1037491"/>
            <a:ext cx="4786851" cy="43082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7094661" y="1252902"/>
            <a:ext cx="1852081" cy="14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46742" y="1106708"/>
            <a:ext cx="27542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&lt;header id=“contact"&gt;&lt;/header&gt;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7094661" y="2777025"/>
            <a:ext cx="1852081" cy="14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46742" y="2630831"/>
            <a:ext cx="29594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&lt;aside id=“</a:t>
            </a:r>
            <a:r>
              <a:rPr lang="en-US" altLang="ko-KR" sz="1300" dirty="0" err="1" smtClean="0"/>
              <a:t>menuContact</a:t>
            </a:r>
            <a:r>
              <a:rPr lang="en-US" altLang="ko-KR" sz="1300" dirty="0" smtClean="0"/>
              <a:t>"&gt;&lt;/aside&gt;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479432" y="3540489"/>
            <a:ext cx="1450729" cy="30895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479432" y="3909409"/>
            <a:ext cx="1450729" cy="51312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71812" y="4651131"/>
            <a:ext cx="1450729" cy="21101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479432" y="4879732"/>
            <a:ext cx="1450729" cy="21101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193932" y="3589615"/>
            <a:ext cx="2751991" cy="42530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389998" y="3540489"/>
            <a:ext cx="1629596" cy="20338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104499" y="3540490"/>
            <a:ext cx="2902970" cy="20338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193932" y="4110859"/>
            <a:ext cx="2751991" cy="97988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187609" y="5179985"/>
            <a:ext cx="629404" cy="33433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726193" y="5159358"/>
            <a:ext cx="3615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&lt;a </a:t>
            </a:r>
            <a:r>
              <a:rPr lang="en-US" altLang="ko-KR" sz="1100" dirty="0" err="1"/>
              <a:t>href</a:t>
            </a:r>
            <a:r>
              <a:rPr lang="en-US" altLang="ko-KR" sz="1100" dirty="0" smtClean="0"/>
              <a:t>="#"&gt;&lt;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</a:t>
            </a:r>
            <a:r>
              <a:rPr lang="en-US" altLang="ko-KR" sz="1100" dirty="0" err="1" smtClean="0"/>
              <a:t>src</a:t>
            </a:r>
            <a:r>
              <a:rPr lang="en-US" altLang="ko-KR" sz="1100" dirty="0" smtClean="0"/>
              <a:t>" </a:t>
            </a:r>
            <a:r>
              <a:rPr lang="en-US" altLang="ko-KR" sz="1100" dirty="0"/>
              <a:t>alt</a:t>
            </a:r>
            <a:r>
              <a:rPr lang="en-US" altLang="ko-KR" sz="1100" dirty="0" smtClean="0"/>
              <a:t>="" </a:t>
            </a:r>
            <a:r>
              <a:rPr lang="en-US" altLang="ko-KR" sz="1100" dirty="0"/>
              <a:t>id</a:t>
            </a:r>
            <a:r>
              <a:rPr lang="en-US" altLang="ko-KR" sz="1100" dirty="0" smtClean="0"/>
              <a:t>=“</a:t>
            </a:r>
            <a:r>
              <a:rPr lang="en-US" altLang="ko-KR" sz="1100" dirty="0" err="1" smtClean="0"/>
              <a:t>submit_btn</a:t>
            </a:r>
            <a:r>
              <a:rPr lang="en-US" altLang="ko-KR" sz="1100" dirty="0"/>
              <a:t>"&gt;&lt;/a&gt;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4831173" y="5299944"/>
            <a:ext cx="3895020" cy="20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7069016" y="1949570"/>
            <a:ext cx="2031022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106915" y="1779343"/>
            <a:ext cx="279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&lt;div id=“content1"&gt;&lt;/div&gt;</a:t>
            </a:r>
          </a:p>
          <a:p>
            <a:r>
              <a:rPr lang="en-US" altLang="ko-KR" sz="1300" dirty="0" smtClean="0"/>
              <a:t>&lt;main id=“content1"&gt;&lt;/main&gt;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7069016" y="4494221"/>
            <a:ext cx="2031022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106915" y="4323994"/>
            <a:ext cx="279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&lt;div id=“content2"&gt;&lt;/div&gt;</a:t>
            </a:r>
          </a:p>
          <a:p>
            <a:r>
              <a:rPr lang="en-US" altLang="ko-KR" sz="1300" dirty="0" smtClean="0"/>
              <a:t>&lt;main id=“content2"&gt;&lt;/main&gt;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61025" y="5669917"/>
            <a:ext cx="2929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&lt;article id=“article2"&gt;&lt;/ article &gt;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957" y="4104910"/>
            <a:ext cx="2929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&lt;article id=“article1"&gt;&lt;/ article &gt;</a:t>
            </a:r>
            <a:endParaRPr lang="ko-KR" altLang="en-US" sz="1100" dirty="0"/>
          </a:p>
        </p:txBody>
      </p:sp>
      <p:sp>
        <p:nvSpPr>
          <p:cNvPr id="57" name="직사각형 56"/>
          <p:cNvSpPr/>
          <p:nvPr/>
        </p:nvSpPr>
        <p:spPr>
          <a:xfrm flipH="1">
            <a:off x="2455373" y="4683805"/>
            <a:ext cx="279195" cy="19248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H="1">
            <a:off x="2455373" y="4898266"/>
            <a:ext cx="279195" cy="19248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161025" y="3278879"/>
            <a:ext cx="2929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&lt;input type="text"&gt;</a:t>
            </a:r>
          </a:p>
        </p:txBody>
      </p:sp>
    </p:spTree>
    <p:extLst>
      <p:ext uri="{BB962C8B-B14F-4D97-AF65-F5344CB8AC3E}">
        <p14:creationId xmlns:p14="http://schemas.microsoft.com/office/powerpoint/2010/main" val="261850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57" y="1493448"/>
            <a:ext cx="6074344" cy="4313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234" y="370936"/>
            <a:ext cx="61414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[ </a:t>
            </a:r>
            <a:r>
              <a:rPr lang="ko-KR" altLang="en-US" sz="2500" b="1" dirty="0" smtClean="0"/>
              <a:t>문서 </a:t>
            </a:r>
            <a:r>
              <a:rPr lang="ko-KR" altLang="en-US" sz="2500" b="1" dirty="0"/>
              <a:t>구조를 위한 </a:t>
            </a:r>
            <a:r>
              <a:rPr lang="en-US" altLang="ko-KR" sz="2500" b="1" dirty="0"/>
              <a:t>HTML5 </a:t>
            </a:r>
            <a:r>
              <a:rPr lang="ko-KR" altLang="en-US" sz="2500" b="1" dirty="0" err="1"/>
              <a:t>시맨틱</a:t>
            </a:r>
            <a:r>
              <a:rPr lang="ko-KR" altLang="en-US" sz="2500" b="1" dirty="0"/>
              <a:t> </a:t>
            </a:r>
            <a:r>
              <a:rPr lang="ko-KR" altLang="en-US" sz="2500" b="1" dirty="0" smtClean="0"/>
              <a:t>태그 </a:t>
            </a:r>
            <a:r>
              <a:rPr lang="en-US" altLang="ko-KR" sz="2500" b="1" dirty="0" smtClean="0"/>
              <a:t>]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28365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51" y="102653"/>
            <a:ext cx="7104141" cy="66175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7050" y="102653"/>
            <a:ext cx="7104141" cy="3291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036511" y="866601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77608" y="690562"/>
            <a:ext cx="2473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&lt;div id="container 1"&gt;&lt;/div&gt;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2834640" y="102652"/>
            <a:ext cx="3426706" cy="2813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3"/>
          </p:cNvCxnSpPr>
          <p:nvPr/>
        </p:nvCxnSpPr>
        <p:spPr>
          <a:xfrm>
            <a:off x="6261346" y="243317"/>
            <a:ext cx="2407869" cy="1846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7989" y="106357"/>
            <a:ext cx="21185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</a:t>
            </a:r>
            <a:r>
              <a:rPr lang="en-US" altLang="ko-KR" sz="1300" dirty="0" err="1" smtClean="0"/>
              <a:t>nav</a:t>
            </a:r>
            <a:r>
              <a:rPr lang="en-US" altLang="ko-KR" sz="1300" dirty="0" smtClean="0"/>
              <a:t> id=“menu"&gt;&lt;/</a:t>
            </a:r>
            <a:r>
              <a:rPr lang="en-US" altLang="ko-KR" sz="1300" dirty="0" err="1" smtClean="0"/>
              <a:t>nav</a:t>
            </a:r>
            <a:r>
              <a:rPr lang="en-US" altLang="ko-KR" sz="1300" dirty="0" smtClean="0"/>
              <a:t>&gt;</a:t>
            </a:r>
            <a:endParaRPr lang="ko-KR" altLang="en-US" sz="1300" dirty="0"/>
          </a:p>
        </p:txBody>
      </p:sp>
      <p:sp>
        <p:nvSpPr>
          <p:cNvPr id="11" name="직사각형 10"/>
          <p:cNvSpPr/>
          <p:nvPr/>
        </p:nvSpPr>
        <p:spPr>
          <a:xfrm>
            <a:off x="2834640" y="535531"/>
            <a:ext cx="3390314" cy="144061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57106" y="1976143"/>
            <a:ext cx="1405568" cy="138826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3"/>
          </p:cNvCxnSpPr>
          <p:nvPr/>
        </p:nvCxnSpPr>
        <p:spPr>
          <a:xfrm>
            <a:off x="6224954" y="1255837"/>
            <a:ext cx="2593035" cy="1893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23177" y="991122"/>
            <a:ext cx="274087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&lt;p id=“dream"&gt;&lt;/p&gt;</a:t>
            </a:r>
          </a:p>
          <a:p>
            <a:r>
              <a:rPr lang="en-US" altLang="ko-KR" sz="1300" dirty="0" smtClean="0"/>
              <a:t>Or </a:t>
            </a:r>
            <a:r>
              <a:rPr lang="en-US" altLang="ko-KR" sz="1200" dirty="0"/>
              <a:t>&lt;header id="dream"&gt;&lt;/header&gt;</a:t>
            </a:r>
          </a:p>
          <a:p>
            <a:r>
              <a:rPr lang="en-US" altLang="ko-KR" sz="1300" dirty="0" smtClean="0"/>
              <a:t>-------------------------------------</a:t>
            </a:r>
          </a:p>
          <a:p>
            <a:r>
              <a:rPr lang="en-US" altLang="ko-KR" sz="1300" dirty="0" smtClean="0"/>
              <a:t>Header</a:t>
            </a:r>
            <a:r>
              <a:rPr lang="ko-KR" altLang="en-US" sz="1300" dirty="0" smtClean="0"/>
              <a:t>로 적어도 되는지</a:t>
            </a:r>
            <a:endParaRPr lang="ko-KR" altLang="en-US" sz="1300" dirty="0"/>
          </a:p>
        </p:txBody>
      </p:sp>
      <p:sp>
        <p:nvSpPr>
          <p:cNvPr id="15" name="직사각형 14"/>
          <p:cNvSpPr/>
          <p:nvPr/>
        </p:nvSpPr>
        <p:spPr>
          <a:xfrm>
            <a:off x="2834641" y="100927"/>
            <a:ext cx="3426704" cy="32634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45722" y="2580958"/>
            <a:ext cx="3131886" cy="230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60657" y="2446275"/>
            <a:ext cx="16265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</a:t>
            </a:r>
            <a:r>
              <a:rPr lang="en-US" altLang="ko-KR" sz="1300" dirty="0" err="1" smtClean="0"/>
              <a:t>img</a:t>
            </a:r>
            <a:r>
              <a:rPr lang="en-US" altLang="ko-KR" sz="1300" dirty="0" smtClean="0"/>
              <a:t> id=“dream"&gt;</a:t>
            </a:r>
            <a:endParaRPr lang="ko-KR" altLang="en-US" sz="13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479931" y="2039815"/>
            <a:ext cx="1997677" cy="1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77608" y="1913008"/>
            <a:ext cx="27992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&lt;section id=“content"&gt;&lt;/section&gt;</a:t>
            </a:r>
            <a:endParaRPr lang="ko-KR" altLang="en-US" sz="1300" dirty="0"/>
          </a:p>
        </p:txBody>
      </p:sp>
      <p:sp>
        <p:nvSpPr>
          <p:cNvPr id="31" name="직사각형 30"/>
          <p:cNvSpPr/>
          <p:nvPr/>
        </p:nvSpPr>
        <p:spPr>
          <a:xfrm>
            <a:off x="927050" y="3364402"/>
            <a:ext cx="7104141" cy="3291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59953" y="3637289"/>
            <a:ext cx="4510123" cy="288660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770076" y="3910171"/>
            <a:ext cx="1535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40083" y="3663949"/>
            <a:ext cx="3165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&lt;section id=“Advantages "&gt;&lt;/section&gt;</a:t>
            </a:r>
            <a:endParaRPr lang="ko-KR" altLang="en-US" sz="1300" dirty="0"/>
          </a:p>
        </p:txBody>
      </p:sp>
      <p:sp>
        <p:nvSpPr>
          <p:cNvPr id="35" name="직사각형 34"/>
          <p:cNvSpPr/>
          <p:nvPr/>
        </p:nvSpPr>
        <p:spPr>
          <a:xfrm>
            <a:off x="2322080" y="3645730"/>
            <a:ext cx="1247597" cy="125955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16905" y="3644004"/>
            <a:ext cx="3047852" cy="12612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282546" y="3663948"/>
            <a:ext cx="4487530" cy="12429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82546" y="5039623"/>
            <a:ext cx="4487530" cy="14842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898681" y="5085264"/>
            <a:ext cx="1871395" cy="118192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77227" y="5070506"/>
            <a:ext cx="2616135" cy="145166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893362" y="6267191"/>
            <a:ext cx="1876715" cy="25497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893362" y="5072232"/>
            <a:ext cx="1899307" cy="144993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endCxn id="44" idx="1"/>
          </p:cNvCxnSpPr>
          <p:nvPr/>
        </p:nvCxnSpPr>
        <p:spPr>
          <a:xfrm>
            <a:off x="6825449" y="5893039"/>
            <a:ext cx="142433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49779" y="5746845"/>
            <a:ext cx="2929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&lt;article id=“article2"&gt;&lt;/ article &gt;</a:t>
            </a:r>
            <a:endParaRPr lang="ko-KR" altLang="en-US" sz="13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770076" y="4440115"/>
            <a:ext cx="1707532" cy="263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474000" y="4319795"/>
            <a:ext cx="2929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&lt;article id=“article1"&gt;&lt;/ article &gt;</a:t>
            </a:r>
            <a:endParaRPr lang="ko-KR" altLang="en-US" sz="1300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8029230" y="5033320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70327" y="4857281"/>
            <a:ext cx="2473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&lt;div id="container 2"&gt;&lt;/div&gt;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21882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57"/>
          <a:stretch/>
        </p:blipFill>
        <p:spPr>
          <a:xfrm>
            <a:off x="495074" y="112144"/>
            <a:ext cx="7561997" cy="605532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1226" y="112144"/>
            <a:ext cx="7595846" cy="6104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8057072" y="767752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498169" y="591713"/>
            <a:ext cx="2473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&lt;div id="container 1"&gt;&lt;/div&gt;</a:t>
            </a:r>
            <a:endParaRPr lang="ko-KR" altLang="en-US" sz="1300" dirty="0"/>
          </a:p>
        </p:txBody>
      </p:sp>
      <p:sp>
        <p:nvSpPr>
          <p:cNvPr id="6" name="직사각형 5"/>
          <p:cNvSpPr/>
          <p:nvPr/>
        </p:nvSpPr>
        <p:spPr>
          <a:xfrm>
            <a:off x="1855012" y="129235"/>
            <a:ext cx="4751673" cy="2752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>
            <a:off x="6606685" y="266884"/>
            <a:ext cx="2031024" cy="256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55853" y="112144"/>
            <a:ext cx="27497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</a:t>
            </a:r>
            <a:r>
              <a:rPr lang="en-US" altLang="ko-KR" sz="1300" dirty="0" err="1" smtClean="0"/>
              <a:t>nav</a:t>
            </a:r>
            <a:r>
              <a:rPr lang="en-US" altLang="ko-KR" sz="1300" dirty="0" smtClean="0"/>
              <a:t> id=“menu"&gt;&lt;/</a:t>
            </a:r>
            <a:r>
              <a:rPr lang="en-US" altLang="ko-KR" sz="1300" dirty="0" err="1" smtClean="0"/>
              <a:t>nav</a:t>
            </a:r>
            <a:r>
              <a:rPr lang="en-US" altLang="ko-KR" sz="1300" dirty="0" smtClean="0"/>
              <a:t>&gt;</a:t>
            </a:r>
            <a:endParaRPr lang="ko-KR" altLang="en-US" sz="1300" dirty="0"/>
          </a:p>
        </p:txBody>
      </p:sp>
      <p:sp>
        <p:nvSpPr>
          <p:cNvPr id="9" name="직사각형 8"/>
          <p:cNvSpPr/>
          <p:nvPr/>
        </p:nvSpPr>
        <p:spPr>
          <a:xfrm>
            <a:off x="1861890" y="1914788"/>
            <a:ext cx="4765430" cy="3516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55013" y="812693"/>
            <a:ext cx="4786851" cy="3314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646088" y="1071733"/>
            <a:ext cx="1852081" cy="14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8169" y="925539"/>
            <a:ext cx="27542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&lt;header id=“contact"&gt;&lt;/header&gt;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646088" y="2112792"/>
            <a:ext cx="1852081" cy="14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98169" y="1966598"/>
            <a:ext cx="3067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&lt;aside id=“</a:t>
            </a:r>
            <a:r>
              <a:rPr lang="en-US" altLang="ko-KR" sz="1300" dirty="0" err="1" smtClean="0"/>
              <a:t>menuAboutme</a:t>
            </a:r>
            <a:r>
              <a:rPr lang="en-US" altLang="ko-KR" sz="1300" dirty="0" smtClean="0"/>
              <a:t>"&gt;&lt;/aside&gt;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620443" y="1500993"/>
            <a:ext cx="2031022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58342" y="1330766"/>
            <a:ext cx="279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&lt;div id=“content1"&gt;&lt;/div&gt;</a:t>
            </a:r>
          </a:p>
          <a:p>
            <a:r>
              <a:rPr lang="en-US" altLang="ko-KR" sz="1300" dirty="0" smtClean="0"/>
              <a:t>&lt;main id=“content1"&gt;&lt;/main&gt;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55013" y="112144"/>
            <a:ext cx="4765430" cy="221698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855013" y="2286314"/>
            <a:ext cx="4765430" cy="390098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6620442" y="3213402"/>
            <a:ext cx="2031022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58341" y="3043175"/>
            <a:ext cx="279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&lt;div id=“content2"&gt;&lt;/div&gt;</a:t>
            </a:r>
          </a:p>
          <a:p>
            <a:r>
              <a:rPr lang="en-US" altLang="ko-KR" sz="1300" dirty="0" smtClean="0"/>
              <a:t>&lt;main id=“content2"&gt;&lt;/main&gt;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893356" y="2358735"/>
            <a:ext cx="2546669" cy="227925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24345" y="2385686"/>
            <a:ext cx="2087783" cy="220791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32658" y="2348966"/>
            <a:ext cx="2087783" cy="133482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186959" y="4758752"/>
            <a:ext cx="2094660" cy="14352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868769" y="5343378"/>
            <a:ext cx="4758551" cy="7986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893358" y="2338900"/>
            <a:ext cx="4775478" cy="2299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655715" y="3930223"/>
            <a:ext cx="1401356" cy="120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57071" y="3684001"/>
            <a:ext cx="34005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&lt;section id=“introduce"&gt;&lt;/section&gt;</a:t>
            </a:r>
          </a:p>
          <a:p>
            <a:r>
              <a:rPr lang="ko-KR" altLang="en-US" sz="1300" dirty="0" smtClean="0"/>
              <a:t>안에는 </a:t>
            </a:r>
            <a:r>
              <a:rPr lang="en-US" altLang="ko-KR" sz="1300" dirty="0" smtClean="0"/>
              <a:t>article 3</a:t>
            </a:r>
            <a:r>
              <a:rPr lang="ko-KR" altLang="en-US" sz="1300" dirty="0" smtClean="0"/>
              <a:t>개</a:t>
            </a:r>
            <a:endParaRPr lang="ko-KR" altLang="en-US" sz="1300" dirty="0"/>
          </a:p>
        </p:txBody>
      </p:sp>
      <p:cxnSp>
        <p:nvCxnSpPr>
          <p:cNvPr id="43" name="직선 화살표 연결선 42"/>
          <p:cNvCxnSpPr>
            <a:endCxn id="44" idx="1"/>
          </p:cNvCxnSpPr>
          <p:nvPr/>
        </p:nvCxnSpPr>
        <p:spPr>
          <a:xfrm>
            <a:off x="6872777" y="5703216"/>
            <a:ext cx="1218142" cy="65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90919" y="5563594"/>
            <a:ext cx="27497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&lt;section id=“skill"&gt;&lt;/section&gt;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93836" y="4758752"/>
            <a:ext cx="2087783" cy="3683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542705" y="3846373"/>
            <a:ext cx="2094660" cy="18329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198038" y="4944404"/>
            <a:ext cx="2094660" cy="18274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551316" y="2578779"/>
            <a:ext cx="2094660" cy="3930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542705" y="3128020"/>
            <a:ext cx="2094660" cy="54924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7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3" b="29434"/>
          <a:stretch/>
        </p:blipFill>
        <p:spPr>
          <a:xfrm>
            <a:off x="1366280" y="0"/>
            <a:ext cx="6099216" cy="677387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8057072" y="767752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98169" y="591713"/>
            <a:ext cx="2473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&lt;div id="container3"&gt;&lt;/div&gt;</a:t>
            </a:r>
            <a:endParaRPr lang="ko-KR" altLang="en-US" sz="1300" dirty="0"/>
          </a:p>
        </p:txBody>
      </p:sp>
      <p:sp>
        <p:nvSpPr>
          <p:cNvPr id="9" name="직사각형 8"/>
          <p:cNvSpPr/>
          <p:nvPr/>
        </p:nvSpPr>
        <p:spPr>
          <a:xfrm>
            <a:off x="461226" y="160389"/>
            <a:ext cx="7595846" cy="6365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874965" y="4269204"/>
            <a:ext cx="2031022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12864" y="4098977"/>
            <a:ext cx="279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&lt;div id=“content4"&gt;&lt;/div&gt;</a:t>
            </a:r>
          </a:p>
          <a:p>
            <a:r>
              <a:rPr lang="en-US" altLang="ko-KR" sz="1300" dirty="0" smtClean="0"/>
              <a:t>&lt;main id=“content4"&gt;&lt;/main&gt;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64091" y="4591419"/>
            <a:ext cx="1885361" cy="142288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419388" y="4591419"/>
            <a:ext cx="1885361" cy="142288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64091" y="6023903"/>
            <a:ext cx="1885361" cy="28481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34421" y="6014300"/>
            <a:ext cx="1870328" cy="28481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59861" y="4505018"/>
            <a:ext cx="3950366" cy="18221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59861" y="4098977"/>
            <a:ext cx="3950366" cy="290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1" idx="3"/>
            <a:endCxn id="24" idx="1"/>
          </p:cNvCxnSpPr>
          <p:nvPr/>
        </p:nvCxnSpPr>
        <p:spPr>
          <a:xfrm>
            <a:off x="6410227" y="5416073"/>
            <a:ext cx="1960323" cy="358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70550" y="5205669"/>
            <a:ext cx="34005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&lt;section id=“blogs"&gt;&lt;/section&gt;</a:t>
            </a:r>
          </a:p>
          <a:p>
            <a:r>
              <a:rPr lang="ko-KR" altLang="en-US" sz="1300" dirty="0" smtClean="0"/>
              <a:t>안에는 </a:t>
            </a:r>
            <a:r>
              <a:rPr lang="en-US" altLang="ko-KR" sz="1300" dirty="0" smtClean="0"/>
              <a:t>article 2</a:t>
            </a:r>
            <a:r>
              <a:rPr lang="ko-KR" altLang="en-US" sz="1300" dirty="0" smtClean="0"/>
              <a:t>개</a:t>
            </a:r>
            <a:endParaRPr lang="ko-KR" altLang="en-US" sz="1300" dirty="0"/>
          </a:p>
        </p:txBody>
      </p:sp>
      <p:sp>
        <p:nvSpPr>
          <p:cNvPr id="26" name="직사각형 25"/>
          <p:cNvSpPr/>
          <p:nvPr/>
        </p:nvSpPr>
        <p:spPr>
          <a:xfrm>
            <a:off x="2371965" y="160389"/>
            <a:ext cx="3989682" cy="616673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361647" y="1875190"/>
            <a:ext cx="2580609" cy="5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49133" y="1704963"/>
            <a:ext cx="279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&lt;div id=“content3"&gt;&lt;/div&gt;</a:t>
            </a:r>
          </a:p>
          <a:p>
            <a:r>
              <a:rPr lang="en-US" altLang="ko-KR" sz="1300" dirty="0" smtClean="0"/>
              <a:t>&lt;main id=“content3"&gt;&lt;/main&gt;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371965" y="213286"/>
            <a:ext cx="1885361" cy="351674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86639" y="1704963"/>
            <a:ext cx="989816" cy="36893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686638" y="899369"/>
            <a:ext cx="1187777" cy="41502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686637" y="1314389"/>
            <a:ext cx="1366889" cy="39057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434419" y="214158"/>
            <a:ext cx="1885361" cy="346801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99900" y="255720"/>
            <a:ext cx="234026" cy="80607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463621" y="213286"/>
            <a:ext cx="1841127" cy="88145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445271" y="1104011"/>
            <a:ext cx="1841127" cy="88145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439979" y="1933625"/>
            <a:ext cx="1841127" cy="88145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967708" y="242092"/>
            <a:ext cx="1186185" cy="4257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967707" y="657171"/>
            <a:ext cx="1186185" cy="4257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485922" y="1096042"/>
            <a:ext cx="234026" cy="80607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953730" y="1082414"/>
            <a:ext cx="1186185" cy="4257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953729" y="1497493"/>
            <a:ext cx="1186185" cy="4257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499900" y="1977895"/>
            <a:ext cx="234026" cy="80607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967708" y="1964267"/>
            <a:ext cx="1186185" cy="4257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67707" y="2379346"/>
            <a:ext cx="1186185" cy="4257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487377" y="2839052"/>
            <a:ext cx="234026" cy="80607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955185" y="2825424"/>
            <a:ext cx="1186185" cy="4257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955184" y="3240503"/>
            <a:ext cx="1186185" cy="4257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4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21"/>
          <a:stretch/>
        </p:blipFill>
        <p:spPr>
          <a:xfrm>
            <a:off x="914062" y="767749"/>
            <a:ext cx="6185478" cy="56544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3587" y="6125801"/>
            <a:ext cx="7595846" cy="296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979433" y="6243274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20530" y="6067235"/>
            <a:ext cx="16325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&lt;footer&gt;&lt;/footer&gt;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383587" y="905774"/>
            <a:ext cx="7595846" cy="5220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87879" y="905774"/>
            <a:ext cx="3870961" cy="44695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620442" y="3213402"/>
            <a:ext cx="2031022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58341" y="3043175"/>
            <a:ext cx="279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&lt;div id=“content5"&gt;&lt;/div&gt;</a:t>
            </a:r>
          </a:p>
          <a:p>
            <a:r>
              <a:rPr lang="en-US" altLang="ko-KR" sz="1300" dirty="0" smtClean="0"/>
              <a:t>&lt;main id=“content5"&gt;&lt;/main&gt;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87880" y="983412"/>
            <a:ext cx="3870960" cy="20392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16989" y="1483747"/>
            <a:ext cx="3597215" cy="389155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988497" y="1715372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29594" y="1539333"/>
            <a:ext cx="2473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&lt;div id="container5"&gt;&lt;/div&gt;</a:t>
            </a:r>
            <a:endParaRPr lang="ko-KR" altLang="en-US" sz="1300" dirty="0"/>
          </a:p>
        </p:txBody>
      </p:sp>
      <p:sp>
        <p:nvSpPr>
          <p:cNvPr id="16" name="직사각형 15"/>
          <p:cNvSpPr/>
          <p:nvPr/>
        </p:nvSpPr>
        <p:spPr>
          <a:xfrm>
            <a:off x="2246838" y="1598439"/>
            <a:ext cx="3597215" cy="11918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37774" y="2790333"/>
            <a:ext cx="3597215" cy="11918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16989" y="3986343"/>
            <a:ext cx="3597215" cy="11918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9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99" y="69011"/>
            <a:ext cx="7595846" cy="67199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9799" y="69012"/>
            <a:ext cx="7595846" cy="2536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505645" y="724620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46742" y="548581"/>
            <a:ext cx="2473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&lt;div id="container 1"&gt;&lt;/div&gt;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909799" y="69012"/>
            <a:ext cx="7595846" cy="3266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3"/>
          </p:cNvCxnSpPr>
          <p:nvPr/>
        </p:nvCxnSpPr>
        <p:spPr>
          <a:xfrm>
            <a:off x="8505645" y="232333"/>
            <a:ext cx="59439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04426" y="69012"/>
            <a:ext cx="27497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</a:t>
            </a:r>
            <a:r>
              <a:rPr lang="en-US" altLang="ko-KR" sz="1300" dirty="0" err="1" smtClean="0"/>
              <a:t>nav</a:t>
            </a:r>
            <a:r>
              <a:rPr lang="en-US" altLang="ko-KR" sz="1300" dirty="0" smtClean="0"/>
              <a:t> id=“menu"&gt;&lt;/</a:t>
            </a:r>
            <a:r>
              <a:rPr lang="en-US" altLang="ko-KR" sz="1300" dirty="0" err="1" smtClean="0"/>
              <a:t>nav</a:t>
            </a:r>
            <a:r>
              <a:rPr lang="en-US" altLang="ko-KR" sz="1300" dirty="0" smtClean="0"/>
              <a:t>&gt;</a:t>
            </a:r>
            <a:endParaRPr lang="ko-KR" altLang="en-US" sz="1300" dirty="0"/>
          </a:p>
        </p:txBody>
      </p:sp>
      <p:sp>
        <p:nvSpPr>
          <p:cNvPr id="11" name="직사각형 10"/>
          <p:cNvSpPr/>
          <p:nvPr/>
        </p:nvSpPr>
        <p:spPr>
          <a:xfrm>
            <a:off x="2303586" y="409794"/>
            <a:ext cx="4765430" cy="224321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310463" y="2095940"/>
            <a:ext cx="4765430" cy="3516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03586" y="769561"/>
            <a:ext cx="4786851" cy="43082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7094661" y="1028601"/>
            <a:ext cx="1852081" cy="14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46742" y="882407"/>
            <a:ext cx="27542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&lt;header id=“contact"&gt;&lt;/header&gt;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7094661" y="2285316"/>
            <a:ext cx="1852081" cy="14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46742" y="2139122"/>
            <a:ext cx="30093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&lt;aside id=“</a:t>
            </a:r>
            <a:r>
              <a:rPr lang="en-US" altLang="ko-KR" sz="1300" dirty="0" err="1" smtClean="0"/>
              <a:t>menuPortfolio</a:t>
            </a:r>
            <a:r>
              <a:rPr lang="en-US" altLang="ko-KR" sz="1300" dirty="0" smtClean="0"/>
              <a:t>"&gt;&lt;/aside&gt;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069016" y="1457861"/>
            <a:ext cx="2031022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06915" y="1287634"/>
            <a:ext cx="279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&lt;div id=“content1"&gt;&lt;/div&gt;</a:t>
            </a:r>
          </a:p>
          <a:p>
            <a:r>
              <a:rPr lang="en-US" altLang="ko-KR" sz="1300" dirty="0" smtClean="0"/>
              <a:t>&lt;main id=“content1"&gt;&lt;/main&gt;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09799" y="2667147"/>
            <a:ext cx="7595846" cy="3811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09799" y="6492578"/>
            <a:ext cx="7595846" cy="296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505645" y="6610051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46742" y="6434012"/>
            <a:ext cx="16325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&lt;footer&gt;&lt;/footer&gt;</a:t>
            </a:r>
            <a:endParaRPr lang="ko-KR" altLang="en-US" sz="1300" dirty="0"/>
          </a:p>
        </p:txBody>
      </p:sp>
      <p:sp>
        <p:nvSpPr>
          <p:cNvPr id="26" name="직사각형 25"/>
          <p:cNvSpPr/>
          <p:nvPr/>
        </p:nvSpPr>
        <p:spPr>
          <a:xfrm>
            <a:off x="2329231" y="2764569"/>
            <a:ext cx="4765430" cy="29633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7094661" y="3996844"/>
            <a:ext cx="2031022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32560" y="3826617"/>
            <a:ext cx="279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&lt;div id=“content2"&gt;&lt;/div&gt;</a:t>
            </a:r>
          </a:p>
          <a:p>
            <a:r>
              <a:rPr lang="en-US" altLang="ko-KR" sz="1300" dirty="0" smtClean="0"/>
              <a:t>&lt;main id=“content2"&gt;&lt;/main&gt;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05177" y="2937721"/>
            <a:ext cx="2113472" cy="143521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605177" y="4484500"/>
            <a:ext cx="2113472" cy="100577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796286" y="3996845"/>
            <a:ext cx="1932317" cy="149343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796286" y="2937720"/>
            <a:ext cx="1932317" cy="10104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93033" y="2854429"/>
            <a:ext cx="4330461" cy="277862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122763" y="3734003"/>
            <a:ext cx="3105510" cy="7287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122763" y="4252821"/>
            <a:ext cx="3105510" cy="25755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6823494" y="5267272"/>
            <a:ext cx="1852081" cy="14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675575" y="5121078"/>
            <a:ext cx="324800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&lt;section id=“</a:t>
            </a:r>
            <a:r>
              <a:rPr lang="en-US" altLang="ko-KR" sz="1300" dirty="0" err="1" smtClean="0"/>
              <a:t>menuContact</a:t>
            </a:r>
            <a:r>
              <a:rPr lang="en-US" altLang="ko-KR" sz="1300" dirty="0" smtClean="0"/>
              <a:t>"&gt;&lt;/section&gt;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505645" y="3635687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946742" y="3459648"/>
            <a:ext cx="2473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&lt;div id="container 2"&gt;&lt;/div&gt;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54473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43"/>
          <a:stretch/>
        </p:blipFill>
        <p:spPr>
          <a:xfrm>
            <a:off x="888377" y="526210"/>
            <a:ext cx="7617267" cy="570250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09799" y="526209"/>
            <a:ext cx="7595846" cy="5443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8505645" y="1181818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46742" y="1005779"/>
            <a:ext cx="2473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&lt;div id="container 1"&gt;&lt;/div&gt;</a:t>
            </a:r>
            <a:endParaRPr lang="ko-KR" altLang="en-US" sz="1300" dirty="0"/>
          </a:p>
        </p:txBody>
      </p:sp>
      <p:sp>
        <p:nvSpPr>
          <p:cNvPr id="6" name="직사각형 5"/>
          <p:cNvSpPr/>
          <p:nvPr/>
        </p:nvSpPr>
        <p:spPr>
          <a:xfrm>
            <a:off x="2303585" y="526210"/>
            <a:ext cx="4786852" cy="3266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>
            <a:off x="7090437" y="689531"/>
            <a:ext cx="200960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4426" y="526210"/>
            <a:ext cx="27497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</a:t>
            </a:r>
            <a:r>
              <a:rPr lang="en-US" altLang="ko-KR" sz="1300" dirty="0" err="1" smtClean="0"/>
              <a:t>nav</a:t>
            </a:r>
            <a:r>
              <a:rPr lang="en-US" altLang="ko-KR" sz="1300" dirty="0" smtClean="0"/>
              <a:t> id=“menu"&gt;&lt;/</a:t>
            </a:r>
            <a:r>
              <a:rPr lang="en-US" altLang="ko-KR" sz="1300" dirty="0" err="1" smtClean="0"/>
              <a:t>nav</a:t>
            </a:r>
            <a:r>
              <a:rPr lang="en-US" altLang="ko-KR" sz="1300" dirty="0" smtClean="0"/>
              <a:t>&gt;</a:t>
            </a:r>
            <a:endParaRPr lang="ko-KR" altLang="en-US" sz="1300" dirty="0"/>
          </a:p>
        </p:txBody>
      </p:sp>
      <p:sp>
        <p:nvSpPr>
          <p:cNvPr id="9" name="직사각형 8"/>
          <p:cNvSpPr/>
          <p:nvPr/>
        </p:nvSpPr>
        <p:spPr>
          <a:xfrm>
            <a:off x="2310463" y="2294343"/>
            <a:ext cx="4765430" cy="3516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03586" y="1226759"/>
            <a:ext cx="4786851" cy="29971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094661" y="1485799"/>
            <a:ext cx="1852081" cy="14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46742" y="1339605"/>
            <a:ext cx="27542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&lt;header id=“contact"&gt;&lt;/header&gt;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7094661" y="2492352"/>
            <a:ext cx="1852081" cy="14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46742" y="2346158"/>
            <a:ext cx="30093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&lt;aside id=“</a:t>
            </a:r>
            <a:r>
              <a:rPr lang="en-US" altLang="ko-KR" sz="1300" dirty="0" err="1" smtClean="0"/>
              <a:t>menuPortfolio</a:t>
            </a:r>
            <a:r>
              <a:rPr lang="en-US" altLang="ko-KR" sz="1300" dirty="0" smtClean="0"/>
              <a:t>"&gt;&lt;/aside&gt;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069016" y="1915059"/>
            <a:ext cx="2031022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06915" y="1744832"/>
            <a:ext cx="279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&lt;div id=“content1"&gt;&lt;/div&gt;</a:t>
            </a:r>
          </a:p>
          <a:p>
            <a:r>
              <a:rPr lang="en-US" altLang="ko-KR" sz="1300" dirty="0" smtClean="0"/>
              <a:t>&lt;main id=“content1"&gt;&lt;/main&gt;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03586" y="526211"/>
            <a:ext cx="4765430" cy="53675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177177" y="4043510"/>
            <a:ext cx="1922861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06915" y="3873283"/>
            <a:ext cx="279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&lt;div id=“content2"&gt;&lt;/div&gt;</a:t>
            </a:r>
          </a:p>
          <a:p>
            <a:r>
              <a:rPr lang="en-US" altLang="ko-KR" sz="1300" dirty="0" smtClean="0"/>
              <a:t>&lt;main id=“content2"&gt;&lt;/main&gt;</a:t>
            </a:r>
          </a:p>
        </p:txBody>
      </p:sp>
      <p:sp>
        <p:nvSpPr>
          <p:cNvPr id="23" name="직사각형 22"/>
          <p:cNvSpPr/>
          <p:nvPr/>
        </p:nvSpPr>
        <p:spPr>
          <a:xfrm rot="21216045">
            <a:off x="2340797" y="3107038"/>
            <a:ext cx="1859771" cy="77169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20185335">
            <a:off x="5241796" y="2991856"/>
            <a:ext cx="1534647" cy="134532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21060505">
            <a:off x="2447817" y="4382202"/>
            <a:ext cx="1477699" cy="14047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1060947">
            <a:off x="5303069" y="4603775"/>
            <a:ext cx="1575425" cy="96536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122763" y="3734003"/>
            <a:ext cx="3105510" cy="7287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505645" y="3635687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46742" y="3459648"/>
            <a:ext cx="2473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&lt;div id="container 2"&gt;&lt;/div&gt;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04753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0"/>
          <a:stretch/>
        </p:blipFill>
        <p:spPr>
          <a:xfrm>
            <a:off x="909799" y="336430"/>
            <a:ext cx="7595845" cy="63837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09799" y="258792"/>
            <a:ext cx="7595846" cy="6243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8505645" y="914400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46742" y="738361"/>
            <a:ext cx="2473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&lt;div id="container 1"&gt;&lt;/div&gt;</a:t>
            </a:r>
            <a:endParaRPr lang="ko-KR" altLang="en-US" sz="1300" dirty="0"/>
          </a:p>
        </p:txBody>
      </p:sp>
      <p:sp>
        <p:nvSpPr>
          <p:cNvPr id="6" name="직사각형 5"/>
          <p:cNvSpPr/>
          <p:nvPr/>
        </p:nvSpPr>
        <p:spPr>
          <a:xfrm>
            <a:off x="2329464" y="323534"/>
            <a:ext cx="4765430" cy="54174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8143" y="1121434"/>
            <a:ext cx="1406106" cy="175116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08961" y="1121434"/>
            <a:ext cx="1406106" cy="175116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34710" y="1121434"/>
            <a:ext cx="1406106" cy="175116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76246" y="1061043"/>
            <a:ext cx="4718648" cy="181155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76246" y="345049"/>
            <a:ext cx="4718648" cy="57797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76246" y="3641430"/>
            <a:ext cx="4718648" cy="18227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76246" y="3929443"/>
            <a:ext cx="4718648" cy="181155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09799" y="6492578"/>
            <a:ext cx="7595846" cy="296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505645" y="6610051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46742" y="6434012"/>
            <a:ext cx="16325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&lt;footer&gt;&lt;/footer&gt;</a:t>
            </a:r>
            <a:endParaRPr lang="ko-KR" altLang="en-US" sz="13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505645" y="3635687"/>
            <a:ext cx="44109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46742" y="3459648"/>
            <a:ext cx="2473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&lt;div id="container 2"&gt;&lt;/div&gt;</a:t>
            </a:r>
            <a:endParaRPr lang="ko-KR" altLang="en-US" sz="13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069016" y="1915059"/>
            <a:ext cx="2031022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06915" y="1744832"/>
            <a:ext cx="279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&lt;div id=“content1"&gt;&lt;/div&gt;</a:t>
            </a:r>
          </a:p>
          <a:p>
            <a:r>
              <a:rPr lang="en-US" altLang="ko-KR" sz="1300" dirty="0" smtClean="0"/>
              <a:t>&lt;main id=“content1"&gt;&lt;/main&gt;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7177177" y="4043510"/>
            <a:ext cx="1922861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06915" y="3873283"/>
            <a:ext cx="279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&lt;div id=“content2"&gt;&lt;/div&gt;</a:t>
            </a:r>
          </a:p>
          <a:p>
            <a:r>
              <a:rPr lang="en-US" altLang="ko-KR" sz="1300" dirty="0" smtClean="0"/>
              <a:t>&lt;main id=“content2"&gt;&lt;/main&gt;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376246" y="727773"/>
            <a:ext cx="4718648" cy="18227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76246" y="3295290"/>
            <a:ext cx="4718648" cy="57797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98142" y="3950906"/>
            <a:ext cx="3338423" cy="154099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846385" y="3950906"/>
            <a:ext cx="1248509" cy="154099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98140" y="5491906"/>
            <a:ext cx="4670875" cy="12719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598919" y="6140190"/>
            <a:ext cx="441897" cy="2466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0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596</Words>
  <Application>Microsoft Office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FullName</cp:lastModifiedBy>
  <cp:revision>30</cp:revision>
  <dcterms:created xsi:type="dcterms:W3CDTF">2023-04-12T13:14:14Z</dcterms:created>
  <dcterms:modified xsi:type="dcterms:W3CDTF">2023-04-13T07:55:42Z</dcterms:modified>
</cp:coreProperties>
</file>