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18" r:id="rId7"/>
    <p:sldId id="316" r:id="rId8"/>
    <p:sldId id="319" r:id="rId9"/>
    <p:sldId id="320" r:id="rId10"/>
    <p:sldId id="321" r:id="rId11"/>
    <p:sldId id="322" r:id="rId12"/>
    <p:sldId id="323" r:id="rId13"/>
    <p:sldId id="326" r:id="rId14"/>
    <p:sldId id="324" r:id="rId15"/>
    <p:sldId id="327" r:id="rId16"/>
    <p:sldId id="325" r:id="rId17"/>
    <p:sldId id="32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E7FD-1130-B2E7-D562-20E62072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7A8C9-4D6F-2A88-8EC6-6E3922D60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65959-80AF-6B14-EBB4-C97E837C6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3DAA3-A480-6DF0-2099-23A209866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92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342D-C74F-35A0-8C8D-0148302C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4E621-4623-9718-E039-320CEA00A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B711E-10B9-8613-CE71-CDDBF6279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121F-AC8E-555B-F12F-E1EF6608A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666D-3283-D152-5C21-F6E76AA1B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7ED93-1551-C2A9-1DF3-78E73731A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0E029-A2BC-4747-3786-C8BA28AE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9DC7-51FE-327A-EE9C-68029A129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6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6CEC-0E0F-B744-A094-1387CD20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26FA6-CFFA-8B2A-D09A-C47D6516F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E0E1A-4229-43F2-B830-66F1FA3E9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A4CF9-F878-84A2-16A1-335F89FFA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33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71479-EAE5-BE40-32CC-03B8A526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9114A-54C0-FA51-A317-D7B92DB72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03349-F455-10E7-A6BE-DD7C742B0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6531-6111-8922-7F3E-DC7F798A3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F6A40-6F83-BDBC-F77A-002BEFDF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D407C-4570-D53E-8E4C-BA9FC4F4C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9FC80-BD03-7B57-F96C-DA72585F1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BDA4-0AA6-8165-BC17-3C42C2022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2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Wissam_boustany@outlook.com" TargetMode="Externa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/>
              <a:t>Meddi</a:t>
            </a:r>
            <a:r>
              <a:rPr lang="en-US" dirty="0"/>
              <a:t>-buddy</a:t>
            </a:r>
            <a:br>
              <a:rPr lang="en-US" dirty="0"/>
            </a:br>
            <a:r>
              <a:rPr lang="en-US" sz="1600" dirty="0"/>
              <a:t>by wissam boustany (201901136)</a:t>
            </a:r>
            <a:br>
              <a:rPr lang="en-US" sz="1600" dirty="0"/>
            </a:br>
            <a:r>
              <a:rPr lang="en-US" sz="1600" dirty="0"/>
              <a:t>and </a:t>
            </a:r>
            <a:r>
              <a:rPr lang="en-US" sz="1600" dirty="0" err="1"/>
              <a:t>nour</a:t>
            </a:r>
            <a:r>
              <a:rPr lang="en-US" sz="1600" dirty="0"/>
              <a:t> </a:t>
            </a:r>
            <a:r>
              <a:rPr lang="en-US" sz="1600" dirty="0" err="1"/>
              <a:t>haddad</a:t>
            </a:r>
            <a:r>
              <a:rPr lang="en-US" sz="1600" dirty="0"/>
              <a:t> (202101165)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 dr. Clara </a:t>
            </a:r>
            <a:r>
              <a:rPr lang="en-US" sz="1600" dirty="0" err="1"/>
              <a:t>zaiterr</a:t>
            </a:r>
            <a:r>
              <a:rPr lang="en-US" sz="1600" dirty="0"/>
              <a:t> – </a:t>
            </a:r>
            <a:r>
              <a:rPr lang="en-US" sz="1600" dirty="0" err="1"/>
              <a:t>cte</a:t>
            </a:r>
            <a:r>
              <a:rPr lang="en-US" sz="1600" dirty="0"/>
              <a:t> 558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4E4B0-1E3F-34BC-6059-8E1967BE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CAC-A5A3-462B-7B7A-32F2F2DD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6A065-4ADA-F40F-BA78-B323300C3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724399" cy="3747180"/>
          </a:xfrm>
        </p:spPr>
        <p:txBody>
          <a:bodyPr/>
          <a:lstStyle/>
          <a:p>
            <a:r>
              <a:rPr lang="en-US" b="0" dirty="0"/>
              <a:t>Verified RTC accuracy &amp; compatibility.</a:t>
            </a:r>
          </a:p>
          <a:p>
            <a:r>
              <a:rPr lang="en-US" b="0" dirty="0"/>
              <a:t>Checking pill dispensing times.</a:t>
            </a:r>
          </a:p>
          <a:p>
            <a:r>
              <a:rPr lang="en-US" b="0" dirty="0"/>
              <a:t>Ensuring LCD displays no overlaps.</a:t>
            </a:r>
          </a:p>
          <a:p>
            <a:r>
              <a:rPr lang="en-US" b="0" dirty="0"/>
              <a:t>Demonstrations of the proof of concept (end of presentation).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AEFE4-49D9-D1D0-1A48-6DEF8DB58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979C-6B1E-554D-FE08-009E5E68F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C297-F2C2-D770-CDAB-5A2DDB2B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431536" cy="3368819"/>
          </a:xfrm>
        </p:spPr>
        <p:txBody>
          <a:bodyPr/>
          <a:lstStyle/>
          <a:p>
            <a:r>
              <a:rPr lang="en-US" dirty="0"/>
              <a:t>Challenges &amp; lessons learned</a:t>
            </a:r>
          </a:p>
        </p:txBody>
      </p:sp>
      <p:pic>
        <p:nvPicPr>
          <p:cNvPr id="6" name="Picture Placeholder 5" descr="A pill box with different pills in it&#10;&#10;Description automatically generated">
            <a:extLst>
              <a:ext uri="{FF2B5EF4-FFF2-40B4-BE49-F238E27FC236}">
                <a16:creationId xmlns:a16="http://schemas.microsoft.com/office/drawing/2014/main" id="{C28D483E-A6B6-797B-8159-9D6BA0F612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479" r="5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52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E7D96-370F-E891-F99F-B4FE085E0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123F-B6EC-7B94-957D-46AA056A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F6B-54B5-F02E-A01D-39C02B28D6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724399" cy="3747180"/>
          </a:xfrm>
        </p:spPr>
        <p:txBody>
          <a:bodyPr/>
          <a:lstStyle/>
          <a:p>
            <a:r>
              <a:rPr lang="en-US" b="0" dirty="0"/>
              <a:t>Working with an unfamiliar task scheduler (</a:t>
            </a:r>
            <a:r>
              <a:rPr lang="en-US" b="0" dirty="0" err="1"/>
              <a:t>FreeRTOS</a:t>
            </a:r>
            <a:r>
              <a:rPr lang="en-US" b="0" dirty="0"/>
              <a:t>).</a:t>
            </a:r>
          </a:p>
          <a:p>
            <a:r>
              <a:rPr lang="en-US" b="0" dirty="0"/>
              <a:t>Adapting whenever an idea doesn’t pan out.</a:t>
            </a:r>
          </a:p>
          <a:p>
            <a:r>
              <a:rPr lang="en-US" b="0" dirty="0"/>
              <a:t>Servo power requirements (&lt;4)</a:t>
            </a:r>
          </a:p>
          <a:p>
            <a:r>
              <a:rPr lang="en-US" b="0" dirty="0"/>
              <a:t>Discovering the making of a mobile app.</a:t>
            </a:r>
          </a:p>
          <a:p>
            <a:r>
              <a:rPr lang="en-US" b="0" dirty="0"/>
              <a:t>Figuring out how to work together on GitHub instead of sending blocks of code on WhatsApp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86A7-41E8-4D5C-9D5F-B9465927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1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BBF2-D302-FD13-95CA-8F3FCCC2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65F6-F0E3-FE75-6F85-C11C01C1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pic>
        <p:nvPicPr>
          <p:cNvPr id="6" name="Picture Placeholder 5" descr="A pill box with different pills in it&#10;&#10;Description automatically generated">
            <a:extLst>
              <a:ext uri="{FF2B5EF4-FFF2-40B4-BE49-F238E27FC236}">
                <a16:creationId xmlns:a16="http://schemas.microsoft.com/office/drawing/2014/main" id="{2E58B45F-FED8-84C7-AEAA-082E6FABEC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479" r="5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125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385F-DC34-A79C-78AC-A670B074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060C-5D7F-35EE-2120-C50C62B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66882-B7BC-CB67-BAA7-C13E09746D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724399" cy="3747180"/>
          </a:xfrm>
        </p:spPr>
        <p:txBody>
          <a:bodyPr/>
          <a:lstStyle/>
          <a:p>
            <a:r>
              <a:rPr lang="en-US" b="0" dirty="0"/>
              <a:t>IoT integration</a:t>
            </a:r>
          </a:p>
          <a:p>
            <a:r>
              <a:rPr lang="en-US" b="0" dirty="0"/>
              <a:t>Pill Counting and Verification</a:t>
            </a:r>
          </a:p>
          <a:p>
            <a:r>
              <a:rPr lang="en-US" b="0" dirty="0"/>
              <a:t>Remote Dosage Adjustment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21C71-B726-39BC-CCD2-C2ED85D59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Wissam Boustany 79156930</a:t>
            </a:r>
          </a:p>
          <a:p>
            <a:r>
              <a:rPr lang="en-US" dirty="0">
                <a:hlinkClick r:id="rId5"/>
              </a:rPr>
              <a:t>wissam_boustany@outlook.com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Nour Haddad 76673777</a:t>
            </a:r>
          </a:p>
          <a:p>
            <a:r>
              <a:rPr lang="en-US" dirty="0"/>
              <a:t>nourhaddad065@gmail.com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meddi</a:t>
            </a:r>
            <a:r>
              <a:rPr lang="en-US" dirty="0"/>
              <a:t>-buddy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algn="just"/>
            <a:r>
              <a:rPr lang="en-US" dirty="0"/>
              <a:t>Pill delivering system that can schedule the time to take three different pills daily, weekly or monthly. Helps patients who may forget to take their medication.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Automate </a:t>
            </a:r>
            <a:r>
              <a:rPr lang="en-US" sz="2000" cap="none" dirty="0"/>
              <a:t>pill dispensing based on a schedule.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Provide an LCD interface </a:t>
            </a:r>
            <a:r>
              <a:rPr lang="en-US" dirty="0"/>
              <a:t>to show current time and scheduled doses.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Offer a user-friendly </a:t>
            </a:r>
            <a:r>
              <a:rPr lang="en-US" b="1" dirty="0"/>
              <a:t>joystick/button interface </a:t>
            </a:r>
            <a:r>
              <a:rPr lang="en-US" dirty="0"/>
              <a:t>for editing time and schedules.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Connect to your phone </a:t>
            </a:r>
            <a:r>
              <a:rPr lang="en-US" sz="2000" cap="none" dirty="0"/>
              <a:t>through Bluetooth and a user’s app.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6" name="Picture Placeholder 5" descr="A pill box with different pills in it&#10;&#10;Description automatically generated">
            <a:extLst>
              <a:ext uri="{FF2B5EF4-FFF2-40B4-BE49-F238E27FC236}">
                <a16:creationId xmlns:a16="http://schemas.microsoft.com/office/drawing/2014/main" id="{98267416-DF79-E63F-A94A-B30FB258DF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479" r="5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326" y="418001"/>
            <a:ext cx="3943350" cy="1420324"/>
          </a:xfrm>
        </p:spPr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1A5E5-8D85-5844-7E5A-1B821A552531}"/>
              </a:ext>
            </a:extLst>
          </p:cNvPr>
          <p:cNvSpPr txBox="1"/>
          <p:nvPr/>
        </p:nvSpPr>
        <p:spPr>
          <a:xfrm>
            <a:off x="7134605" y="1997839"/>
            <a:ext cx="4638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ESP32-WROOM-32U for integrated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x Pushbuttons for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x Joystick to change the schedule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x Servos to dispense the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x LEDs to indicate the dispensing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x 16x2 LCD I2C to display time and help user adjust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x DS1307 (/DS3231) as an RTC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Power Supply: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10 800mAh mini-UPS + Micro USB || Serial Cable.</a:t>
            </a:r>
          </a:p>
        </p:txBody>
      </p:sp>
      <p:pic>
        <p:nvPicPr>
          <p:cNvPr id="4" name="Picture 3" descr="A circuit board with wires and a display&#10;&#10;Description automatically generated">
            <a:extLst>
              <a:ext uri="{FF2B5EF4-FFF2-40B4-BE49-F238E27FC236}">
                <a16:creationId xmlns:a16="http://schemas.microsoft.com/office/drawing/2014/main" id="{CB28E717-DCE1-81A1-286F-7A624FB7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103"/>
            <a:ext cx="710247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/>
          <a:p>
            <a:r>
              <a:rPr lang="en-US" dirty="0"/>
              <a:t>High level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E05A3-E9B6-52E3-9FDE-14715F33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930" b="13008"/>
          <a:stretch/>
        </p:blipFill>
        <p:spPr>
          <a:xfrm>
            <a:off x="20" y="0"/>
            <a:ext cx="6095980" cy="684784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Software/firmware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0656"/>
            <a:ext cx="3386327" cy="374718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Language &amp; Environment:</a:t>
            </a:r>
          </a:p>
          <a:p>
            <a:pPr marL="0" indent="0">
              <a:buNone/>
            </a:pPr>
            <a:r>
              <a:rPr lang="en-US" b="0" dirty="0"/>
              <a:t>ESP32 Framework</a:t>
            </a:r>
          </a:p>
          <a:p>
            <a:pPr marL="0" indent="0">
              <a:buNone/>
            </a:pPr>
            <a:r>
              <a:rPr lang="en-US" b="0" dirty="0"/>
              <a:t>C++ code</a:t>
            </a:r>
          </a:p>
          <a:p>
            <a:pPr marL="0" indent="0">
              <a:buNone/>
            </a:pPr>
            <a:r>
              <a:rPr lang="en-US" b="0" dirty="0"/>
              <a:t>Arduino IDE and </a:t>
            </a:r>
            <a:r>
              <a:rPr lang="en-US" b="0" dirty="0" err="1"/>
              <a:t>Wokwi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1" y="2018120"/>
            <a:ext cx="3206666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2) Code Structure:</a:t>
            </a:r>
          </a:p>
          <a:p>
            <a:pPr marL="0" indent="0">
              <a:buNone/>
            </a:pPr>
            <a:r>
              <a:rPr lang="en-US" dirty="0" err="1"/>
              <a:t>Meddi</a:t>
            </a:r>
            <a:r>
              <a:rPr lang="en-US" dirty="0"/>
              <a:t>-Buddy/</a:t>
            </a:r>
          </a:p>
          <a:p>
            <a:pPr marL="0" indent="0">
              <a:buNone/>
            </a:pPr>
            <a:r>
              <a:rPr lang="en-US" dirty="0"/>
              <a:t>  ├─ </a:t>
            </a:r>
            <a:r>
              <a:rPr lang="en-US" dirty="0" err="1"/>
              <a:t>hardware.h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├─ hardware.cpp</a:t>
            </a:r>
          </a:p>
          <a:p>
            <a:pPr marL="0" indent="0">
              <a:buNone/>
            </a:pPr>
            <a:r>
              <a:rPr lang="en-US" dirty="0"/>
              <a:t>  ├─ </a:t>
            </a:r>
            <a:r>
              <a:rPr lang="en-US" dirty="0" err="1"/>
              <a:t>tasks.h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├─ tasks.cpp</a:t>
            </a:r>
          </a:p>
          <a:p>
            <a:pPr marL="0" indent="0">
              <a:buNone/>
            </a:pPr>
            <a:r>
              <a:rPr lang="en-US" dirty="0"/>
              <a:t>  ├─ </a:t>
            </a:r>
            <a:r>
              <a:rPr lang="en-US" dirty="0" err="1"/>
              <a:t>main.ino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└─ doc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62825B6-7645-022A-0A3C-8ECF44FD3328}"/>
              </a:ext>
            </a:extLst>
          </p:cNvPr>
          <p:cNvSpPr txBox="1">
            <a:spLocks/>
          </p:cNvSpPr>
          <p:nvPr/>
        </p:nvSpPr>
        <p:spPr>
          <a:xfrm>
            <a:off x="7967474" y="2030656"/>
            <a:ext cx="3206666" cy="3747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3) Main helper functions: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setTimeUsingJoystick</a:t>
            </a:r>
            <a:r>
              <a:rPr lang="en-US" dirty="0"/>
              <a:t>()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Scheduling()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dispenseDrug</a:t>
            </a:r>
            <a:r>
              <a:rPr lang="en-US" dirty="0"/>
              <a:t>()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4) Main Libraries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LiquidCrystal_I2C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ESP32Servo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RTCLib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BluetoothSerial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Mode 0: </a:t>
            </a:r>
            <a:r>
              <a:rPr lang="en-US" dirty="0"/>
              <a:t>Default mode, shows current time (or modified time).</a:t>
            </a:r>
          </a:p>
          <a:p>
            <a:r>
              <a:rPr lang="en-US" b="1" dirty="0"/>
              <a:t>Mode 1: </a:t>
            </a:r>
            <a:r>
              <a:rPr lang="en-US" dirty="0"/>
              <a:t>Time setting mode. To change the current time.</a:t>
            </a:r>
          </a:p>
          <a:p>
            <a:r>
              <a:rPr lang="en-US" b="1" dirty="0"/>
              <a:t>Mode 2: </a:t>
            </a:r>
            <a:r>
              <a:rPr lang="en-US" dirty="0"/>
              <a:t>Drug scheduling (up to 3).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What is FreeRTOS? An Operating System for Microcontroller">
            <a:extLst>
              <a:ext uri="{FF2B5EF4-FFF2-40B4-BE49-F238E27FC236}">
                <a16:creationId xmlns:a16="http://schemas.microsoft.com/office/drawing/2014/main" id="{D76BDA77-0F31-2DB5-3648-B64784CA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686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49C68-5F8D-67BB-9EB1-3F362058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1F6-AEE2-386D-254A-050E66CC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422392" cy="3368819"/>
          </a:xfrm>
        </p:spPr>
        <p:txBody>
          <a:bodyPr/>
          <a:lstStyle/>
          <a:p>
            <a:r>
              <a:rPr lang="en-US" dirty="0"/>
              <a:t>Testing &amp; results</a:t>
            </a:r>
          </a:p>
        </p:txBody>
      </p:sp>
      <p:pic>
        <p:nvPicPr>
          <p:cNvPr id="6" name="Picture Placeholder 5" descr="A pill box with different pills in it&#10;&#10;Description automatically generated">
            <a:extLst>
              <a:ext uri="{FF2B5EF4-FFF2-40B4-BE49-F238E27FC236}">
                <a16:creationId xmlns:a16="http://schemas.microsoft.com/office/drawing/2014/main" id="{914418D3-0C65-6F43-1523-FEA1AB8D3E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479" r="5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5568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{87191F72-4F90-4997-B0CF-61FB298D33F0}tf22318419_win32</Template>
  <TotalTime>125</TotalTime>
  <Words>445</Words>
  <Application>Microsoft Office PowerPoint</Application>
  <PresentationFormat>Widescreen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Meddi-buddy by wissam boustany (201901136) and nour haddad (202101165)  to dr. Clara zaiterr – cte 558</vt:lpstr>
      <vt:lpstr>About meddi-buddy</vt:lpstr>
      <vt:lpstr>goals </vt:lpstr>
      <vt:lpstr>Project overview</vt:lpstr>
      <vt:lpstr>Circuit diagram</vt:lpstr>
      <vt:lpstr>High level flow chart</vt:lpstr>
      <vt:lpstr>Software/firmware implementation</vt:lpstr>
      <vt:lpstr>Modes of operation</vt:lpstr>
      <vt:lpstr>Testing &amp; results</vt:lpstr>
      <vt:lpstr>Testing &amp; results</vt:lpstr>
      <vt:lpstr>Challenges &amp; lessons learned</vt:lpstr>
      <vt:lpstr>Challenges &amp; lessons learned</vt:lpstr>
      <vt:lpstr>Future improvements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wissam boustany</dc:creator>
  <cp:lastModifiedBy>wissam boustany</cp:lastModifiedBy>
  <cp:revision>2</cp:revision>
  <dcterms:created xsi:type="dcterms:W3CDTF">2025-01-10T04:47:57Z</dcterms:created>
  <dcterms:modified xsi:type="dcterms:W3CDTF">2025-01-10T06:57:22Z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