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63" r:id="rId2"/>
  </p:sldMasterIdLst>
  <p:notesMasterIdLst>
    <p:notesMasterId r:id="rId73"/>
  </p:notesMasterIdLst>
  <p:sldIdLst>
    <p:sldId id="2075" r:id="rId3"/>
    <p:sldId id="2122" r:id="rId4"/>
    <p:sldId id="2109" r:id="rId5"/>
    <p:sldId id="2118" r:id="rId6"/>
    <p:sldId id="2172" r:id="rId7"/>
    <p:sldId id="2120" r:id="rId8"/>
    <p:sldId id="2173" r:id="rId9"/>
    <p:sldId id="2121" r:id="rId10"/>
    <p:sldId id="2174" r:id="rId11"/>
    <p:sldId id="2110" r:id="rId12"/>
    <p:sldId id="2123" r:id="rId13"/>
    <p:sldId id="2114" r:id="rId14"/>
    <p:sldId id="2112" r:id="rId15"/>
    <p:sldId id="2124" r:id="rId16"/>
    <p:sldId id="2126" r:id="rId17"/>
    <p:sldId id="2127" r:id="rId18"/>
    <p:sldId id="2128" r:id="rId19"/>
    <p:sldId id="2129" r:id="rId20"/>
    <p:sldId id="2130" r:id="rId21"/>
    <p:sldId id="2131" r:id="rId22"/>
    <p:sldId id="2132" r:id="rId23"/>
    <p:sldId id="2133" r:id="rId24"/>
    <p:sldId id="2134" r:id="rId25"/>
    <p:sldId id="2135" r:id="rId26"/>
    <p:sldId id="2136" r:id="rId27"/>
    <p:sldId id="2137" r:id="rId28"/>
    <p:sldId id="2139" r:id="rId29"/>
    <p:sldId id="2175" r:id="rId30"/>
    <p:sldId id="2161" r:id="rId31"/>
    <p:sldId id="2168" r:id="rId32"/>
    <p:sldId id="2167" r:id="rId33"/>
    <p:sldId id="2166" r:id="rId34"/>
    <p:sldId id="2165" r:id="rId35"/>
    <p:sldId id="2164" r:id="rId36"/>
    <p:sldId id="2163" r:id="rId37"/>
    <p:sldId id="2162" r:id="rId38"/>
    <p:sldId id="2138" r:id="rId39"/>
    <p:sldId id="2140" r:id="rId40"/>
    <p:sldId id="2169" r:id="rId41"/>
    <p:sldId id="2142" r:id="rId42"/>
    <p:sldId id="2143" r:id="rId43"/>
    <p:sldId id="2144" r:id="rId44"/>
    <p:sldId id="2152" r:id="rId45"/>
    <p:sldId id="2176" r:id="rId46"/>
    <p:sldId id="2153" r:id="rId47"/>
    <p:sldId id="2147" r:id="rId48"/>
    <p:sldId id="2150" r:id="rId49"/>
    <p:sldId id="2149" r:id="rId50"/>
    <p:sldId id="2148" r:id="rId51"/>
    <p:sldId id="2146" r:id="rId52"/>
    <p:sldId id="2151" r:id="rId53"/>
    <p:sldId id="2171" r:id="rId54"/>
    <p:sldId id="2170" r:id="rId55"/>
    <p:sldId id="2154" r:id="rId56"/>
    <p:sldId id="2155" r:id="rId57"/>
    <p:sldId id="2156" r:id="rId58"/>
    <p:sldId id="2157" r:id="rId59"/>
    <p:sldId id="2158" r:id="rId60"/>
    <p:sldId id="2159" r:id="rId61"/>
    <p:sldId id="2160" r:id="rId62"/>
    <p:sldId id="2117" r:id="rId63"/>
    <p:sldId id="2177" r:id="rId64"/>
    <p:sldId id="2113" r:id="rId65"/>
    <p:sldId id="2178" r:id="rId66"/>
    <p:sldId id="2115" r:id="rId67"/>
    <p:sldId id="2179" r:id="rId68"/>
    <p:sldId id="2180" r:id="rId69"/>
    <p:sldId id="2116" r:id="rId70"/>
    <p:sldId id="2100" r:id="rId71"/>
    <p:sldId id="2181" r:id="rId7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  <p:cmAuthor id="3" name="NIRAND PISUTHA-ARNOND" initials="NPA" lastIdx="3" clrIdx="2">
    <p:extLst>
      <p:ext uri="{19B8F6BF-5375-455C-9EA6-DF929625EA0E}">
        <p15:presenceInfo xmlns:p15="http://schemas.microsoft.com/office/powerpoint/2012/main" userId="NIRAND PISUTHA-ARNO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5656"/>
    <a:srgbClr val="62A3C4"/>
    <a:srgbClr val="FA5C79"/>
    <a:srgbClr val="ED7D31"/>
    <a:srgbClr val="6B8B9C"/>
    <a:srgbClr val="001DF0"/>
    <a:srgbClr val="7F7F7F"/>
    <a:srgbClr val="004F8A"/>
    <a:srgbClr val="67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1E907-3EFE-4580-807E-962AA115ADB9}" v="3" dt="2022-10-22T00:32:52.06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96202" autoAdjust="0"/>
  </p:normalViewPr>
  <p:slideViewPr>
    <p:cSldViewPr snapToGrid="0" snapToObjects="1">
      <p:cViewPr varScale="1">
        <p:scale>
          <a:sx n="56" d="100"/>
          <a:sy n="56" d="100"/>
        </p:scale>
        <p:origin x="636" y="120"/>
      </p:cViewPr>
      <p:guideLst>
        <p:guide orient="horz" pos="8136"/>
        <p:guide pos="14278"/>
        <p:guide pos="1078"/>
        <p:guide pos="7678"/>
        <p:guide orient="horz" pos="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customXml" Target="../customXml/item2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D PISUTHA-ARNOND" userId="547948d0-7b42-4fd1-a687-1c33c597d031" providerId="ADAL" clId="{5B51E907-3EFE-4580-807E-962AA115ADB9}"/>
    <pc:docChg chg="undo custSel addSld modSld">
      <pc:chgData name="NIRAND PISUTHA-ARNOND" userId="547948d0-7b42-4fd1-a687-1c33c597d031" providerId="ADAL" clId="{5B51E907-3EFE-4580-807E-962AA115ADB9}" dt="2022-10-22T00:37:44.365" v="520" actId="1076"/>
      <pc:docMkLst>
        <pc:docMk/>
      </pc:docMkLst>
      <pc:sldChg chg="addSp modSp add mod">
        <pc:chgData name="NIRAND PISUTHA-ARNOND" userId="547948d0-7b42-4fd1-a687-1c33c597d031" providerId="ADAL" clId="{5B51E907-3EFE-4580-807E-962AA115ADB9}" dt="2022-10-22T00:33:10.788" v="27" actId="1076"/>
        <pc:sldMkLst>
          <pc:docMk/>
          <pc:sldMk cId="3968220210" sldId="2100"/>
        </pc:sldMkLst>
        <pc:spChg chg="add mod">
          <ac:chgData name="NIRAND PISUTHA-ARNOND" userId="547948d0-7b42-4fd1-a687-1c33c597d031" providerId="ADAL" clId="{5B51E907-3EFE-4580-807E-962AA115ADB9}" dt="2022-10-22T00:33:01.753" v="25" actId="1076"/>
          <ac:spMkLst>
            <pc:docMk/>
            <pc:sldMk cId="3968220210" sldId="2100"/>
            <ac:spMk id="2" creationId="{AD2C0FF3-DC34-92BD-1238-9AB72343519E}"/>
          </ac:spMkLst>
        </pc:spChg>
        <pc:cxnChg chg="add mod">
          <ac:chgData name="NIRAND PISUTHA-ARNOND" userId="547948d0-7b42-4fd1-a687-1c33c597d031" providerId="ADAL" clId="{5B51E907-3EFE-4580-807E-962AA115ADB9}" dt="2022-10-22T00:33:10.788" v="27" actId="1076"/>
          <ac:cxnSpMkLst>
            <pc:docMk/>
            <pc:sldMk cId="3968220210" sldId="2100"/>
            <ac:cxnSpMk id="6" creationId="{37C758D3-C96D-8871-A80A-6EBE4044A5B8}"/>
          </ac:cxnSpMkLst>
        </pc:cxnChg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811105285" sldId="2113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4148842900" sldId="2115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1243179598" sldId="2116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2097369106" sldId="2117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3534235984" sldId="2177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2354526477" sldId="2178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2873103238" sldId="2179"/>
        </pc:sldMkLst>
      </pc:sldChg>
      <pc:sldChg chg="add">
        <pc:chgData name="NIRAND PISUTHA-ARNOND" userId="547948d0-7b42-4fd1-a687-1c33c597d031" providerId="ADAL" clId="{5B51E907-3EFE-4580-807E-962AA115ADB9}" dt="2022-10-22T00:27:37.606" v="0"/>
        <pc:sldMkLst>
          <pc:docMk/>
          <pc:sldMk cId="564090188" sldId="2180"/>
        </pc:sldMkLst>
      </pc:sldChg>
      <pc:sldChg chg="modSp new mod">
        <pc:chgData name="NIRAND PISUTHA-ARNOND" userId="547948d0-7b42-4fd1-a687-1c33c597d031" providerId="ADAL" clId="{5B51E907-3EFE-4580-807E-962AA115ADB9}" dt="2022-10-22T00:37:44.365" v="520" actId="1076"/>
        <pc:sldMkLst>
          <pc:docMk/>
          <pc:sldMk cId="2880301276" sldId="2181"/>
        </pc:sldMkLst>
        <pc:spChg chg="mod">
          <ac:chgData name="NIRAND PISUTHA-ARNOND" userId="547948d0-7b42-4fd1-a687-1c33c597d031" providerId="ADAL" clId="{5B51E907-3EFE-4580-807E-962AA115ADB9}" dt="2022-10-22T00:37:44.365" v="520" actId="1076"/>
          <ac:spMkLst>
            <pc:docMk/>
            <pc:sldMk cId="2880301276" sldId="2181"/>
            <ac:spMk id="2" creationId="{196A09E8-2941-5490-0B46-028D8A4A4656}"/>
          </ac:spMkLst>
        </pc:spChg>
        <pc:spChg chg="mod">
          <ac:chgData name="NIRAND PISUTHA-ARNOND" userId="547948d0-7b42-4fd1-a687-1c33c597d031" providerId="ADAL" clId="{5B51E907-3EFE-4580-807E-962AA115ADB9}" dt="2022-10-22T00:33:36.611" v="38" actId="20577"/>
          <ac:spMkLst>
            <pc:docMk/>
            <pc:sldMk cId="2880301276" sldId="2181"/>
            <ac:spMk id="3" creationId="{38D9666C-E956-E82B-D4A0-2A8512B990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879336" y="0"/>
            <a:ext cx="84983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8B91-62EF-4CF6-B5A5-FE01F089E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5514" y="4735286"/>
            <a:ext cx="13422086" cy="756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1E225D-5AF5-4E37-B809-1F81B30B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4" y="1154792"/>
            <a:ext cx="13422086" cy="2651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6686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8B91-62EF-4CF6-B5A5-FE01F089E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5513" y="4735286"/>
            <a:ext cx="18206357" cy="7560128"/>
          </a:xfrm>
        </p:spPr>
        <p:txBody>
          <a:bodyPr/>
          <a:lstStyle>
            <a:lvl1pPr>
              <a:lnSpc>
                <a:spcPct val="100000"/>
              </a:lnSpc>
              <a:spcAft>
                <a:spcPts val="1000"/>
              </a:spcAft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defRPr sz="4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1E225D-5AF5-4E37-B809-1F81B30B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1154792"/>
            <a:ext cx="18206357" cy="2651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2425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8B91-62EF-4CF6-B5A5-FE01F089E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5511" y="4131129"/>
            <a:ext cx="18206357" cy="7560128"/>
          </a:xfrm>
        </p:spPr>
        <p:txBody>
          <a:bodyPr/>
          <a:lstStyle>
            <a:lvl1pPr>
              <a:lnSpc>
                <a:spcPct val="100000"/>
              </a:lnSpc>
              <a:spcAft>
                <a:spcPts val="1000"/>
              </a:spcAft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1E225D-5AF5-4E37-B809-1F81B30B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2" y="713921"/>
            <a:ext cx="18206357" cy="2651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67039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6C80-F48C-4CCC-8DD7-E4889A3CCF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0649" y="4637314"/>
            <a:ext cx="10123488" cy="852396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973F1-F87B-43B4-AC87-E6FD389E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49" y="1432380"/>
            <a:ext cx="10123488" cy="2651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1623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2174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13824A-6884-4BB0-83B7-C7856BC6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C9055FF-AFC4-4259-BDA9-20AABE2D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AB15-C812-4DB6-A9A5-4CAB0248B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BD6C-9EF5-4863-9E72-BC329E279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61" r:id="rId2"/>
    <p:sldLayoutId id="2147483962" r:id="rId3"/>
    <p:sldLayoutId id="2147483955" r:id="rId4"/>
    <p:sldLayoutId id="2147483956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13800" b="0" kern="1200">
          <a:solidFill>
            <a:srgbClr val="62A3C4"/>
          </a:solidFill>
          <a:latin typeface="Kanit SemiBold" panose="00000700000000000000" pitchFamily="2" charset="-34"/>
          <a:ea typeface="Kanit SemiBold" panose="00000700000000000000" pitchFamily="2" charset="-34"/>
          <a:cs typeface="Kanit SemiBold" panose="00000700000000000000" pitchFamily="2" charset="-34"/>
        </a:defRPr>
      </a:lvl1pPr>
    </p:titleStyle>
    <p:bodyStyle>
      <a:lvl1pPr marL="457109" indent="-457109" algn="l" defTabSz="1828434" rtl="0" eaLnBrk="1" latinLnBrk="0" hangingPunct="1">
        <a:lnSpc>
          <a:spcPct val="150000"/>
        </a:lnSpc>
        <a:spcBef>
          <a:spcPts val="2000"/>
        </a:spcBef>
        <a:buFont typeface="Arial" panose="020B0604020202020204" pitchFamily="34" charset="0"/>
        <a:buChar char="•"/>
        <a:defRPr lang="en-US" sz="7200" kern="1200" dirty="0" smtClean="0">
          <a:solidFill>
            <a:schemeClr val="bg1">
              <a:lumMod val="50000"/>
            </a:schemeClr>
          </a:solidFill>
          <a:effectLst/>
          <a:latin typeface="Kanit Light" panose="00000400000000000000" pitchFamily="2" charset="-34"/>
          <a:ea typeface="Kanit Light" panose="00000400000000000000" pitchFamily="2" charset="-34"/>
          <a:cs typeface="Kanit Light" panose="00000400000000000000" pitchFamily="2" charset="-34"/>
        </a:defRPr>
      </a:lvl1pPr>
      <a:lvl2pPr marL="1371326" indent="-457109" algn="l" defTabSz="1828434" rtl="0" eaLnBrk="1" latinLnBrk="0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•"/>
        <a:defRPr lang="en-US" sz="6000" kern="1200" dirty="0" smtClean="0">
          <a:solidFill>
            <a:schemeClr val="bg1">
              <a:lumMod val="65000"/>
            </a:schemeClr>
          </a:solidFill>
          <a:effectLst/>
          <a:latin typeface="Kanit Light" panose="00000400000000000000" pitchFamily="2" charset="-34"/>
          <a:ea typeface="Kanit Light" panose="00000400000000000000" pitchFamily="2" charset="-34"/>
          <a:cs typeface="Kanit Light" panose="00000400000000000000" pitchFamily="2" charset="-34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bg1">
              <a:lumMod val="65000"/>
            </a:schemeClr>
          </a:solidFill>
          <a:effectLst/>
          <a:latin typeface="Kanit Light" panose="00000400000000000000" pitchFamily="2" charset="-34"/>
          <a:ea typeface="Kanit Light" panose="00000400000000000000" pitchFamily="2" charset="-34"/>
          <a:cs typeface="Kanit Light" panose="00000400000000000000" pitchFamily="2" charset="-34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bg1">
              <a:lumMod val="65000"/>
            </a:schemeClr>
          </a:solidFill>
          <a:effectLst/>
          <a:latin typeface="Kanit Light" panose="00000400000000000000" pitchFamily="2" charset="-34"/>
          <a:ea typeface="Kanit Light" panose="00000400000000000000" pitchFamily="2" charset="-34"/>
          <a:cs typeface="Kanit Light" panose="00000400000000000000" pitchFamily="2" charset="-34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bg1">
              <a:lumMod val="65000"/>
            </a:schemeClr>
          </a:solidFill>
          <a:effectLst/>
          <a:latin typeface="Kanit Light" panose="00000400000000000000" pitchFamily="2" charset="-34"/>
          <a:ea typeface="Kanit Light" panose="00000400000000000000" pitchFamily="2" charset="-34"/>
          <a:cs typeface="Kanit Light" panose="00000400000000000000" pitchFamily="2" charset="-34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01686" y="12623802"/>
            <a:ext cx="1077277" cy="732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9">
                <a:solidFill>
                  <a:schemeClr val="bg1"/>
                </a:solidFill>
              </a:defRPr>
            </a:lvl1pPr>
          </a:lstStyle>
          <a:p>
            <a:fld id="{FC0F7248-0A33-437B-9F35-19201752E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6174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2437790" rtl="0" eaLnBrk="1" latinLnBrk="0" hangingPunct="1">
        <a:lnSpc>
          <a:spcPct val="90000"/>
        </a:lnSpc>
        <a:spcBef>
          <a:spcPct val="0"/>
        </a:spcBef>
        <a:buNone/>
        <a:defRPr sz="11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448" indent="-609448" algn="l" defTabSz="2437790" rtl="0" eaLnBrk="1" latinLnBrk="0" hangingPunct="1">
        <a:lnSpc>
          <a:spcPct val="90000"/>
        </a:lnSpc>
        <a:spcBef>
          <a:spcPts val="2666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1pPr>
      <a:lvl2pPr marL="1828343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398" kern="1200">
          <a:solidFill>
            <a:schemeClr val="tx1"/>
          </a:solidFill>
          <a:latin typeface="+mn-lt"/>
          <a:ea typeface="+mn-ea"/>
          <a:cs typeface="+mn-cs"/>
        </a:defRPr>
      </a:lvl2pPr>
      <a:lvl3pPr marL="3047238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3pPr>
      <a:lvl4pPr marL="4266133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5485028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703924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922819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9141714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10360609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1pPr>
      <a:lvl2pPr marL="1218895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43779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65668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487558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09447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31337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853226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9751162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3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56.png"/><Relationship Id="rId17" Type="http://schemas.openxmlformats.org/officeDocument/2006/relationships/image" Target="../media/image69.png"/><Relationship Id="rId2" Type="http://schemas.openxmlformats.org/officeDocument/2006/relationships/image" Target="../media/image41.png"/><Relationship Id="rId16" Type="http://schemas.openxmlformats.org/officeDocument/2006/relationships/image" Target="../media/image68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12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4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2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34" Type="http://schemas.openxmlformats.org/officeDocument/2006/relationships/image" Target="../media/image13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33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8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34" Type="http://schemas.openxmlformats.org/officeDocument/2006/relationships/image" Target="../media/image13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37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3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39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122.png"/><Relationship Id="rId8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46.png"/><Relationship Id="rId21" Type="http://schemas.openxmlformats.org/officeDocument/2006/relationships/image" Target="../media/image116.png"/><Relationship Id="rId34" Type="http://schemas.openxmlformats.org/officeDocument/2006/relationships/image" Target="../media/image142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41.png"/><Relationship Id="rId38" Type="http://schemas.openxmlformats.org/officeDocument/2006/relationships/image" Target="../media/image145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40.png"/><Relationship Id="rId37" Type="http://schemas.openxmlformats.org/officeDocument/2006/relationships/image" Target="../media/image122.png"/><Relationship Id="rId40" Type="http://schemas.openxmlformats.org/officeDocument/2006/relationships/image" Target="../media/image147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44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143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53.png"/><Relationship Id="rId21" Type="http://schemas.openxmlformats.org/officeDocument/2006/relationships/image" Target="../media/image116.png"/><Relationship Id="rId34" Type="http://schemas.openxmlformats.org/officeDocument/2006/relationships/image" Target="../media/image14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41.png"/><Relationship Id="rId38" Type="http://schemas.openxmlformats.org/officeDocument/2006/relationships/image" Target="../media/image15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24" Type="http://schemas.openxmlformats.org/officeDocument/2006/relationships/image" Target="../media/image119.png"/><Relationship Id="rId32" Type="http://schemas.openxmlformats.org/officeDocument/2006/relationships/image" Target="../media/image140.png"/><Relationship Id="rId37" Type="http://schemas.openxmlformats.org/officeDocument/2006/relationships/image" Target="../media/image151.png"/><Relationship Id="rId40" Type="http://schemas.openxmlformats.org/officeDocument/2006/relationships/image" Target="../media/image122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5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149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56.png"/><Relationship Id="rId21" Type="http://schemas.openxmlformats.org/officeDocument/2006/relationships/image" Target="../media/image116.png"/><Relationship Id="rId34" Type="http://schemas.openxmlformats.org/officeDocument/2006/relationships/image" Target="../media/image14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41.png"/><Relationship Id="rId38" Type="http://schemas.openxmlformats.org/officeDocument/2006/relationships/image" Target="../media/image133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24" Type="http://schemas.openxmlformats.org/officeDocument/2006/relationships/image" Target="../media/image119.png"/><Relationship Id="rId32" Type="http://schemas.openxmlformats.org/officeDocument/2006/relationships/image" Target="../media/image140.png"/><Relationship Id="rId37" Type="http://schemas.openxmlformats.org/officeDocument/2006/relationships/image" Target="../media/image155.png"/><Relationship Id="rId40" Type="http://schemas.openxmlformats.org/officeDocument/2006/relationships/image" Target="../media/image157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54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149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340.png"/><Relationship Id="rId21" Type="http://schemas.openxmlformats.org/officeDocument/2006/relationships/image" Target="../media/image116.png"/><Relationship Id="rId34" Type="http://schemas.openxmlformats.org/officeDocument/2006/relationships/image" Target="../media/image148.png"/><Relationship Id="rId42" Type="http://schemas.openxmlformats.org/officeDocument/2006/relationships/image" Target="../media/image106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8.png"/><Relationship Id="rId4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24" Type="http://schemas.openxmlformats.org/officeDocument/2006/relationships/image" Target="../media/image119.png"/><Relationship Id="rId32" Type="http://schemas.openxmlformats.org/officeDocument/2006/relationships/image" Target="../media/image140.png"/><Relationship Id="rId37" Type="http://schemas.openxmlformats.org/officeDocument/2006/relationships/image" Target="../media/image155.png"/><Relationship Id="rId40" Type="http://schemas.openxmlformats.org/officeDocument/2006/relationships/image" Target="../media/image15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54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3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149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41.png"/><Relationship Id="rId38" Type="http://schemas.openxmlformats.org/officeDocument/2006/relationships/image" Target="../media/image1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180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1790.png"/><Relationship Id="rId33" Type="http://schemas.openxmlformats.org/officeDocument/2006/relationships/image" Target="../media/image188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1780.png"/><Relationship Id="rId32" Type="http://schemas.openxmlformats.org/officeDocument/2006/relationships/image" Target="../media/image187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186.png"/><Relationship Id="rId4" Type="http://schemas.openxmlformats.org/officeDocument/2006/relationships/image" Target="../media/image1580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27" Type="http://schemas.openxmlformats.org/officeDocument/2006/relationships/image" Target="../media/image184.png"/><Relationship Id="rId30" Type="http://schemas.openxmlformats.org/officeDocument/2006/relationships/image" Target="../media/image18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180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92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1790.png"/><Relationship Id="rId33" Type="http://schemas.openxmlformats.org/officeDocument/2006/relationships/image" Target="../media/image191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1780.png"/><Relationship Id="rId32" Type="http://schemas.openxmlformats.org/officeDocument/2006/relationships/image" Target="../media/image190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36" Type="http://schemas.openxmlformats.org/officeDocument/2006/relationships/image" Target="../media/image186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188.png"/><Relationship Id="rId4" Type="http://schemas.openxmlformats.org/officeDocument/2006/relationships/image" Target="../media/image1580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89.png"/><Relationship Id="rId35" Type="http://schemas.openxmlformats.org/officeDocument/2006/relationships/image" Target="../media/image185.png"/><Relationship Id="rId8" Type="http://schemas.openxmlformats.org/officeDocument/2006/relationships/image" Target="../media/image162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180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97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1790.png"/><Relationship Id="rId33" Type="http://schemas.openxmlformats.org/officeDocument/2006/relationships/image" Target="../media/image196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1780.png"/><Relationship Id="rId32" Type="http://schemas.openxmlformats.org/officeDocument/2006/relationships/image" Target="../media/image195.png"/><Relationship Id="rId37" Type="http://schemas.openxmlformats.org/officeDocument/2006/relationships/image" Target="../media/image186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36" Type="http://schemas.openxmlformats.org/officeDocument/2006/relationships/image" Target="../media/image185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194.png"/><Relationship Id="rId4" Type="http://schemas.openxmlformats.org/officeDocument/2006/relationships/image" Target="../media/image1580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8" Type="http://schemas.openxmlformats.org/officeDocument/2006/relationships/image" Target="../media/image16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2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197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11" Type="http://schemas.openxmlformats.org/officeDocument/2006/relationships/image" Target="../media/image1960.png"/><Relationship Id="rId5" Type="http://schemas.openxmlformats.org/officeDocument/2006/relationships/image" Target="../media/image1900.png"/><Relationship Id="rId10" Type="http://schemas.openxmlformats.org/officeDocument/2006/relationships/image" Target="../media/image201.png"/><Relationship Id="rId4" Type="http://schemas.openxmlformats.org/officeDocument/2006/relationships/image" Target="../media/image199.png"/><Relationship Id="rId9" Type="http://schemas.openxmlformats.org/officeDocument/2006/relationships/image" Target="../media/image1940.png"/><Relationship Id="rId14" Type="http://schemas.openxmlformats.org/officeDocument/2006/relationships/image" Target="../media/image2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4.png"/><Relationship Id="rId18" Type="http://schemas.openxmlformats.org/officeDocument/2006/relationships/image" Target="../media/image202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1970.png"/><Relationship Id="rId17" Type="http://schemas.openxmlformats.org/officeDocument/2006/relationships/image" Target="../media/image208.png"/><Relationship Id="rId2" Type="http://schemas.openxmlformats.org/officeDocument/2006/relationships/image" Target="../media/image1870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11" Type="http://schemas.openxmlformats.org/officeDocument/2006/relationships/image" Target="../media/image1960.png"/><Relationship Id="rId5" Type="http://schemas.openxmlformats.org/officeDocument/2006/relationships/image" Target="../media/image1900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19" Type="http://schemas.openxmlformats.org/officeDocument/2006/relationships/image" Target="../media/image203.png"/><Relationship Id="rId4" Type="http://schemas.openxmlformats.org/officeDocument/2006/relationships/image" Target="../media/image199.png"/><Relationship Id="rId9" Type="http://schemas.openxmlformats.org/officeDocument/2006/relationships/image" Target="../media/image1940.png"/><Relationship Id="rId14" Type="http://schemas.openxmlformats.org/officeDocument/2006/relationships/image" Target="../media/image20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3" Type="http://schemas.openxmlformats.org/officeDocument/2006/relationships/image" Target="../media/image1880.png"/><Relationship Id="rId21" Type="http://schemas.openxmlformats.org/officeDocument/2006/relationships/image" Target="../media/image212.png"/><Relationship Id="rId7" Type="http://schemas.openxmlformats.org/officeDocument/2006/relationships/image" Target="../media/image1920.png"/><Relationship Id="rId12" Type="http://schemas.openxmlformats.org/officeDocument/2006/relationships/image" Target="../media/image1970.png"/><Relationship Id="rId17" Type="http://schemas.openxmlformats.org/officeDocument/2006/relationships/image" Target="../media/image208.png"/><Relationship Id="rId25" Type="http://schemas.openxmlformats.org/officeDocument/2006/relationships/image" Target="../media/image203.png"/><Relationship Id="rId2" Type="http://schemas.openxmlformats.org/officeDocument/2006/relationships/image" Target="../media/image1870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11" Type="http://schemas.openxmlformats.org/officeDocument/2006/relationships/image" Target="../media/image1960.png"/><Relationship Id="rId24" Type="http://schemas.openxmlformats.org/officeDocument/2006/relationships/image" Target="../media/image214.png"/><Relationship Id="rId5" Type="http://schemas.openxmlformats.org/officeDocument/2006/relationships/image" Target="../media/image1900.png"/><Relationship Id="rId15" Type="http://schemas.openxmlformats.org/officeDocument/2006/relationships/image" Target="../media/image206.png"/><Relationship Id="rId23" Type="http://schemas.openxmlformats.org/officeDocument/2006/relationships/image" Target="../media/image213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4" Type="http://schemas.openxmlformats.org/officeDocument/2006/relationships/image" Target="../media/image199.png"/><Relationship Id="rId9" Type="http://schemas.openxmlformats.org/officeDocument/2006/relationships/image" Target="../media/image1940.png"/><Relationship Id="rId14" Type="http://schemas.openxmlformats.org/officeDocument/2006/relationships/image" Target="../media/image205.png"/><Relationship Id="rId22" Type="http://schemas.openxmlformats.org/officeDocument/2006/relationships/image" Target="../media/image202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9.png"/><Relationship Id="rId3" Type="http://schemas.openxmlformats.org/officeDocument/2006/relationships/image" Target="../media/image1880.png"/><Relationship Id="rId21" Type="http://schemas.openxmlformats.org/officeDocument/2006/relationships/image" Target="../media/image212.png"/><Relationship Id="rId34" Type="http://schemas.openxmlformats.org/officeDocument/2006/relationships/image" Target="../media/image203.png"/><Relationship Id="rId7" Type="http://schemas.openxmlformats.org/officeDocument/2006/relationships/image" Target="../media/image1920.png"/><Relationship Id="rId12" Type="http://schemas.openxmlformats.org/officeDocument/2006/relationships/image" Target="../media/image1970.png"/><Relationship Id="rId17" Type="http://schemas.openxmlformats.org/officeDocument/2006/relationships/image" Target="../media/image208.png"/><Relationship Id="rId25" Type="http://schemas.openxmlformats.org/officeDocument/2006/relationships/image" Target="../media/image218.png"/><Relationship Id="rId33" Type="http://schemas.openxmlformats.org/officeDocument/2006/relationships/image" Target="../media/image223.png"/><Relationship Id="rId2" Type="http://schemas.openxmlformats.org/officeDocument/2006/relationships/image" Target="../media/image1870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11" Type="http://schemas.openxmlformats.org/officeDocument/2006/relationships/image" Target="../media/image1960.png"/><Relationship Id="rId24" Type="http://schemas.openxmlformats.org/officeDocument/2006/relationships/image" Target="../media/image217.png"/><Relationship Id="rId32" Type="http://schemas.openxmlformats.org/officeDocument/2006/relationships/image" Target="../media/image222.png"/><Relationship Id="rId5" Type="http://schemas.openxmlformats.org/officeDocument/2006/relationships/image" Target="../media/image1900.png"/><Relationship Id="rId15" Type="http://schemas.openxmlformats.org/officeDocument/2006/relationships/image" Target="../media/image206.png"/><Relationship Id="rId23" Type="http://schemas.openxmlformats.org/officeDocument/2006/relationships/image" Target="../media/image216.png"/><Relationship Id="rId28" Type="http://schemas.openxmlformats.org/officeDocument/2006/relationships/image" Target="../media/image202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1.png"/><Relationship Id="rId4" Type="http://schemas.openxmlformats.org/officeDocument/2006/relationships/image" Target="../media/image199.png"/><Relationship Id="rId9" Type="http://schemas.openxmlformats.org/officeDocument/2006/relationships/image" Target="../media/image1940.png"/><Relationship Id="rId14" Type="http://schemas.openxmlformats.org/officeDocument/2006/relationships/image" Target="../media/image205.png"/><Relationship Id="rId22" Type="http://schemas.openxmlformats.org/officeDocument/2006/relationships/image" Target="../media/image215.png"/><Relationship Id="rId27" Type="http://schemas.openxmlformats.org/officeDocument/2006/relationships/image" Target="../media/image220.png"/><Relationship Id="rId30" Type="http://schemas.openxmlformats.org/officeDocument/2006/relationships/image" Target="../media/image214.png"/><Relationship Id="rId8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11.png"/><Relationship Id="rId18" Type="http://schemas.openxmlformats.org/officeDocument/2006/relationships/image" Target="../media/image202.png"/><Relationship Id="rId3" Type="http://schemas.openxmlformats.org/officeDocument/2006/relationships/image" Target="../media/image225.png"/><Relationship Id="rId21" Type="http://schemas.openxmlformats.org/officeDocument/2006/relationships/image" Target="../media/image221.png"/><Relationship Id="rId7" Type="http://schemas.openxmlformats.org/officeDocument/2006/relationships/image" Target="../media/image228.png"/><Relationship Id="rId12" Type="http://schemas.openxmlformats.org/officeDocument/2006/relationships/image" Target="../media/image232.png"/><Relationship Id="rId17" Type="http://schemas.openxmlformats.org/officeDocument/2006/relationships/image" Target="../media/image217.png"/><Relationship Id="rId2" Type="http://schemas.openxmlformats.org/officeDocument/2006/relationships/image" Target="../media/image224.png"/><Relationship Id="rId16" Type="http://schemas.openxmlformats.org/officeDocument/2006/relationships/image" Target="../media/image216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1.png"/><Relationship Id="rId5" Type="http://schemas.openxmlformats.org/officeDocument/2006/relationships/image" Target="../media/image199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10" Type="http://schemas.openxmlformats.org/officeDocument/2006/relationships/image" Target="../media/image230.png"/><Relationship Id="rId19" Type="http://schemas.openxmlformats.org/officeDocument/2006/relationships/image" Target="../media/image213.png"/><Relationship Id="rId4" Type="http://schemas.openxmlformats.org/officeDocument/2006/relationships/image" Target="../media/image226.png"/><Relationship Id="rId9" Type="http://schemas.openxmlformats.org/officeDocument/2006/relationships/image" Target="../media/image200.png"/><Relationship Id="rId14" Type="http://schemas.openxmlformats.org/officeDocument/2006/relationships/image" Target="../media/image212.png"/><Relationship Id="rId22" Type="http://schemas.openxmlformats.org/officeDocument/2006/relationships/image" Target="../media/image2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2.png"/><Relationship Id="rId18" Type="http://schemas.openxmlformats.org/officeDocument/2006/relationships/image" Target="../media/image217.png"/><Relationship Id="rId3" Type="http://schemas.openxmlformats.org/officeDocument/2006/relationships/image" Target="../media/image233.png"/><Relationship Id="rId21" Type="http://schemas.openxmlformats.org/officeDocument/2006/relationships/image" Target="../media/image214.png"/><Relationship Id="rId7" Type="http://schemas.openxmlformats.org/officeDocument/2006/relationships/image" Target="../media/image227.png"/><Relationship Id="rId12" Type="http://schemas.openxmlformats.org/officeDocument/2006/relationships/image" Target="../media/image231.png"/><Relationship Id="rId17" Type="http://schemas.openxmlformats.org/officeDocument/2006/relationships/image" Target="../media/image216.png"/><Relationship Id="rId2" Type="http://schemas.openxmlformats.org/officeDocument/2006/relationships/image" Target="../media/image224.png"/><Relationship Id="rId16" Type="http://schemas.openxmlformats.org/officeDocument/2006/relationships/image" Target="../media/image215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30.png"/><Relationship Id="rId24" Type="http://schemas.openxmlformats.org/officeDocument/2006/relationships/image" Target="../media/image223.png"/><Relationship Id="rId5" Type="http://schemas.openxmlformats.org/officeDocument/2006/relationships/image" Target="../media/image226.png"/><Relationship Id="rId15" Type="http://schemas.openxmlformats.org/officeDocument/2006/relationships/image" Target="../media/image212.png"/><Relationship Id="rId23" Type="http://schemas.openxmlformats.org/officeDocument/2006/relationships/image" Target="../media/image222.png"/><Relationship Id="rId10" Type="http://schemas.openxmlformats.org/officeDocument/2006/relationships/image" Target="../media/image200.png"/><Relationship Id="rId19" Type="http://schemas.openxmlformats.org/officeDocument/2006/relationships/image" Target="../media/image202.png"/><Relationship Id="rId4" Type="http://schemas.openxmlformats.org/officeDocument/2006/relationships/image" Target="../media/image225.png"/><Relationship Id="rId9" Type="http://schemas.openxmlformats.org/officeDocument/2006/relationships/image" Target="../media/image229.png"/><Relationship Id="rId14" Type="http://schemas.openxmlformats.org/officeDocument/2006/relationships/image" Target="../media/image211.png"/><Relationship Id="rId22" Type="http://schemas.openxmlformats.org/officeDocument/2006/relationships/image" Target="../media/image2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2" Type="http://schemas.openxmlformats.org/officeDocument/2006/relationships/image" Target="../media/image234.png"/><Relationship Id="rId16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5" Type="http://schemas.openxmlformats.org/officeDocument/2006/relationships/image" Target="../media/image248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25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86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1790.png"/><Relationship Id="rId33" Type="http://schemas.openxmlformats.org/officeDocument/2006/relationships/image" Target="../media/image185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1780.png"/><Relationship Id="rId32" Type="http://schemas.openxmlformats.org/officeDocument/2006/relationships/image" Target="../media/image252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251.png"/><Relationship Id="rId4" Type="http://schemas.openxmlformats.org/officeDocument/2006/relationships/image" Target="../media/image249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25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86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1790.png"/><Relationship Id="rId33" Type="http://schemas.openxmlformats.org/officeDocument/2006/relationships/image" Target="../media/image185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1780.png"/><Relationship Id="rId32" Type="http://schemas.openxmlformats.org/officeDocument/2006/relationships/image" Target="../media/image252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251.png"/><Relationship Id="rId4" Type="http://schemas.openxmlformats.org/officeDocument/2006/relationships/image" Target="../media/image249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25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86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254.png"/><Relationship Id="rId33" Type="http://schemas.openxmlformats.org/officeDocument/2006/relationships/image" Target="../media/image185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253.png"/><Relationship Id="rId32" Type="http://schemas.openxmlformats.org/officeDocument/2006/relationships/image" Target="../media/image252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251.png"/><Relationship Id="rId4" Type="http://schemas.openxmlformats.org/officeDocument/2006/relationships/image" Target="../media/image249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25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86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254.png"/><Relationship Id="rId33" Type="http://schemas.openxmlformats.org/officeDocument/2006/relationships/image" Target="../media/image185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253.png"/><Relationship Id="rId32" Type="http://schemas.openxmlformats.org/officeDocument/2006/relationships/image" Target="../media/image252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10" Type="http://schemas.openxmlformats.org/officeDocument/2006/relationships/image" Target="../media/image1640.png"/><Relationship Id="rId19" Type="http://schemas.openxmlformats.org/officeDocument/2006/relationships/image" Target="../media/image1730.png"/><Relationship Id="rId31" Type="http://schemas.openxmlformats.org/officeDocument/2006/relationships/image" Target="../media/image251.png"/><Relationship Id="rId4" Type="http://schemas.openxmlformats.org/officeDocument/2006/relationships/image" Target="../media/image249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26" Type="http://schemas.openxmlformats.org/officeDocument/2006/relationships/image" Target="../media/image250.png"/><Relationship Id="rId3" Type="http://schemas.openxmlformats.org/officeDocument/2006/relationships/image" Target="../media/image1570.png"/><Relationship Id="rId21" Type="http://schemas.openxmlformats.org/officeDocument/2006/relationships/image" Target="../media/image1750.png"/><Relationship Id="rId34" Type="http://schemas.openxmlformats.org/officeDocument/2006/relationships/image" Target="../media/image186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5" Type="http://schemas.openxmlformats.org/officeDocument/2006/relationships/image" Target="../media/image254.png"/><Relationship Id="rId33" Type="http://schemas.openxmlformats.org/officeDocument/2006/relationships/image" Target="../media/image185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20" Type="http://schemas.openxmlformats.org/officeDocument/2006/relationships/image" Target="../media/image1740.png"/><Relationship Id="rId29" Type="http://schemas.openxmlformats.org/officeDocument/2006/relationships/image" Target="../media/image1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0.png"/><Relationship Id="rId24" Type="http://schemas.openxmlformats.org/officeDocument/2006/relationships/image" Target="../media/image253.png"/><Relationship Id="rId32" Type="http://schemas.openxmlformats.org/officeDocument/2006/relationships/image" Target="../media/image252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23" Type="http://schemas.openxmlformats.org/officeDocument/2006/relationships/image" Target="../media/image1770.png"/><Relationship Id="rId28" Type="http://schemas.openxmlformats.org/officeDocument/2006/relationships/image" Target="../media/image1810.png"/><Relationship Id="rId10" Type="http://schemas.openxmlformats.org/officeDocument/2006/relationships/image" Target="../media/image255.png"/><Relationship Id="rId19" Type="http://schemas.openxmlformats.org/officeDocument/2006/relationships/image" Target="../media/image1730.png"/><Relationship Id="rId31" Type="http://schemas.openxmlformats.org/officeDocument/2006/relationships/image" Target="../media/image251.png"/><Relationship Id="rId4" Type="http://schemas.openxmlformats.org/officeDocument/2006/relationships/image" Target="../media/image249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Relationship Id="rId22" Type="http://schemas.openxmlformats.org/officeDocument/2006/relationships/image" Target="../media/image1760.png"/><Relationship Id="rId30" Type="http://schemas.openxmlformats.org/officeDocument/2006/relationships/image" Target="../media/image19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6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60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1.png"/><Relationship Id="rId5" Type="http://schemas.openxmlformats.org/officeDocument/2006/relationships/image" Target="../media/image1811.png"/><Relationship Id="rId4" Type="http://schemas.openxmlformats.org/officeDocument/2006/relationships/image" Target="../media/image1711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image" Target="../media/image1701.png"/><Relationship Id="rId7" Type="http://schemas.openxmlformats.org/officeDocument/2006/relationships/image" Target="../media/image2110.png"/><Relationship Id="rId2" Type="http://schemas.openxmlformats.org/officeDocument/2006/relationships/image" Target="../media/image1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0.png"/><Relationship Id="rId11" Type="http://schemas.openxmlformats.org/officeDocument/2006/relationships/image" Target="../media/image2510.png"/><Relationship Id="rId5" Type="http://schemas.openxmlformats.org/officeDocument/2006/relationships/image" Target="../media/image1901.png"/><Relationship Id="rId10" Type="http://schemas.openxmlformats.org/officeDocument/2006/relationships/image" Target="../media/image2410.png"/><Relationship Id="rId4" Type="http://schemas.openxmlformats.org/officeDocument/2006/relationships/image" Target="../media/image1801.png"/><Relationship Id="rId9" Type="http://schemas.openxmlformats.org/officeDocument/2006/relationships/image" Target="../media/image23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8278A39-94B4-4F20-9252-2D5D9551BB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5842" y="8000878"/>
            <a:ext cx="13396418" cy="2120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800" b="1" dirty="0">
                <a:solidFill>
                  <a:schemeClr val="accent1"/>
                </a:solidFill>
                <a:latin typeface="+mj-lt"/>
                <a:cs typeface="+mj-cs"/>
              </a:rPr>
              <a:t>Manufacturing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57D38-6BFC-4052-A5DE-9D6D6B36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91" y="2699029"/>
            <a:ext cx="19151915" cy="3753613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8FCF67-3076-469A-908E-2EC2B7ED70C1}"/>
              </a:ext>
            </a:extLst>
          </p:cNvPr>
          <p:cNvCxnSpPr>
            <a:cxnSpLocks/>
          </p:cNvCxnSpPr>
          <p:nvPr/>
        </p:nvCxnSpPr>
        <p:spPr>
          <a:xfrm>
            <a:off x="3634318" y="3716368"/>
            <a:ext cx="0" cy="6122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9FF5BBF7-D232-4273-8309-500158671F07}"/>
              </a:ext>
            </a:extLst>
          </p:cNvPr>
          <p:cNvSpPr txBox="1">
            <a:spLocks/>
          </p:cNvSpPr>
          <p:nvPr/>
        </p:nvSpPr>
        <p:spPr>
          <a:xfrm>
            <a:off x="4057391" y="5792550"/>
            <a:ext cx="13066822" cy="21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09" indent="-457109" algn="l" defTabSz="1828434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7200" kern="1200">
                <a:solidFill>
                  <a:schemeClr val="bg1">
                    <a:lumMod val="50000"/>
                  </a:schemeClr>
                </a:solidFill>
                <a:effectLst/>
                <a:latin typeface="Kanit Light" panose="00000400000000000000" pitchFamily="2" charset="-34"/>
                <a:ea typeface="Kanit Light" panose="00000400000000000000" pitchFamily="2" charset="-34"/>
                <a:cs typeface="Kanit Light" panose="00000400000000000000" pitchFamily="2" charset="-34"/>
              </a:defRPr>
            </a:lvl1pPr>
            <a:lvl2pPr marL="1371326" indent="-457109" algn="l" defTabSz="182843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6000" kern="1200">
                <a:solidFill>
                  <a:schemeClr val="bg1">
                    <a:lumMod val="65000"/>
                  </a:schemeClr>
                </a:solidFill>
                <a:effectLst/>
                <a:latin typeface="Kanit Light" panose="00000400000000000000" pitchFamily="2" charset="-34"/>
                <a:ea typeface="Kanit Light" panose="00000400000000000000" pitchFamily="2" charset="-34"/>
                <a:cs typeface="Kanit Light" panose="00000400000000000000" pitchFamily="2" charset="-34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Kanit Light" panose="00000400000000000000" pitchFamily="2" charset="-34"/>
                <a:ea typeface="Kanit Light" panose="00000400000000000000" pitchFamily="2" charset="-34"/>
                <a:cs typeface="Kanit Light" panose="00000400000000000000" pitchFamily="2" charset="-34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Kanit Light" panose="00000400000000000000" pitchFamily="2" charset="-34"/>
                <a:ea typeface="Kanit Light" panose="00000400000000000000" pitchFamily="2" charset="-34"/>
                <a:cs typeface="Kanit Light" panose="00000400000000000000" pitchFamily="2" charset="-34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bg1">
                    <a:lumMod val="65000"/>
                  </a:schemeClr>
                </a:solidFill>
                <a:effectLst/>
                <a:latin typeface="Kanit Light" panose="00000400000000000000" pitchFamily="2" charset="-34"/>
                <a:ea typeface="Kanit Light" panose="00000400000000000000" pitchFamily="2" charset="-34"/>
                <a:cs typeface="Kanit Light" panose="00000400000000000000" pitchFamily="2" charset="-34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800" b="1" dirty="0">
                <a:cs typeface="+mj-cs"/>
              </a:rPr>
              <a:t>Techniques</a:t>
            </a:r>
            <a:r>
              <a:rPr lang="en-US" sz="13800" b="1" dirty="0">
                <a:solidFill>
                  <a:schemeClr val="bg1">
                    <a:lumMod val="65000"/>
                  </a:schemeClr>
                </a:solidFill>
                <a:cs typeface="+mj-cs"/>
              </a:rPr>
              <a:t> </a:t>
            </a:r>
            <a:r>
              <a:rPr lang="en-US" sz="13800" b="1" i="1" dirty="0">
                <a:solidFill>
                  <a:schemeClr val="bg1">
                    <a:lumMod val="85000"/>
                  </a:schemeClr>
                </a:solidFill>
                <a:cs typeface="+mj-cs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94955608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220EC-A674-4599-B3C8-EBA9573F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69" y="1423592"/>
            <a:ext cx="16183575" cy="2651125"/>
          </a:xfrm>
        </p:spPr>
        <p:txBody>
          <a:bodyPr/>
          <a:lstStyle/>
          <a:p>
            <a:r>
              <a:rPr lang="en-US" sz="9600" dirty="0"/>
              <a:t>Connection to Biological Neural Networks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E3F06B5-0DB5-4AB1-B3C0-312EC8142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45163"/>
              </p:ext>
            </p:extLst>
          </p:nvPr>
        </p:nvGraphicFramePr>
        <p:xfrm>
          <a:off x="11576304" y="5380129"/>
          <a:ext cx="11667397" cy="468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594320" imgH="1935000" progId="Word.Picture.8">
                  <p:embed/>
                </p:oleObj>
              </mc:Choice>
              <mc:Fallback>
                <p:oleObj name="Picture" r:id="rId2" imgW="4594320" imgH="1935000" progId="Word.Picture.8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7E3F06B5-0DB5-4AB1-B3C0-312EC8142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6304" y="5380129"/>
                        <a:ext cx="11667397" cy="4682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D9E5FA-4339-4205-9C75-53590803F8F5}"/>
              </a:ext>
            </a:extLst>
          </p:cNvPr>
          <p:cNvSpPr txBox="1"/>
          <p:nvPr/>
        </p:nvSpPr>
        <p:spPr>
          <a:xfrm>
            <a:off x="6094349" y="11839164"/>
            <a:ext cx="1218895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This connection is not relevant nowadays.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3D0F5B2-7CD3-41C0-8F40-DF64B4B696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8" y="5116979"/>
            <a:ext cx="9869544" cy="567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8332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0C8D52D8-CB9F-49D1-95ED-D68694489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21" y="2103120"/>
            <a:ext cx="19853142" cy="99265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18259C-1119-4646-A8AA-0464A86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41" y="331832"/>
            <a:ext cx="18206357" cy="265112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365C-FFDF-4DC9-912A-B023370C01DA}"/>
              </a:ext>
            </a:extLst>
          </p:cNvPr>
          <p:cNvSpPr txBox="1"/>
          <p:nvPr/>
        </p:nvSpPr>
        <p:spPr>
          <a:xfrm>
            <a:off x="2573453" y="12066285"/>
            <a:ext cx="3148815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2D0F5-2CBF-4DD7-966C-281972A8546B}"/>
              </a:ext>
            </a:extLst>
          </p:cNvPr>
          <p:cNvSpPr txBox="1"/>
          <p:nvPr/>
        </p:nvSpPr>
        <p:spPr>
          <a:xfrm>
            <a:off x="7319127" y="12066285"/>
            <a:ext cx="4339335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Hidden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01412-03E9-4446-A582-9D276F34428B}"/>
              </a:ext>
            </a:extLst>
          </p:cNvPr>
          <p:cNvSpPr txBox="1"/>
          <p:nvPr/>
        </p:nvSpPr>
        <p:spPr>
          <a:xfrm>
            <a:off x="13059477" y="12066285"/>
            <a:ext cx="4568206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</a:t>
            </a:r>
            <a:r>
              <a:rPr lang="en-US" sz="4400" baseline="30000" dirty="0"/>
              <a:t>nd</a:t>
            </a:r>
            <a:r>
              <a:rPr lang="en-US" sz="4400" dirty="0"/>
              <a:t> 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04F79-0623-4B3E-9673-8DFD734211D3}"/>
              </a:ext>
            </a:extLst>
          </p:cNvPr>
          <p:cNvSpPr txBox="1"/>
          <p:nvPr/>
        </p:nvSpPr>
        <p:spPr>
          <a:xfrm>
            <a:off x="19067198" y="12044168"/>
            <a:ext cx="3606559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723CDF-8E8C-47D4-84D2-9698F2EFC013}"/>
              </a:ext>
            </a:extLst>
          </p:cNvPr>
          <p:cNvSpPr txBox="1"/>
          <p:nvPr/>
        </p:nvSpPr>
        <p:spPr>
          <a:xfrm>
            <a:off x="1205793" y="3328184"/>
            <a:ext cx="1709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001D4A-7922-4BA4-885E-A02EE560A588}"/>
              </a:ext>
            </a:extLst>
          </p:cNvPr>
          <p:cNvCxnSpPr>
            <a:cxnSpLocks/>
          </p:cNvCxnSpPr>
          <p:nvPr/>
        </p:nvCxnSpPr>
        <p:spPr>
          <a:xfrm>
            <a:off x="2207087" y="4071829"/>
            <a:ext cx="865297" cy="6824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4853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2F0C1129-C0AD-4BB1-8F84-720B896F7458}"/>
              </a:ext>
            </a:extLst>
          </p:cNvPr>
          <p:cNvSpPr/>
          <p:nvPr/>
        </p:nvSpPr>
        <p:spPr>
          <a:xfrm>
            <a:off x="4041648" y="1434480"/>
            <a:ext cx="16715231" cy="112154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617B8-FB90-4292-A5BA-3F6F0BA0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92" y="71263"/>
            <a:ext cx="7955289" cy="2453447"/>
          </a:xfrm>
        </p:spPr>
        <p:txBody>
          <a:bodyPr/>
          <a:lstStyle/>
          <a:p>
            <a:r>
              <a:rPr lang="en-US" sz="9600" dirty="0"/>
              <a:t>Hidden 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0ABE4-C049-4C73-B800-8D35DA94F1CB}"/>
              </a:ext>
            </a:extLst>
          </p:cNvPr>
          <p:cNvSpPr/>
          <p:nvPr/>
        </p:nvSpPr>
        <p:spPr>
          <a:xfrm>
            <a:off x="9429991" y="6403525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AF006-B601-40CC-AECA-FF32E6908122}"/>
              </a:ext>
            </a:extLst>
          </p:cNvPr>
          <p:cNvSpPr txBox="1"/>
          <p:nvPr/>
        </p:nvSpPr>
        <p:spPr>
          <a:xfrm>
            <a:off x="8413081" y="8642300"/>
            <a:ext cx="417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 Input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41618-5410-4527-A945-C35E327E8D33}"/>
              </a:ext>
            </a:extLst>
          </p:cNvPr>
          <p:cNvSpPr txBox="1"/>
          <p:nvPr/>
        </p:nvSpPr>
        <p:spPr>
          <a:xfrm>
            <a:off x="13945786" y="8642300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Activation Function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8CABAD-C5A8-42F8-897F-EB1A637BF805}"/>
              </a:ext>
            </a:extLst>
          </p:cNvPr>
          <p:cNvSpPr/>
          <p:nvPr/>
        </p:nvSpPr>
        <p:spPr>
          <a:xfrm>
            <a:off x="14755591" y="6366923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9CBA7-411D-451D-9FAC-4F970A60B589}"/>
                  </a:ext>
                </a:extLst>
              </p:cNvPr>
              <p:cNvSpPr txBox="1"/>
              <p:nvPr/>
            </p:nvSpPr>
            <p:spPr>
              <a:xfrm>
                <a:off x="1396392" y="5043112"/>
                <a:ext cx="18255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9CBA7-411D-451D-9FAC-4F970A60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92" y="5043112"/>
                <a:ext cx="182550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5FD4E-EF5F-43CA-8378-E9034DB523EF}"/>
              </a:ext>
            </a:extLst>
          </p:cNvPr>
          <p:cNvCxnSpPr>
            <a:cxnSpLocks/>
          </p:cNvCxnSpPr>
          <p:nvPr/>
        </p:nvCxnSpPr>
        <p:spPr>
          <a:xfrm>
            <a:off x="3052862" y="6073169"/>
            <a:ext cx="6377129" cy="136483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C9D35-2179-4CA9-82E6-B64B91C31781}"/>
              </a:ext>
            </a:extLst>
          </p:cNvPr>
          <p:cNvCxnSpPr>
            <a:cxnSpLocks/>
          </p:cNvCxnSpPr>
          <p:nvPr/>
        </p:nvCxnSpPr>
        <p:spPr>
          <a:xfrm>
            <a:off x="11670516" y="7410488"/>
            <a:ext cx="305966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2C6CBF-2B0E-443C-9E27-45306F59CE5A}"/>
                  </a:ext>
                </a:extLst>
              </p:cNvPr>
              <p:cNvSpPr txBox="1"/>
              <p:nvPr/>
            </p:nvSpPr>
            <p:spPr>
              <a:xfrm>
                <a:off x="21913706" y="6432625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2C6CBF-2B0E-443C-9E27-45306F59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706" y="6432625"/>
                <a:ext cx="150797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979FD-81D1-4661-91FF-C00AF986AEA6}"/>
              </a:ext>
            </a:extLst>
          </p:cNvPr>
          <p:cNvCxnSpPr>
            <a:cxnSpLocks/>
          </p:cNvCxnSpPr>
          <p:nvPr/>
        </p:nvCxnSpPr>
        <p:spPr>
          <a:xfrm flipV="1">
            <a:off x="17051832" y="7320594"/>
            <a:ext cx="4692779" cy="222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5CABD2-F61F-423D-8F25-98042CC98ED8}"/>
                  </a:ext>
                </a:extLst>
              </p:cNvPr>
              <p:cNvSpPr txBox="1"/>
              <p:nvPr/>
            </p:nvSpPr>
            <p:spPr>
              <a:xfrm>
                <a:off x="9844564" y="6690659"/>
                <a:ext cx="131478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5CABD2-F61F-423D-8F25-98042CC9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564" y="6690659"/>
                <a:ext cx="131478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CCDB1-34D2-407B-9F1E-6149ECF3B7DD}"/>
                  </a:ext>
                </a:extLst>
              </p:cNvPr>
              <p:cNvSpPr txBox="1"/>
              <p:nvPr/>
            </p:nvSpPr>
            <p:spPr>
              <a:xfrm>
                <a:off x="15114096" y="6625658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CCDB1-34D2-407B-9F1E-6149ECF3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096" y="6625658"/>
                <a:ext cx="150797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7CE97C-9AC6-4C43-B7A5-75ED1A985812}"/>
                  </a:ext>
                </a:extLst>
              </p:cNvPr>
              <p:cNvSpPr txBox="1"/>
              <p:nvPr/>
            </p:nvSpPr>
            <p:spPr>
              <a:xfrm>
                <a:off x="6728261" y="2641015"/>
                <a:ext cx="44310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7CE97C-9AC6-4C43-B7A5-75ED1A98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61" y="2641015"/>
                <a:ext cx="443108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8B2D45-0E8F-429B-B5F9-56B1932460AD}"/>
                  </a:ext>
                </a:extLst>
              </p:cNvPr>
              <p:cNvSpPr txBox="1"/>
              <p:nvPr/>
            </p:nvSpPr>
            <p:spPr>
              <a:xfrm>
                <a:off x="11719758" y="2753488"/>
                <a:ext cx="10449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8B2D45-0E8F-429B-B5F9-56B19324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758" y="2753488"/>
                <a:ext cx="1044901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D3D230A-3D26-41D8-8B2A-187AC55ADEEA}"/>
              </a:ext>
            </a:extLst>
          </p:cNvPr>
          <p:cNvSpPr txBox="1"/>
          <p:nvPr/>
        </p:nvSpPr>
        <p:spPr>
          <a:xfrm>
            <a:off x="7798168" y="402954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Weights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D39E55-6575-42BB-BE16-886178DE479A}"/>
              </a:ext>
            </a:extLst>
          </p:cNvPr>
          <p:cNvSpPr txBox="1"/>
          <p:nvPr/>
        </p:nvSpPr>
        <p:spPr>
          <a:xfrm>
            <a:off x="11641766" y="40102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83F406-036E-4777-9EA1-BDAADE93BD32}"/>
              </a:ext>
            </a:extLst>
          </p:cNvPr>
          <p:cNvCxnSpPr>
            <a:cxnSpLocks/>
          </p:cNvCxnSpPr>
          <p:nvPr/>
        </p:nvCxnSpPr>
        <p:spPr>
          <a:xfrm>
            <a:off x="8813293" y="4792178"/>
            <a:ext cx="883575" cy="18334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D85156-B7EB-4B15-A07C-C8BC51F9ACA3}"/>
              </a:ext>
            </a:extLst>
          </p:cNvPr>
          <p:cNvCxnSpPr>
            <a:cxnSpLocks/>
          </p:cNvCxnSpPr>
          <p:nvPr/>
        </p:nvCxnSpPr>
        <p:spPr>
          <a:xfrm flipH="1">
            <a:off x="10763109" y="4623435"/>
            <a:ext cx="1164132" cy="168524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9D4A06-DFD5-4ED2-B54F-94F8966398B9}"/>
              </a:ext>
            </a:extLst>
          </p:cNvPr>
          <p:cNvSpPr txBox="1"/>
          <p:nvPr/>
        </p:nvSpPr>
        <p:spPr>
          <a:xfrm>
            <a:off x="1672106" y="10605198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868AA9-A958-4FEB-9A8F-8A4A9752433F}"/>
              </a:ext>
            </a:extLst>
          </p:cNvPr>
          <p:cNvSpPr txBox="1"/>
          <p:nvPr/>
        </p:nvSpPr>
        <p:spPr>
          <a:xfrm>
            <a:off x="21794545" y="10361808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718DE2-4A17-4379-90B5-10507CAD40DF}"/>
                  </a:ext>
                </a:extLst>
              </p:cNvPr>
              <p:cNvSpPr txBox="1"/>
              <p:nvPr/>
            </p:nvSpPr>
            <p:spPr>
              <a:xfrm>
                <a:off x="12450410" y="6073169"/>
                <a:ext cx="12556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718DE2-4A17-4379-90B5-10507CAD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410" y="6073169"/>
                <a:ext cx="1255665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D5742D-6C64-4E5B-AACF-665ABB3B0ED1}"/>
                  </a:ext>
                </a:extLst>
              </p:cNvPr>
              <p:cNvSpPr txBox="1"/>
              <p:nvPr/>
            </p:nvSpPr>
            <p:spPr>
              <a:xfrm>
                <a:off x="1404038" y="6803949"/>
                <a:ext cx="185403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D5742D-6C64-4E5B-AACF-665ABB3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38" y="6803949"/>
                <a:ext cx="1854033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40FB2C-EEB3-48AA-B1D4-777BB6A7FA5E}"/>
                  </a:ext>
                </a:extLst>
              </p:cNvPr>
              <p:cNvSpPr txBox="1"/>
              <p:nvPr/>
            </p:nvSpPr>
            <p:spPr>
              <a:xfrm>
                <a:off x="1404038" y="8568587"/>
                <a:ext cx="185403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40FB2C-EEB3-48AA-B1D4-777BB6A7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38" y="8568587"/>
                <a:ext cx="1854033" cy="156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489115-68B4-4767-A33E-563DC3352409}"/>
              </a:ext>
            </a:extLst>
          </p:cNvPr>
          <p:cNvCxnSpPr>
            <a:cxnSpLocks/>
          </p:cNvCxnSpPr>
          <p:nvPr/>
        </p:nvCxnSpPr>
        <p:spPr>
          <a:xfrm flipV="1">
            <a:off x="3205262" y="7625129"/>
            <a:ext cx="6221771" cy="2323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25F997-EEE8-4F19-90C0-F9993CB91511}"/>
              </a:ext>
            </a:extLst>
          </p:cNvPr>
          <p:cNvCxnSpPr>
            <a:cxnSpLocks/>
          </p:cNvCxnSpPr>
          <p:nvPr/>
        </p:nvCxnSpPr>
        <p:spPr>
          <a:xfrm flipV="1">
            <a:off x="3221892" y="7827416"/>
            <a:ext cx="6205141" cy="17195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48847CE-D3D1-4AF1-BED5-F1B5CF432390}"/>
                  </a:ext>
                </a:extLst>
              </p:cNvPr>
              <p:cNvSpPr txBox="1"/>
              <p:nvPr/>
            </p:nvSpPr>
            <p:spPr>
              <a:xfrm>
                <a:off x="8713335" y="9530811"/>
                <a:ext cx="40703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48847CE-D3D1-4AF1-BED5-F1B5CF43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335" y="9530811"/>
                <a:ext cx="4070345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834527-B632-45ED-B83C-CA950CF32A23}"/>
                  </a:ext>
                </a:extLst>
              </p:cNvPr>
              <p:cNvSpPr txBox="1"/>
              <p:nvPr/>
            </p:nvSpPr>
            <p:spPr>
              <a:xfrm>
                <a:off x="14439006" y="9460483"/>
                <a:ext cx="28991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834527-B632-45ED-B83C-CA950CF32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006" y="9460483"/>
                <a:ext cx="2899192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E3908-5AF9-4C6A-BC92-24D53E7C913D}"/>
              </a:ext>
            </a:extLst>
          </p:cNvPr>
          <p:cNvCxnSpPr>
            <a:cxnSpLocks/>
          </p:cNvCxnSpPr>
          <p:nvPr/>
        </p:nvCxnSpPr>
        <p:spPr>
          <a:xfrm flipV="1">
            <a:off x="17051832" y="5280973"/>
            <a:ext cx="4484941" cy="189006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5A7AB-586E-47DD-B91F-0205D0B9A9EE}"/>
                  </a:ext>
                </a:extLst>
              </p:cNvPr>
              <p:cNvSpPr txBox="1"/>
              <p:nvPr/>
            </p:nvSpPr>
            <p:spPr>
              <a:xfrm>
                <a:off x="21807859" y="4123264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5A7AB-586E-47DD-B91F-0205D0B9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859" y="4123264"/>
                <a:ext cx="1507977" cy="1569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688E6C-DD14-4287-B7B8-45F223CA10C3}"/>
                  </a:ext>
                </a:extLst>
              </p:cNvPr>
              <p:cNvSpPr txBox="1"/>
              <p:nvPr/>
            </p:nvSpPr>
            <p:spPr>
              <a:xfrm>
                <a:off x="21931570" y="8274157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688E6C-DD14-4287-B7B8-45F223CA1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570" y="8274157"/>
                <a:ext cx="1507977" cy="15696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A2CCF8-60E6-458D-9F97-860EBBD9FAEA}"/>
              </a:ext>
            </a:extLst>
          </p:cNvPr>
          <p:cNvCxnSpPr>
            <a:cxnSpLocks/>
          </p:cNvCxnSpPr>
          <p:nvPr/>
        </p:nvCxnSpPr>
        <p:spPr>
          <a:xfrm>
            <a:off x="17204232" y="7495290"/>
            <a:ext cx="4540379" cy="18581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0855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334080-14B6-46CB-AF6E-757590D4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376" y="1591092"/>
            <a:ext cx="21210529" cy="2231945"/>
          </a:xfrm>
        </p:spPr>
        <p:txBody>
          <a:bodyPr/>
          <a:lstStyle/>
          <a:p>
            <a:r>
              <a:rPr lang="en-US" sz="11500" dirty="0"/>
              <a:t>Compared with Perceptron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93001B-0A04-4C26-880F-E91A4D0FD9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4" y="5333998"/>
            <a:ext cx="13615934" cy="5481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55B32A52-9466-4779-930E-02D7DAA9BE39}"/>
                  </a:ext>
                </a:extLst>
              </p:cNvPr>
              <p:cNvSpPr txBox="1"/>
              <p:nvPr/>
            </p:nvSpPr>
            <p:spPr>
              <a:xfrm>
                <a:off x="9688178" y="9586899"/>
                <a:ext cx="3190564" cy="584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br>
                  <a:rPr lang="en-US" sz="32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55B32A52-9466-4779-930E-02D7DAA9B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78" y="9586899"/>
                <a:ext cx="3190564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B45DE491-2015-4EEF-9F0B-09D851B64D34}"/>
                  </a:ext>
                </a:extLst>
              </p:cNvPr>
              <p:cNvSpPr txBox="1"/>
              <p:nvPr/>
            </p:nvSpPr>
            <p:spPr>
              <a:xfrm>
                <a:off x="12380984" y="9470572"/>
                <a:ext cx="18541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B45DE491-2015-4EEF-9F0B-09D851B6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984" y="9470572"/>
                <a:ext cx="18541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F77CA64F-7293-458F-9AA0-6EDA842A6D3E}"/>
                  </a:ext>
                </a:extLst>
              </p:cNvPr>
              <p:cNvSpPr txBox="1"/>
              <p:nvPr/>
            </p:nvSpPr>
            <p:spPr>
              <a:xfrm>
                <a:off x="15454191" y="5874412"/>
                <a:ext cx="4594142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F77CA64F-7293-458F-9AA0-6EDA842A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191" y="5874412"/>
                <a:ext cx="4594142" cy="1190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7378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0CCA1-AC07-4D56-BEC9-B741AA827DEE}"/>
              </a:ext>
            </a:extLst>
          </p:cNvPr>
          <p:cNvSpPr/>
          <p:nvPr/>
        </p:nvSpPr>
        <p:spPr>
          <a:xfrm>
            <a:off x="4568908" y="1011990"/>
            <a:ext cx="14723931" cy="116920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439B8E-4F64-4D82-9F1C-FCED6E9A1F31}"/>
              </a:ext>
            </a:extLst>
          </p:cNvPr>
          <p:cNvSpPr/>
          <p:nvPr/>
        </p:nvSpPr>
        <p:spPr>
          <a:xfrm>
            <a:off x="8936215" y="6403525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F54EC-A64F-4602-9939-6D4A710C3749}"/>
              </a:ext>
            </a:extLst>
          </p:cNvPr>
          <p:cNvSpPr txBox="1"/>
          <p:nvPr/>
        </p:nvSpPr>
        <p:spPr>
          <a:xfrm>
            <a:off x="7919305" y="8642300"/>
            <a:ext cx="417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 Input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76689-E47A-4861-8CD1-EEFCCD5F9D2E}"/>
              </a:ext>
            </a:extLst>
          </p:cNvPr>
          <p:cNvSpPr txBox="1"/>
          <p:nvPr/>
        </p:nvSpPr>
        <p:spPr>
          <a:xfrm>
            <a:off x="13452010" y="8642300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Activation Function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44C4F9-48B2-488A-A9D8-CAD0681FBD29}"/>
              </a:ext>
            </a:extLst>
          </p:cNvPr>
          <p:cNvSpPr/>
          <p:nvPr/>
        </p:nvSpPr>
        <p:spPr>
          <a:xfrm>
            <a:off x="14261815" y="6366923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28896-A2C4-4202-9E3B-E537ADE6B552}"/>
                  </a:ext>
                </a:extLst>
              </p:cNvPr>
              <p:cNvSpPr txBox="1"/>
              <p:nvPr/>
            </p:nvSpPr>
            <p:spPr>
              <a:xfrm>
                <a:off x="1095608" y="6625658"/>
                <a:ext cx="133280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28896-A2C4-4202-9E3B-E537ADE6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08" y="6625658"/>
                <a:ext cx="1332801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854065-D123-4A29-BDF7-B52446A4CFA7}"/>
              </a:ext>
            </a:extLst>
          </p:cNvPr>
          <p:cNvCxnSpPr>
            <a:cxnSpLocks/>
          </p:cNvCxnSpPr>
          <p:nvPr/>
        </p:nvCxnSpPr>
        <p:spPr>
          <a:xfrm>
            <a:off x="2559086" y="7438000"/>
            <a:ext cx="637712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F3F3B-5E1F-49B1-AF5E-EBAF8B71DBFA}"/>
              </a:ext>
            </a:extLst>
          </p:cNvPr>
          <p:cNvCxnSpPr>
            <a:cxnSpLocks/>
          </p:cNvCxnSpPr>
          <p:nvPr/>
        </p:nvCxnSpPr>
        <p:spPr>
          <a:xfrm>
            <a:off x="11176740" y="7410488"/>
            <a:ext cx="305966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155FA-A213-4C33-8A15-9CC43FD31667}"/>
                  </a:ext>
                </a:extLst>
              </p:cNvPr>
              <p:cNvSpPr txBox="1"/>
              <p:nvPr/>
            </p:nvSpPr>
            <p:spPr>
              <a:xfrm>
                <a:off x="20236722" y="6432625"/>
                <a:ext cx="380488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155FA-A213-4C33-8A15-9CC43FD3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22" y="6432625"/>
                <a:ext cx="3804888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CD696-13F4-4AD9-918B-22CCCFB44D6D}"/>
              </a:ext>
            </a:extLst>
          </p:cNvPr>
          <p:cNvCxnSpPr>
            <a:cxnSpLocks/>
          </p:cNvCxnSpPr>
          <p:nvPr/>
        </p:nvCxnSpPr>
        <p:spPr>
          <a:xfrm flipV="1">
            <a:off x="16558056" y="7325287"/>
            <a:ext cx="3705048" cy="176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A444DB-D12D-4082-ADF7-AC372FBDDA11}"/>
                  </a:ext>
                </a:extLst>
              </p:cNvPr>
              <p:cNvSpPr txBox="1"/>
              <p:nvPr/>
            </p:nvSpPr>
            <p:spPr>
              <a:xfrm>
                <a:off x="9350788" y="6690659"/>
                <a:ext cx="131478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A444DB-D12D-4082-ADF7-AC372FBDD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788" y="6690659"/>
                <a:ext cx="131478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9D22FB-D553-4454-8A79-0771E5437682}"/>
                  </a:ext>
                </a:extLst>
              </p:cNvPr>
              <p:cNvSpPr txBox="1"/>
              <p:nvPr/>
            </p:nvSpPr>
            <p:spPr>
              <a:xfrm>
                <a:off x="14620320" y="6625658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9D22FB-D553-4454-8A79-0771E543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320" y="6625658"/>
                <a:ext cx="150797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6647FF5-C38C-4FBA-9F2E-59B705025429}"/>
              </a:ext>
            </a:extLst>
          </p:cNvPr>
          <p:cNvSpPr txBox="1"/>
          <p:nvPr/>
        </p:nvSpPr>
        <p:spPr>
          <a:xfrm>
            <a:off x="422453" y="8319134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FE6C1-044C-422B-83C3-FDF6EBD6ECE3}"/>
              </a:ext>
            </a:extLst>
          </p:cNvPr>
          <p:cNvSpPr txBox="1"/>
          <p:nvPr/>
        </p:nvSpPr>
        <p:spPr>
          <a:xfrm>
            <a:off x="20543587" y="8224287"/>
            <a:ext cx="311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E02C0B-373F-4DE2-99F4-FBE8959E5896}"/>
                  </a:ext>
                </a:extLst>
              </p:cNvPr>
              <p:cNvSpPr txBox="1"/>
              <p:nvPr/>
            </p:nvSpPr>
            <p:spPr>
              <a:xfrm>
                <a:off x="11859876" y="6096140"/>
                <a:ext cx="107741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E02C0B-373F-4DE2-99F4-FBE8959E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876" y="6096140"/>
                <a:ext cx="107741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1FBB0B-2A47-4913-A9F0-E6E49356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6" y="330577"/>
            <a:ext cx="7671696" cy="1797708"/>
          </a:xfrm>
        </p:spPr>
        <p:txBody>
          <a:bodyPr/>
          <a:lstStyle/>
          <a:p>
            <a:r>
              <a:rPr lang="en-US" sz="9600" dirty="0"/>
              <a:t>Input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A68DC6-7A65-4EF5-9791-2ED01B492225}"/>
                  </a:ext>
                </a:extLst>
              </p:cNvPr>
              <p:cNvSpPr txBox="1"/>
              <p:nvPr/>
            </p:nvSpPr>
            <p:spPr>
              <a:xfrm>
                <a:off x="7299242" y="3204076"/>
                <a:ext cx="2629886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6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6600" b="0" i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A68DC6-7A65-4EF5-9791-2ED01B49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42" y="3204076"/>
                <a:ext cx="2629886" cy="2123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A68EA3-50EB-49BC-B13E-036127D591A8}"/>
              </a:ext>
            </a:extLst>
          </p:cNvPr>
          <p:cNvCxnSpPr>
            <a:cxnSpLocks/>
          </p:cNvCxnSpPr>
          <p:nvPr/>
        </p:nvCxnSpPr>
        <p:spPr>
          <a:xfrm>
            <a:off x="8744862" y="5358384"/>
            <a:ext cx="605926" cy="109340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1F3542-399C-4888-ACCD-28C8A3A2C863}"/>
                  </a:ext>
                </a:extLst>
              </p:cNvPr>
              <p:cNvSpPr txBox="1"/>
              <p:nvPr/>
            </p:nvSpPr>
            <p:spPr>
              <a:xfrm>
                <a:off x="14194119" y="9409700"/>
                <a:ext cx="19562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1F3542-399C-4888-ACCD-28C8A3A2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119" y="9409700"/>
                <a:ext cx="1956240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D8CE8E-46C6-4282-B130-A1D65A3DEAAC}"/>
                  </a:ext>
                </a:extLst>
              </p:cNvPr>
              <p:cNvSpPr txBox="1"/>
              <p:nvPr/>
            </p:nvSpPr>
            <p:spPr>
              <a:xfrm>
                <a:off x="8936215" y="9464618"/>
                <a:ext cx="18687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D8CE8E-46C6-4282-B130-A1D65A3DE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15" y="9464618"/>
                <a:ext cx="1868717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9344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2F0C1129-C0AD-4BB1-8F84-720B896F7458}"/>
              </a:ext>
            </a:extLst>
          </p:cNvPr>
          <p:cNvSpPr/>
          <p:nvPr/>
        </p:nvSpPr>
        <p:spPr>
          <a:xfrm>
            <a:off x="3108960" y="1434480"/>
            <a:ext cx="16715231" cy="112154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617B8-FB90-4292-A5BA-3F6F0BA0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92" y="71263"/>
            <a:ext cx="7955289" cy="2453447"/>
          </a:xfrm>
        </p:spPr>
        <p:txBody>
          <a:bodyPr/>
          <a:lstStyle/>
          <a:p>
            <a:r>
              <a:rPr lang="en-US" sz="9600" dirty="0"/>
              <a:t>Output 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0ABE4-C049-4C73-B800-8D35DA94F1CB}"/>
              </a:ext>
            </a:extLst>
          </p:cNvPr>
          <p:cNvSpPr/>
          <p:nvPr/>
        </p:nvSpPr>
        <p:spPr>
          <a:xfrm>
            <a:off x="8497303" y="6403525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AF006-B601-40CC-AECA-FF32E6908122}"/>
              </a:ext>
            </a:extLst>
          </p:cNvPr>
          <p:cNvSpPr txBox="1"/>
          <p:nvPr/>
        </p:nvSpPr>
        <p:spPr>
          <a:xfrm>
            <a:off x="7480393" y="8642300"/>
            <a:ext cx="417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 Input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41618-5410-4527-A945-C35E327E8D33}"/>
              </a:ext>
            </a:extLst>
          </p:cNvPr>
          <p:cNvSpPr txBox="1"/>
          <p:nvPr/>
        </p:nvSpPr>
        <p:spPr>
          <a:xfrm>
            <a:off x="13013098" y="8642300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Activation Function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8CABAD-C5A8-42F8-897F-EB1A637BF805}"/>
              </a:ext>
            </a:extLst>
          </p:cNvPr>
          <p:cNvSpPr/>
          <p:nvPr/>
        </p:nvSpPr>
        <p:spPr>
          <a:xfrm>
            <a:off x="13822903" y="6366923"/>
            <a:ext cx="2143928" cy="214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9CBA7-411D-451D-9FAC-4F970A60B589}"/>
                  </a:ext>
                </a:extLst>
              </p:cNvPr>
              <p:cNvSpPr txBox="1"/>
              <p:nvPr/>
            </p:nvSpPr>
            <p:spPr>
              <a:xfrm>
                <a:off x="463704" y="5043112"/>
                <a:ext cx="20234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9CBA7-411D-451D-9FAC-4F970A60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4" y="5043112"/>
                <a:ext cx="2023438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5FD4E-EF5F-43CA-8378-E9034DB523EF}"/>
              </a:ext>
            </a:extLst>
          </p:cNvPr>
          <p:cNvCxnSpPr>
            <a:cxnSpLocks/>
          </p:cNvCxnSpPr>
          <p:nvPr/>
        </p:nvCxnSpPr>
        <p:spPr>
          <a:xfrm>
            <a:off x="2120174" y="6073169"/>
            <a:ext cx="6377129" cy="136483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C9D35-2179-4CA9-82E6-B64B91C31781}"/>
              </a:ext>
            </a:extLst>
          </p:cNvPr>
          <p:cNvCxnSpPr>
            <a:cxnSpLocks/>
          </p:cNvCxnSpPr>
          <p:nvPr/>
        </p:nvCxnSpPr>
        <p:spPr>
          <a:xfrm>
            <a:off x="10737828" y="7410488"/>
            <a:ext cx="305966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2C6CBF-2B0E-443C-9E27-45306F59CE5A}"/>
                  </a:ext>
                </a:extLst>
              </p:cNvPr>
              <p:cNvSpPr txBox="1"/>
              <p:nvPr/>
            </p:nvSpPr>
            <p:spPr>
              <a:xfrm>
                <a:off x="20604085" y="6366923"/>
                <a:ext cx="357001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2C6CBF-2B0E-443C-9E27-45306F59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85" y="6366923"/>
                <a:ext cx="3570016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979FD-81D1-4661-91FF-C00AF986AEA6}"/>
              </a:ext>
            </a:extLst>
          </p:cNvPr>
          <p:cNvCxnSpPr>
            <a:cxnSpLocks/>
          </p:cNvCxnSpPr>
          <p:nvPr/>
        </p:nvCxnSpPr>
        <p:spPr>
          <a:xfrm flipV="1">
            <a:off x="16119144" y="7320594"/>
            <a:ext cx="4692779" cy="222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5CABD2-F61F-423D-8F25-98042CC98ED8}"/>
                  </a:ext>
                </a:extLst>
              </p:cNvPr>
              <p:cNvSpPr txBox="1"/>
              <p:nvPr/>
            </p:nvSpPr>
            <p:spPr>
              <a:xfrm>
                <a:off x="8911876" y="6690659"/>
                <a:ext cx="131478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5CABD2-F61F-423D-8F25-98042CC9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876" y="6690659"/>
                <a:ext cx="131478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CCDB1-34D2-407B-9F1E-6149ECF3B7DD}"/>
                  </a:ext>
                </a:extLst>
              </p:cNvPr>
              <p:cNvSpPr txBox="1"/>
              <p:nvPr/>
            </p:nvSpPr>
            <p:spPr>
              <a:xfrm>
                <a:off x="14181408" y="6625658"/>
                <a:ext cx="15079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9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CCDB1-34D2-407B-9F1E-6149ECF3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08" y="6625658"/>
                <a:ext cx="150797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7CE97C-9AC6-4C43-B7A5-75ED1A985812}"/>
                  </a:ext>
                </a:extLst>
              </p:cNvPr>
              <p:cNvSpPr txBox="1"/>
              <p:nvPr/>
            </p:nvSpPr>
            <p:spPr>
              <a:xfrm>
                <a:off x="5795573" y="2641015"/>
                <a:ext cx="44310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7CE97C-9AC6-4C43-B7A5-75ED1A98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73" y="2641015"/>
                <a:ext cx="443108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8B2D45-0E8F-429B-B5F9-56B1932460AD}"/>
                  </a:ext>
                </a:extLst>
              </p:cNvPr>
              <p:cNvSpPr txBox="1"/>
              <p:nvPr/>
            </p:nvSpPr>
            <p:spPr>
              <a:xfrm>
                <a:off x="10787070" y="2753488"/>
                <a:ext cx="10449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8B2D45-0E8F-429B-B5F9-56B19324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070" y="2753488"/>
                <a:ext cx="1044901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D3D230A-3D26-41D8-8B2A-187AC55ADEEA}"/>
              </a:ext>
            </a:extLst>
          </p:cNvPr>
          <p:cNvSpPr txBox="1"/>
          <p:nvPr/>
        </p:nvSpPr>
        <p:spPr>
          <a:xfrm>
            <a:off x="6865480" y="402954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Weights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D39E55-6575-42BB-BE16-886178DE479A}"/>
              </a:ext>
            </a:extLst>
          </p:cNvPr>
          <p:cNvSpPr txBox="1"/>
          <p:nvPr/>
        </p:nvSpPr>
        <p:spPr>
          <a:xfrm>
            <a:off x="10709078" y="40102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83F406-036E-4777-9EA1-BDAADE93BD32}"/>
              </a:ext>
            </a:extLst>
          </p:cNvPr>
          <p:cNvCxnSpPr>
            <a:cxnSpLocks/>
          </p:cNvCxnSpPr>
          <p:nvPr/>
        </p:nvCxnSpPr>
        <p:spPr>
          <a:xfrm>
            <a:off x="7880605" y="4792178"/>
            <a:ext cx="883575" cy="18334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D85156-B7EB-4B15-A07C-C8BC51F9ACA3}"/>
              </a:ext>
            </a:extLst>
          </p:cNvPr>
          <p:cNvCxnSpPr>
            <a:cxnSpLocks/>
          </p:cNvCxnSpPr>
          <p:nvPr/>
        </p:nvCxnSpPr>
        <p:spPr>
          <a:xfrm flipH="1">
            <a:off x="9830421" y="4623435"/>
            <a:ext cx="1164132" cy="168524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9D4A06-DFD5-4ED2-B54F-94F8966398B9}"/>
              </a:ext>
            </a:extLst>
          </p:cNvPr>
          <p:cNvSpPr txBox="1"/>
          <p:nvPr/>
        </p:nvSpPr>
        <p:spPr>
          <a:xfrm>
            <a:off x="739418" y="10603356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868AA9-A958-4FEB-9A8F-8A4A9752433F}"/>
              </a:ext>
            </a:extLst>
          </p:cNvPr>
          <p:cNvSpPr txBox="1"/>
          <p:nvPr/>
        </p:nvSpPr>
        <p:spPr>
          <a:xfrm>
            <a:off x="20047676" y="818768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718DE2-4A17-4379-90B5-10507CAD40DF}"/>
                  </a:ext>
                </a:extLst>
              </p:cNvPr>
              <p:cNvSpPr txBox="1"/>
              <p:nvPr/>
            </p:nvSpPr>
            <p:spPr>
              <a:xfrm>
                <a:off x="11517722" y="6073169"/>
                <a:ext cx="12556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718DE2-4A17-4379-90B5-10507CAD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22" y="6073169"/>
                <a:ext cx="1255665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D5742D-6C64-4E5B-AACF-665ABB3B0ED1}"/>
                  </a:ext>
                </a:extLst>
              </p:cNvPr>
              <p:cNvSpPr txBox="1"/>
              <p:nvPr/>
            </p:nvSpPr>
            <p:spPr>
              <a:xfrm>
                <a:off x="471350" y="6803949"/>
                <a:ext cx="205197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D5742D-6C64-4E5B-AACF-665ABB3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0" y="6803949"/>
                <a:ext cx="2051972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40FB2C-EEB3-48AA-B1D4-777BB6A7FA5E}"/>
                  </a:ext>
                </a:extLst>
              </p:cNvPr>
              <p:cNvSpPr txBox="1"/>
              <p:nvPr/>
            </p:nvSpPr>
            <p:spPr>
              <a:xfrm>
                <a:off x="471350" y="8568587"/>
                <a:ext cx="205197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40FB2C-EEB3-48AA-B1D4-777BB6A7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0" y="8568587"/>
                <a:ext cx="2051972" cy="156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489115-68B4-4767-A33E-563DC3352409}"/>
              </a:ext>
            </a:extLst>
          </p:cNvPr>
          <p:cNvCxnSpPr>
            <a:cxnSpLocks/>
          </p:cNvCxnSpPr>
          <p:nvPr/>
        </p:nvCxnSpPr>
        <p:spPr>
          <a:xfrm flipV="1">
            <a:off x="2272574" y="7625129"/>
            <a:ext cx="6221771" cy="2323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25F997-EEE8-4F19-90C0-F9993CB91511}"/>
              </a:ext>
            </a:extLst>
          </p:cNvPr>
          <p:cNvCxnSpPr>
            <a:cxnSpLocks/>
          </p:cNvCxnSpPr>
          <p:nvPr/>
        </p:nvCxnSpPr>
        <p:spPr>
          <a:xfrm flipV="1">
            <a:off x="2289204" y="7827416"/>
            <a:ext cx="6205141" cy="17195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48847CE-D3D1-4AF1-BED5-F1B5CF432390}"/>
                  </a:ext>
                </a:extLst>
              </p:cNvPr>
              <p:cNvSpPr txBox="1"/>
              <p:nvPr/>
            </p:nvSpPr>
            <p:spPr>
              <a:xfrm>
                <a:off x="7780647" y="9530811"/>
                <a:ext cx="4141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48847CE-D3D1-4AF1-BED5-F1B5CF43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47" y="9530811"/>
                <a:ext cx="4141903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834527-B632-45ED-B83C-CA950CF32A23}"/>
                  </a:ext>
                </a:extLst>
              </p:cNvPr>
              <p:cNvSpPr txBox="1"/>
              <p:nvPr/>
            </p:nvSpPr>
            <p:spPr>
              <a:xfrm>
                <a:off x="14017931" y="9394762"/>
                <a:ext cx="18782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834527-B632-45ED-B83C-CA950CF32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931" y="9394762"/>
                <a:ext cx="1878206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6749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5E3C95F-C32D-42B6-8D16-381D27F5DA9A}"/>
              </a:ext>
            </a:extLst>
          </p:cNvPr>
          <p:cNvSpPr/>
          <p:nvPr/>
        </p:nvSpPr>
        <p:spPr>
          <a:xfrm>
            <a:off x="13138246" y="2515149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1541AC-16D9-4824-90F9-C69351D32AD6}"/>
              </a:ext>
            </a:extLst>
          </p:cNvPr>
          <p:cNvSpPr/>
          <p:nvPr/>
        </p:nvSpPr>
        <p:spPr>
          <a:xfrm>
            <a:off x="5459663" y="2770082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60BCAE-C9E8-4859-9D0E-7D36898358BF}"/>
                  </a:ext>
                </a:extLst>
              </p:cNvPr>
              <p:cNvSpPr/>
              <p:nvPr/>
            </p:nvSpPr>
            <p:spPr>
              <a:xfrm>
                <a:off x="6547958" y="4968969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60BCAE-C9E8-4859-9D0E-7D3689835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58" y="4968969"/>
                <a:ext cx="1237128" cy="12371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BEA844-C970-4B62-9CC3-F3BAE28EA84D}"/>
                  </a:ext>
                </a:extLst>
              </p:cNvPr>
              <p:cNvSpPr/>
              <p:nvPr/>
            </p:nvSpPr>
            <p:spPr>
              <a:xfrm>
                <a:off x="9051940" y="4946410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BEA844-C970-4B62-9CC3-F3BAE28EA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40" y="4946410"/>
                <a:ext cx="1282247" cy="12822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1F930E-2BE1-4FBC-98AB-710A2E21923B}"/>
                  </a:ext>
                </a:extLst>
              </p:cNvPr>
              <p:cNvSpPr/>
              <p:nvPr/>
            </p:nvSpPr>
            <p:spPr>
              <a:xfrm>
                <a:off x="14216726" y="4968969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1F930E-2BE1-4FBC-98AB-710A2E219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726" y="4968969"/>
                <a:ext cx="1237128" cy="12371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7C2325-460A-4B75-8AFE-533B77BCBAF2}"/>
                  </a:ext>
                </a:extLst>
              </p:cNvPr>
              <p:cNvSpPr/>
              <p:nvPr/>
            </p:nvSpPr>
            <p:spPr>
              <a:xfrm>
                <a:off x="16731897" y="4946410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7C2325-460A-4B75-8AFE-533B77BCB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897" y="4946410"/>
                <a:ext cx="1282247" cy="12822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0AA711-B289-425F-8163-F762A83300D0}"/>
                  </a:ext>
                </a:extLst>
              </p:cNvPr>
              <p:cNvSpPr txBox="1"/>
              <p:nvPr/>
            </p:nvSpPr>
            <p:spPr>
              <a:xfrm>
                <a:off x="1416656" y="5033535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0AA711-B289-425F-8163-F762A83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56" y="5033535"/>
                <a:ext cx="973343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50420-19CC-4782-85B9-3A61A1BD469B}"/>
              </a:ext>
            </a:extLst>
          </p:cNvPr>
          <p:cNvCxnSpPr>
            <a:cxnSpLocks/>
          </p:cNvCxnSpPr>
          <p:nvPr/>
        </p:nvCxnSpPr>
        <p:spPr>
          <a:xfrm>
            <a:off x="2613950" y="5587533"/>
            <a:ext cx="380513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C4FFE-3317-4194-871D-A704DB750051}"/>
              </a:ext>
            </a:extLst>
          </p:cNvPr>
          <p:cNvCxnSpPr>
            <a:cxnSpLocks/>
          </p:cNvCxnSpPr>
          <p:nvPr/>
        </p:nvCxnSpPr>
        <p:spPr>
          <a:xfrm>
            <a:off x="8015880" y="5587533"/>
            <a:ext cx="98389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443DD1-956A-415D-8F23-1C418B125FBE}"/>
              </a:ext>
            </a:extLst>
          </p:cNvPr>
          <p:cNvCxnSpPr>
            <a:cxnSpLocks/>
          </p:cNvCxnSpPr>
          <p:nvPr/>
        </p:nvCxnSpPr>
        <p:spPr>
          <a:xfrm>
            <a:off x="10649332" y="5587533"/>
            <a:ext cx="356739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9F1AB2-81E4-4517-ABDE-5F92DEECD3BC}"/>
              </a:ext>
            </a:extLst>
          </p:cNvPr>
          <p:cNvCxnSpPr>
            <a:cxnSpLocks/>
          </p:cNvCxnSpPr>
          <p:nvPr/>
        </p:nvCxnSpPr>
        <p:spPr>
          <a:xfrm>
            <a:off x="15589323" y="5587533"/>
            <a:ext cx="979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7534B-38A7-4A05-87AE-12228DB9E9F9}"/>
              </a:ext>
            </a:extLst>
          </p:cNvPr>
          <p:cNvCxnSpPr>
            <a:cxnSpLocks/>
          </p:cNvCxnSpPr>
          <p:nvPr/>
        </p:nvCxnSpPr>
        <p:spPr>
          <a:xfrm>
            <a:off x="18265467" y="5587533"/>
            <a:ext cx="338752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FBEB79-CA47-45FC-9E17-3DE9A96DF57E}"/>
                  </a:ext>
                </a:extLst>
              </p:cNvPr>
              <p:cNvSpPr txBox="1"/>
              <p:nvPr/>
            </p:nvSpPr>
            <p:spPr>
              <a:xfrm>
                <a:off x="21976365" y="5033535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FBEB79-CA47-45FC-9E17-3DE9A96D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365" y="5033535"/>
                <a:ext cx="98462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4AD853-E476-438A-95E1-F7D05F238760}"/>
                  </a:ext>
                </a:extLst>
              </p:cNvPr>
              <p:cNvSpPr txBox="1"/>
              <p:nvPr/>
            </p:nvSpPr>
            <p:spPr>
              <a:xfrm>
                <a:off x="14482614" y="3210092"/>
                <a:ext cx="25909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4AD853-E476-438A-95E1-F7D05F238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14" y="3210092"/>
                <a:ext cx="259096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A5A2E5-C866-4C0B-BF23-46C9A40F09D9}"/>
              </a:ext>
            </a:extLst>
          </p:cNvPr>
          <p:cNvCxnSpPr>
            <a:cxnSpLocks/>
          </p:cNvCxnSpPr>
          <p:nvPr/>
        </p:nvCxnSpPr>
        <p:spPr>
          <a:xfrm flipH="1">
            <a:off x="15051024" y="4041531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3A55D8-BA78-4383-A959-6F124CF73647}"/>
              </a:ext>
            </a:extLst>
          </p:cNvPr>
          <p:cNvSpPr txBox="1"/>
          <p:nvPr/>
        </p:nvSpPr>
        <p:spPr>
          <a:xfrm>
            <a:off x="6247812" y="1320933"/>
            <a:ext cx="4273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C52678-CF24-4055-AF58-928FFA075954}"/>
              </a:ext>
            </a:extLst>
          </p:cNvPr>
          <p:cNvSpPr txBox="1"/>
          <p:nvPr/>
        </p:nvSpPr>
        <p:spPr>
          <a:xfrm>
            <a:off x="13787278" y="1303751"/>
            <a:ext cx="4908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C09414-03D2-4327-A98C-8DB28FC49004}"/>
                  </a:ext>
                </a:extLst>
              </p:cNvPr>
              <p:cNvSpPr txBox="1"/>
              <p:nvPr/>
            </p:nvSpPr>
            <p:spPr>
              <a:xfrm>
                <a:off x="8044706" y="4677782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C09414-03D2-4327-A98C-8DB28FC4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06" y="4677782"/>
                <a:ext cx="1050159" cy="727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6B386-838E-4F30-A3E0-2F871CBFEF12}"/>
                  </a:ext>
                </a:extLst>
              </p:cNvPr>
              <p:cNvSpPr txBox="1"/>
              <p:nvPr/>
            </p:nvSpPr>
            <p:spPr>
              <a:xfrm>
                <a:off x="11675693" y="4628554"/>
                <a:ext cx="14072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6B386-838E-4F30-A3E0-2F871CBF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693" y="4628554"/>
                <a:ext cx="140724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365E2-CE06-4356-8B5E-F1677F15A69D}"/>
                  </a:ext>
                </a:extLst>
              </p:cNvPr>
              <p:cNvSpPr txBox="1"/>
              <p:nvPr/>
            </p:nvSpPr>
            <p:spPr>
              <a:xfrm>
                <a:off x="15611312" y="4720224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365E2-CE06-4356-8B5E-F1677F15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312" y="4720224"/>
                <a:ext cx="130869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4038E-99BD-40CE-AFAB-FD8C1661EFFF}"/>
                  </a:ext>
                </a:extLst>
              </p:cNvPr>
              <p:cNvSpPr txBox="1"/>
              <p:nvPr/>
            </p:nvSpPr>
            <p:spPr>
              <a:xfrm>
                <a:off x="19287616" y="9030176"/>
                <a:ext cx="2688749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4038E-99BD-40CE-AFAB-FD8C1661E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616" y="9030176"/>
                <a:ext cx="2688749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5749B5-7809-4376-B8C7-5A8548F044C6}"/>
                  </a:ext>
                </a:extLst>
              </p:cNvPr>
              <p:cNvSpPr txBox="1"/>
              <p:nvPr/>
            </p:nvSpPr>
            <p:spPr>
              <a:xfrm>
                <a:off x="11852270" y="9030176"/>
                <a:ext cx="6729599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5749B5-7809-4376-B8C7-5A8548F04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270" y="9030176"/>
                <a:ext cx="6729599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D7005-9F8A-4C37-B3D1-9F134A4BA183}"/>
                  </a:ext>
                </a:extLst>
              </p:cNvPr>
              <p:cNvSpPr txBox="1"/>
              <p:nvPr/>
            </p:nvSpPr>
            <p:spPr>
              <a:xfrm>
                <a:off x="7653801" y="9018185"/>
                <a:ext cx="3260893" cy="8549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7D7005-9F8A-4C37-B3D1-9F134A4B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01" y="9018185"/>
                <a:ext cx="3260893" cy="8549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706FD9-355D-4BF2-B69A-43DB853BC300}"/>
                  </a:ext>
                </a:extLst>
              </p:cNvPr>
              <p:cNvSpPr txBox="1"/>
              <p:nvPr/>
            </p:nvSpPr>
            <p:spPr>
              <a:xfrm>
                <a:off x="4796194" y="9018185"/>
                <a:ext cx="2370328" cy="8549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706FD9-355D-4BF2-B69A-43DB853B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94" y="9018185"/>
                <a:ext cx="2370328" cy="8549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CFD8C7-7CB1-4F43-B05B-32DC01D024C0}"/>
              </a:ext>
            </a:extLst>
          </p:cNvPr>
          <p:cNvCxnSpPr>
            <a:cxnSpLocks/>
          </p:cNvCxnSpPr>
          <p:nvPr/>
        </p:nvCxnSpPr>
        <p:spPr>
          <a:xfrm flipH="1">
            <a:off x="6095579" y="6233002"/>
            <a:ext cx="840919" cy="279717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9E136-B3CE-457A-AD32-A5ECC27950C2}"/>
              </a:ext>
            </a:extLst>
          </p:cNvPr>
          <p:cNvCxnSpPr>
            <a:cxnSpLocks/>
          </p:cNvCxnSpPr>
          <p:nvPr/>
        </p:nvCxnSpPr>
        <p:spPr>
          <a:xfrm flipH="1">
            <a:off x="9491472" y="6248934"/>
            <a:ext cx="201592" cy="276925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E4F745-8EEA-4829-8AA7-0A6E26899E56}"/>
              </a:ext>
            </a:extLst>
          </p:cNvPr>
          <p:cNvCxnSpPr>
            <a:cxnSpLocks/>
          </p:cNvCxnSpPr>
          <p:nvPr/>
        </p:nvCxnSpPr>
        <p:spPr>
          <a:xfrm flipH="1">
            <a:off x="14733480" y="6260925"/>
            <a:ext cx="201592" cy="276925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0D7656-CAFD-4841-82AA-AFBEB24180B0}"/>
              </a:ext>
            </a:extLst>
          </p:cNvPr>
          <p:cNvCxnSpPr>
            <a:cxnSpLocks/>
          </p:cNvCxnSpPr>
          <p:nvPr/>
        </p:nvCxnSpPr>
        <p:spPr>
          <a:xfrm>
            <a:off x="17373020" y="6228657"/>
            <a:ext cx="3024368" cy="27647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09516D-15C9-42E6-BF2E-50A5EB06AD6A}"/>
                  </a:ext>
                </a:extLst>
              </p:cNvPr>
              <p:cNvSpPr txBox="1"/>
              <p:nvPr/>
            </p:nvSpPr>
            <p:spPr>
              <a:xfrm>
                <a:off x="8742252" y="11275889"/>
                <a:ext cx="8337411" cy="13234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8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09516D-15C9-42E6-BF2E-50A5EB06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252" y="11275889"/>
                <a:ext cx="8337411" cy="13234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5170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78DFFAF-A5AA-445C-945D-555F41EA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67" y="-345520"/>
            <a:ext cx="17215547" cy="11477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2F53A-5665-4546-9652-6B403C51E6A9}"/>
              </a:ext>
            </a:extLst>
          </p:cNvPr>
          <p:cNvSpPr txBox="1"/>
          <p:nvPr/>
        </p:nvSpPr>
        <p:spPr>
          <a:xfrm>
            <a:off x="9841136" y="11644856"/>
            <a:ext cx="5522666" cy="10156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#Parameters: 2</a:t>
            </a:r>
          </a:p>
        </p:txBody>
      </p:sp>
    </p:spTree>
    <p:extLst>
      <p:ext uri="{BB962C8B-B14F-4D97-AF65-F5344CB8AC3E}">
        <p14:creationId xmlns:p14="http://schemas.microsoft.com/office/powerpoint/2010/main" val="2754849608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3109BDF-184F-4B16-8166-FA78E36BBABE}"/>
              </a:ext>
            </a:extLst>
          </p:cNvPr>
          <p:cNvSpPr/>
          <p:nvPr/>
        </p:nvSpPr>
        <p:spPr>
          <a:xfrm>
            <a:off x="9522267" y="2427918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49AD03-E7A8-473A-A0A0-9927273B89C9}"/>
              </a:ext>
            </a:extLst>
          </p:cNvPr>
          <p:cNvSpPr/>
          <p:nvPr/>
        </p:nvSpPr>
        <p:spPr>
          <a:xfrm>
            <a:off x="16252246" y="2298078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32394-FD24-4644-B15E-FFCE9A19EE02}"/>
              </a:ext>
            </a:extLst>
          </p:cNvPr>
          <p:cNvSpPr/>
          <p:nvPr/>
        </p:nvSpPr>
        <p:spPr>
          <a:xfrm>
            <a:off x="2631359" y="2498179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CA3C33-8C19-4297-85A1-DCEB4D23D422}"/>
                  </a:ext>
                </a:extLst>
              </p:cNvPr>
              <p:cNvSpPr/>
              <p:nvPr/>
            </p:nvSpPr>
            <p:spPr>
              <a:xfrm>
                <a:off x="3716603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CA3C33-8C19-4297-85A1-DCEB4D23D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03" y="4703725"/>
                <a:ext cx="1237128" cy="12371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4A2EBC-43C3-4253-8CAE-719B9524B357}"/>
                  </a:ext>
                </a:extLst>
              </p:cNvPr>
              <p:cNvSpPr/>
              <p:nvPr/>
            </p:nvSpPr>
            <p:spPr>
              <a:xfrm>
                <a:off x="6220585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4A2EBC-43C3-4253-8CAE-719B9524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85" y="4681166"/>
                <a:ext cx="1282247" cy="12822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85155E-A906-4979-AC92-ACFD80383F78}"/>
                  </a:ext>
                </a:extLst>
              </p:cNvPr>
              <p:cNvSpPr/>
              <p:nvPr/>
            </p:nvSpPr>
            <p:spPr>
              <a:xfrm>
                <a:off x="17330726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85155E-A906-4979-AC92-ACFD80383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726" y="4703725"/>
                <a:ext cx="1237128" cy="12371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AB3B2-067E-4A82-9861-AF89D3CF6118}"/>
                  </a:ext>
                </a:extLst>
              </p:cNvPr>
              <p:cNvSpPr/>
              <p:nvPr/>
            </p:nvSpPr>
            <p:spPr>
              <a:xfrm>
                <a:off x="19845897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AB3B2-067E-4A82-9861-AF89D3CF6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897" y="4681166"/>
                <a:ext cx="1282247" cy="128224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0E0BD-1287-4DDA-A3E7-ADD2DF347B09}"/>
                  </a:ext>
                </a:extLst>
              </p:cNvPr>
              <p:cNvSpPr txBox="1"/>
              <p:nvPr/>
            </p:nvSpPr>
            <p:spPr>
              <a:xfrm>
                <a:off x="608001" y="471851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0E0BD-1287-4DDA-A3E7-ADD2DF34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" y="4718510"/>
                <a:ext cx="973343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E504D-5CD6-4AE1-9031-6565DC1B43B7}"/>
              </a:ext>
            </a:extLst>
          </p:cNvPr>
          <p:cNvCxnSpPr>
            <a:cxnSpLocks/>
          </p:cNvCxnSpPr>
          <p:nvPr/>
        </p:nvCxnSpPr>
        <p:spPr>
          <a:xfrm>
            <a:off x="7607040" y="5322289"/>
            <a:ext cx="283637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90B7C8-7504-4FD4-B364-A7EA1D991514}"/>
              </a:ext>
            </a:extLst>
          </p:cNvPr>
          <p:cNvCxnSpPr>
            <a:cxnSpLocks/>
          </p:cNvCxnSpPr>
          <p:nvPr/>
        </p:nvCxnSpPr>
        <p:spPr>
          <a:xfrm>
            <a:off x="5184525" y="5322289"/>
            <a:ext cx="98389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94630-FC21-4B5B-886C-6527F3EB0761}"/>
              </a:ext>
            </a:extLst>
          </p:cNvPr>
          <p:cNvCxnSpPr>
            <a:cxnSpLocks/>
          </p:cNvCxnSpPr>
          <p:nvPr/>
        </p:nvCxnSpPr>
        <p:spPr>
          <a:xfrm>
            <a:off x="1497854" y="5322289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D2694E-0963-4B46-A436-EFE0D8C5ACF1}"/>
              </a:ext>
            </a:extLst>
          </p:cNvPr>
          <p:cNvCxnSpPr>
            <a:cxnSpLocks/>
          </p:cNvCxnSpPr>
          <p:nvPr/>
        </p:nvCxnSpPr>
        <p:spPr>
          <a:xfrm>
            <a:off x="18703323" y="5322289"/>
            <a:ext cx="979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F3C4F-41F4-43B6-B4E6-D690C0ACFB2C}"/>
              </a:ext>
            </a:extLst>
          </p:cNvPr>
          <p:cNvCxnSpPr>
            <a:cxnSpLocks/>
          </p:cNvCxnSpPr>
          <p:nvPr/>
        </p:nvCxnSpPr>
        <p:spPr>
          <a:xfrm>
            <a:off x="21312047" y="5307153"/>
            <a:ext cx="115663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61B61B-3B9B-4DBB-8130-E9365CA6400B}"/>
                  </a:ext>
                </a:extLst>
              </p:cNvPr>
              <p:cNvSpPr txBox="1"/>
              <p:nvPr/>
            </p:nvSpPr>
            <p:spPr>
              <a:xfrm>
                <a:off x="22468679" y="4768291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61B61B-3B9B-4DBB-8130-E9365CA6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679" y="4768291"/>
                <a:ext cx="98462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4003-C79A-431C-87B5-2931F79F1C7F}"/>
                  </a:ext>
                </a:extLst>
              </p:cNvPr>
              <p:cNvSpPr txBox="1"/>
              <p:nvPr/>
            </p:nvSpPr>
            <p:spPr>
              <a:xfrm>
                <a:off x="17596614" y="2993021"/>
                <a:ext cx="25909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4003-C79A-431C-87B5-2931F79F1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614" y="2993021"/>
                <a:ext cx="259096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B7E338-AAE7-42DF-BDBB-BC4A25EEC544}"/>
              </a:ext>
            </a:extLst>
          </p:cNvPr>
          <p:cNvCxnSpPr>
            <a:cxnSpLocks/>
          </p:cNvCxnSpPr>
          <p:nvPr/>
        </p:nvCxnSpPr>
        <p:spPr>
          <a:xfrm flipH="1">
            <a:off x="18165024" y="3824460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3A3A25-1FE0-4D01-970F-9285B35A7EAA}"/>
                  </a:ext>
                </a:extLst>
              </p:cNvPr>
              <p:cNvSpPr txBox="1"/>
              <p:nvPr/>
            </p:nvSpPr>
            <p:spPr>
              <a:xfrm>
                <a:off x="5167039" y="449526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3A3A25-1FE0-4D01-970F-9285B35A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39" y="4495264"/>
                <a:ext cx="1050159" cy="7278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C6F0-6272-4153-844B-04A5832297F4}"/>
                  </a:ext>
                </a:extLst>
              </p:cNvPr>
              <p:cNvSpPr txBox="1"/>
              <p:nvPr/>
            </p:nvSpPr>
            <p:spPr>
              <a:xfrm>
                <a:off x="15026561" y="4495264"/>
                <a:ext cx="14072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C6F0-6272-4153-844B-04A58322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561" y="4495264"/>
                <a:ext cx="140724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9DF5F9-0406-4F27-B1EE-D6DECFA40691}"/>
                  </a:ext>
                </a:extLst>
              </p:cNvPr>
              <p:cNvSpPr txBox="1"/>
              <p:nvPr/>
            </p:nvSpPr>
            <p:spPr>
              <a:xfrm>
                <a:off x="18639581" y="4559770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9DF5F9-0406-4F27-B1EE-D6DECFA4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581" y="4559770"/>
                <a:ext cx="1308692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0D89E2-6304-4CCA-9029-971DD974A2B9}"/>
                  </a:ext>
                </a:extLst>
              </p:cNvPr>
              <p:cNvSpPr/>
              <p:nvPr/>
            </p:nvSpPr>
            <p:spPr>
              <a:xfrm>
                <a:off x="10600747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0D89E2-6304-4CCA-9029-971DD974A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47" y="4703725"/>
                <a:ext cx="1237128" cy="12371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8912E1-2711-4D1C-A148-7B05FB366C11}"/>
                  </a:ext>
                </a:extLst>
              </p:cNvPr>
              <p:cNvSpPr/>
              <p:nvPr/>
            </p:nvSpPr>
            <p:spPr>
              <a:xfrm>
                <a:off x="13202153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8912E1-2711-4D1C-A148-7B05FB366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53" y="4681166"/>
                <a:ext cx="1282247" cy="128224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CB1F9A-023F-4CBF-A630-7895EB83A50C}"/>
              </a:ext>
            </a:extLst>
          </p:cNvPr>
          <p:cNvCxnSpPr>
            <a:cxnSpLocks/>
          </p:cNvCxnSpPr>
          <p:nvPr/>
        </p:nvCxnSpPr>
        <p:spPr>
          <a:xfrm>
            <a:off x="11973344" y="5322289"/>
            <a:ext cx="979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9664B0-CC9E-4BE0-A74A-13233E4ACFD9}"/>
                  </a:ext>
                </a:extLst>
              </p:cNvPr>
              <p:cNvSpPr txBox="1"/>
              <p:nvPr/>
            </p:nvSpPr>
            <p:spPr>
              <a:xfrm>
                <a:off x="10866635" y="3122861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9664B0-CC9E-4BE0-A74A-13233E4A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635" y="3122861"/>
                <a:ext cx="2208553" cy="718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8A5237-316F-44B2-B349-EC4302987C1F}"/>
              </a:ext>
            </a:extLst>
          </p:cNvPr>
          <p:cNvCxnSpPr>
            <a:cxnSpLocks/>
          </p:cNvCxnSpPr>
          <p:nvPr/>
        </p:nvCxnSpPr>
        <p:spPr>
          <a:xfrm flipH="1">
            <a:off x="11521730" y="3681308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7CB87E-9C7C-4F85-827D-52D7EB104B09}"/>
                  </a:ext>
                </a:extLst>
              </p:cNvPr>
              <p:cNvSpPr txBox="1"/>
              <p:nvPr/>
            </p:nvSpPr>
            <p:spPr>
              <a:xfrm>
                <a:off x="12127353" y="4663564"/>
                <a:ext cx="1117485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7CB87E-9C7C-4F85-827D-52D7EB10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353" y="4663564"/>
                <a:ext cx="1117485" cy="718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49636-144D-45D4-AD18-2B871A4A42A9}"/>
              </a:ext>
            </a:extLst>
          </p:cNvPr>
          <p:cNvCxnSpPr>
            <a:cxnSpLocks/>
          </p:cNvCxnSpPr>
          <p:nvPr/>
        </p:nvCxnSpPr>
        <p:spPr>
          <a:xfrm>
            <a:off x="14580156" y="5272507"/>
            <a:ext cx="268886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56374B-39A8-4B26-B7CE-361974F0A31D}"/>
                  </a:ext>
                </a:extLst>
              </p:cNvPr>
              <p:cNvSpPr txBox="1"/>
              <p:nvPr/>
            </p:nvSpPr>
            <p:spPr>
              <a:xfrm>
                <a:off x="8490137" y="4535014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56374B-39A8-4B26-B7CE-361974F0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37" y="4535014"/>
                <a:ext cx="1216039" cy="7188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4CE8110-FCAE-4051-8BB1-72CA965324E2}"/>
              </a:ext>
            </a:extLst>
          </p:cNvPr>
          <p:cNvSpPr txBox="1"/>
          <p:nvPr/>
        </p:nvSpPr>
        <p:spPr>
          <a:xfrm>
            <a:off x="3716603" y="1142115"/>
            <a:ext cx="4273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FBECE-6E7B-464D-81D4-418F6B909C98}"/>
              </a:ext>
            </a:extLst>
          </p:cNvPr>
          <p:cNvSpPr txBox="1"/>
          <p:nvPr/>
        </p:nvSpPr>
        <p:spPr>
          <a:xfrm>
            <a:off x="17169199" y="1109422"/>
            <a:ext cx="4908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FE6BFE-BFB9-4E92-8385-225F9D692E9A}"/>
              </a:ext>
            </a:extLst>
          </p:cNvPr>
          <p:cNvSpPr txBox="1"/>
          <p:nvPr/>
        </p:nvSpPr>
        <p:spPr>
          <a:xfrm>
            <a:off x="9865865" y="1151137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CDA809-8F90-4C93-A3F0-55A10FF6F19D}"/>
                  </a:ext>
                </a:extLst>
              </p:cNvPr>
              <p:cNvSpPr txBox="1"/>
              <p:nvPr/>
            </p:nvSpPr>
            <p:spPr>
              <a:xfrm>
                <a:off x="18703323" y="9935323"/>
                <a:ext cx="2688749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CDA809-8F90-4C93-A3F0-55A10FF6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323" y="9935323"/>
                <a:ext cx="2688749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7D5E6E-391B-4859-9501-FE340332BAFA}"/>
                  </a:ext>
                </a:extLst>
              </p:cNvPr>
              <p:cNvSpPr txBox="1"/>
              <p:nvPr/>
            </p:nvSpPr>
            <p:spPr>
              <a:xfrm>
                <a:off x="16822780" y="8556989"/>
                <a:ext cx="6729599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7D5E6E-391B-4859-9501-FE340332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780" y="8556989"/>
                <a:ext cx="6729599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68305E-4DE8-4EC7-8BA9-A758FCD82D0A}"/>
                  </a:ext>
                </a:extLst>
              </p:cNvPr>
              <p:cNvSpPr txBox="1"/>
              <p:nvPr/>
            </p:nvSpPr>
            <p:spPr>
              <a:xfrm>
                <a:off x="3577389" y="10130991"/>
                <a:ext cx="3034036" cy="8549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68305E-4DE8-4EC7-8BA9-A758FCD8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89" y="10130991"/>
                <a:ext cx="3034036" cy="8549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060959-9022-40AC-9175-23C2E1D573E9}"/>
                  </a:ext>
                </a:extLst>
              </p:cNvPr>
              <p:cNvSpPr txBox="1"/>
              <p:nvPr/>
            </p:nvSpPr>
            <p:spPr>
              <a:xfrm>
                <a:off x="3909243" y="8611154"/>
                <a:ext cx="2370328" cy="8549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060959-9022-40AC-9175-23C2E1D57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43" y="8611154"/>
                <a:ext cx="2370328" cy="8549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C52564-9228-4957-8793-ED81B098C8B9}"/>
                  </a:ext>
                </a:extLst>
              </p:cNvPr>
              <p:cNvSpPr txBox="1"/>
              <p:nvPr/>
            </p:nvSpPr>
            <p:spPr>
              <a:xfrm>
                <a:off x="10043839" y="9702583"/>
                <a:ext cx="4963923" cy="158261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C52564-9228-4957-8793-ED81B098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39" y="9702583"/>
                <a:ext cx="4963923" cy="15826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60D03A-D992-450F-89F3-1FFFFA524A24}"/>
                  </a:ext>
                </a:extLst>
              </p:cNvPr>
              <p:cNvSpPr txBox="1"/>
              <p:nvPr/>
            </p:nvSpPr>
            <p:spPr>
              <a:xfrm>
                <a:off x="9552060" y="8424085"/>
                <a:ext cx="5822171" cy="84420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60D03A-D992-450F-89F3-1FFFFA524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060" y="8424085"/>
                <a:ext cx="5822171" cy="8442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5DAFACD-9BBD-4535-B307-7296006EDF22}"/>
              </a:ext>
            </a:extLst>
          </p:cNvPr>
          <p:cNvSpPr txBox="1"/>
          <p:nvPr/>
        </p:nvSpPr>
        <p:spPr>
          <a:xfrm>
            <a:off x="10309488" y="11368432"/>
            <a:ext cx="4366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1"/>
                </a:solidFill>
              </a:rPr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079169274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3109BDF-184F-4B16-8166-FA78E36BBABE}"/>
              </a:ext>
            </a:extLst>
          </p:cNvPr>
          <p:cNvSpPr/>
          <p:nvPr/>
        </p:nvSpPr>
        <p:spPr>
          <a:xfrm>
            <a:off x="9522267" y="2427918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49AD03-E7A8-473A-A0A0-9927273B89C9}"/>
              </a:ext>
            </a:extLst>
          </p:cNvPr>
          <p:cNvSpPr/>
          <p:nvPr/>
        </p:nvSpPr>
        <p:spPr>
          <a:xfrm>
            <a:off x="16252246" y="2298078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32394-FD24-4644-B15E-FFCE9A19EE02}"/>
              </a:ext>
            </a:extLst>
          </p:cNvPr>
          <p:cNvSpPr/>
          <p:nvPr/>
        </p:nvSpPr>
        <p:spPr>
          <a:xfrm>
            <a:off x="2631359" y="2498179"/>
            <a:ext cx="5881758" cy="54498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CA3C33-8C19-4297-85A1-DCEB4D23D422}"/>
                  </a:ext>
                </a:extLst>
              </p:cNvPr>
              <p:cNvSpPr/>
              <p:nvPr/>
            </p:nvSpPr>
            <p:spPr>
              <a:xfrm>
                <a:off x="3716603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CA3C33-8C19-4297-85A1-DCEB4D23D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03" y="4703725"/>
                <a:ext cx="1237128" cy="12371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4A2EBC-43C3-4253-8CAE-719B9524B357}"/>
                  </a:ext>
                </a:extLst>
              </p:cNvPr>
              <p:cNvSpPr/>
              <p:nvPr/>
            </p:nvSpPr>
            <p:spPr>
              <a:xfrm>
                <a:off x="6220585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4A2EBC-43C3-4253-8CAE-719B9524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85" y="4681166"/>
                <a:ext cx="1282247" cy="12822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85155E-A906-4979-AC92-ACFD80383F78}"/>
                  </a:ext>
                </a:extLst>
              </p:cNvPr>
              <p:cNvSpPr/>
              <p:nvPr/>
            </p:nvSpPr>
            <p:spPr>
              <a:xfrm>
                <a:off x="17330726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85155E-A906-4979-AC92-ACFD80383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726" y="4703725"/>
                <a:ext cx="1237128" cy="12371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AB3B2-067E-4A82-9861-AF89D3CF6118}"/>
                  </a:ext>
                </a:extLst>
              </p:cNvPr>
              <p:cNvSpPr/>
              <p:nvPr/>
            </p:nvSpPr>
            <p:spPr>
              <a:xfrm>
                <a:off x="19845897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AB3B2-067E-4A82-9861-AF89D3CF6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897" y="4681166"/>
                <a:ext cx="1282247" cy="128224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0E0BD-1287-4DDA-A3E7-ADD2DF347B09}"/>
                  </a:ext>
                </a:extLst>
              </p:cNvPr>
              <p:cNvSpPr txBox="1"/>
              <p:nvPr/>
            </p:nvSpPr>
            <p:spPr>
              <a:xfrm>
                <a:off x="608001" y="471851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30E0BD-1287-4DDA-A3E7-ADD2DF34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" y="4718510"/>
                <a:ext cx="973343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E504D-5CD6-4AE1-9031-6565DC1B43B7}"/>
              </a:ext>
            </a:extLst>
          </p:cNvPr>
          <p:cNvCxnSpPr>
            <a:cxnSpLocks/>
          </p:cNvCxnSpPr>
          <p:nvPr/>
        </p:nvCxnSpPr>
        <p:spPr>
          <a:xfrm>
            <a:off x="7607040" y="5322289"/>
            <a:ext cx="283637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90B7C8-7504-4FD4-B364-A7EA1D991514}"/>
              </a:ext>
            </a:extLst>
          </p:cNvPr>
          <p:cNvCxnSpPr>
            <a:cxnSpLocks/>
          </p:cNvCxnSpPr>
          <p:nvPr/>
        </p:nvCxnSpPr>
        <p:spPr>
          <a:xfrm>
            <a:off x="5184525" y="5322289"/>
            <a:ext cx="98389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94630-FC21-4B5B-886C-6527F3EB0761}"/>
              </a:ext>
            </a:extLst>
          </p:cNvPr>
          <p:cNvCxnSpPr>
            <a:cxnSpLocks/>
          </p:cNvCxnSpPr>
          <p:nvPr/>
        </p:nvCxnSpPr>
        <p:spPr>
          <a:xfrm>
            <a:off x="1497854" y="5322289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D2694E-0963-4B46-A436-EFE0D8C5ACF1}"/>
              </a:ext>
            </a:extLst>
          </p:cNvPr>
          <p:cNvCxnSpPr>
            <a:cxnSpLocks/>
          </p:cNvCxnSpPr>
          <p:nvPr/>
        </p:nvCxnSpPr>
        <p:spPr>
          <a:xfrm>
            <a:off x="18703323" y="5322289"/>
            <a:ext cx="979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F3C4F-41F4-43B6-B4E6-D690C0ACFB2C}"/>
              </a:ext>
            </a:extLst>
          </p:cNvPr>
          <p:cNvCxnSpPr>
            <a:cxnSpLocks/>
          </p:cNvCxnSpPr>
          <p:nvPr/>
        </p:nvCxnSpPr>
        <p:spPr>
          <a:xfrm>
            <a:off x="21312047" y="5307153"/>
            <a:ext cx="115663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61B61B-3B9B-4DBB-8130-E9365CA6400B}"/>
                  </a:ext>
                </a:extLst>
              </p:cNvPr>
              <p:cNvSpPr txBox="1"/>
              <p:nvPr/>
            </p:nvSpPr>
            <p:spPr>
              <a:xfrm>
                <a:off x="22468679" y="4768291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61B61B-3B9B-4DBB-8130-E9365CA6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679" y="4768291"/>
                <a:ext cx="98462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4003-C79A-431C-87B5-2931F79F1C7F}"/>
                  </a:ext>
                </a:extLst>
              </p:cNvPr>
              <p:cNvSpPr txBox="1"/>
              <p:nvPr/>
            </p:nvSpPr>
            <p:spPr>
              <a:xfrm>
                <a:off x="17596614" y="2993021"/>
                <a:ext cx="25909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4003-C79A-431C-87B5-2931F79F1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614" y="2993021"/>
                <a:ext cx="259096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B7E338-AAE7-42DF-BDBB-BC4A25EEC544}"/>
              </a:ext>
            </a:extLst>
          </p:cNvPr>
          <p:cNvCxnSpPr>
            <a:cxnSpLocks/>
          </p:cNvCxnSpPr>
          <p:nvPr/>
        </p:nvCxnSpPr>
        <p:spPr>
          <a:xfrm flipH="1">
            <a:off x="18165024" y="3824460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3A3A25-1FE0-4D01-970F-9285B35A7EAA}"/>
                  </a:ext>
                </a:extLst>
              </p:cNvPr>
              <p:cNvSpPr txBox="1"/>
              <p:nvPr/>
            </p:nvSpPr>
            <p:spPr>
              <a:xfrm>
                <a:off x="5167039" y="449526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3A3A25-1FE0-4D01-970F-9285B35A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39" y="4495264"/>
                <a:ext cx="1050159" cy="7278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C6F0-6272-4153-844B-04A5832297F4}"/>
                  </a:ext>
                </a:extLst>
              </p:cNvPr>
              <p:cNvSpPr txBox="1"/>
              <p:nvPr/>
            </p:nvSpPr>
            <p:spPr>
              <a:xfrm>
                <a:off x="15026561" y="4495264"/>
                <a:ext cx="14072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C6F0-6272-4153-844B-04A58322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561" y="4495264"/>
                <a:ext cx="140724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9DF5F9-0406-4F27-B1EE-D6DECFA40691}"/>
                  </a:ext>
                </a:extLst>
              </p:cNvPr>
              <p:cNvSpPr txBox="1"/>
              <p:nvPr/>
            </p:nvSpPr>
            <p:spPr>
              <a:xfrm>
                <a:off x="18639581" y="4559770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9DF5F9-0406-4F27-B1EE-D6DECFA4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581" y="4559770"/>
                <a:ext cx="1308692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0D89E2-6304-4CCA-9029-971DD974A2B9}"/>
                  </a:ext>
                </a:extLst>
              </p:cNvPr>
              <p:cNvSpPr/>
              <p:nvPr/>
            </p:nvSpPr>
            <p:spPr>
              <a:xfrm>
                <a:off x="10600747" y="4703725"/>
                <a:ext cx="1237128" cy="1237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0D89E2-6304-4CCA-9029-971DD974A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47" y="4703725"/>
                <a:ext cx="1237128" cy="12371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8912E1-2711-4D1C-A148-7B05FB366C11}"/>
                  </a:ext>
                </a:extLst>
              </p:cNvPr>
              <p:cNvSpPr/>
              <p:nvPr/>
            </p:nvSpPr>
            <p:spPr>
              <a:xfrm>
                <a:off x="13202153" y="4681166"/>
                <a:ext cx="1282247" cy="1282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8912E1-2711-4D1C-A148-7B05FB366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53" y="4681166"/>
                <a:ext cx="1282247" cy="128224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CB1F9A-023F-4CBF-A630-7895EB83A50C}"/>
              </a:ext>
            </a:extLst>
          </p:cNvPr>
          <p:cNvCxnSpPr>
            <a:cxnSpLocks/>
          </p:cNvCxnSpPr>
          <p:nvPr/>
        </p:nvCxnSpPr>
        <p:spPr>
          <a:xfrm>
            <a:off x="11973344" y="5322289"/>
            <a:ext cx="979605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9664B0-CC9E-4BE0-A74A-13233E4ACFD9}"/>
                  </a:ext>
                </a:extLst>
              </p:cNvPr>
              <p:cNvSpPr txBox="1"/>
              <p:nvPr/>
            </p:nvSpPr>
            <p:spPr>
              <a:xfrm>
                <a:off x="10866635" y="3122861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9664B0-CC9E-4BE0-A74A-13233E4A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635" y="3122861"/>
                <a:ext cx="2208553" cy="718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8A5237-316F-44B2-B349-EC4302987C1F}"/>
              </a:ext>
            </a:extLst>
          </p:cNvPr>
          <p:cNvCxnSpPr>
            <a:cxnSpLocks/>
          </p:cNvCxnSpPr>
          <p:nvPr/>
        </p:nvCxnSpPr>
        <p:spPr>
          <a:xfrm flipH="1">
            <a:off x="11521730" y="3681308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7CB87E-9C7C-4F85-827D-52D7EB104B09}"/>
                  </a:ext>
                </a:extLst>
              </p:cNvPr>
              <p:cNvSpPr txBox="1"/>
              <p:nvPr/>
            </p:nvSpPr>
            <p:spPr>
              <a:xfrm>
                <a:off x="12127353" y="4663564"/>
                <a:ext cx="1117485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7CB87E-9C7C-4F85-827D-52D7EB10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353" y="4663564"/>
                <a:ext cx="1117485" cy="7188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49636-144D-45D4-AD18-2B871A4A42A9}"/>
              </a:ext>
            </a:extLst>
          </p:cNvPr>
          <p:cNvCxnSpPr>
            <a:cxnSpLocks/>
          </p:cNvCxnSpPr>
          <p:nvPr/>
        </p:nvCxnSpPr>
        <p:spPr>
          <a:xfrm>
            <a:off x="14580156" y="5272507"/>
            <a:ext cx="268886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56374B-39A8-4B26-B7CE-361974F0A31D}"/>
                  </a:ext>
                </a:extLst>
              </p:cNvPr>
              <p:cNvSpPr txBox="1"/>
              <p:nvPr/>
            </p:nvSpPr>
            <p:spPr>
              <a:xfrm>
                <a:off x="8490137" y="4535014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56374B-39A8-4B26-B7CE-361974F0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37" y="4535014"/>
                <a:ext cx="1216039" cy="7188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4CE8110-FCAE-4051-8BB1-72CA965324E2}"/>
              </a:ext>
            </a:extLst>
          </p:cNvPr>
          <p:cNvSpPr txBox="1"/>
          <p:nvPr/>
        </p:nvSpPr>
        <p:spPr>
          <a:xfrm>
            <a:off x="3716603" y="1142115"/>
            <a:ext cx="4273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FBECE-6E7B-464D-81D4-418F6B909C98}"/>
              </a:ext>
            </a:extLst>
          </p:cNvPr>
          <p:cNvSpPr txBox="1"/>
          <p:nvPr/>
        </p:nvSpPr>
        <p:spPr>
          <a:xfrm>
            <a:off x="17169199" y="1109422"/>
            <a:ext cx="4908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FE6BFE-BFB9-4E92-8385-225F9D692E9A}"/>
              </a:ext>
            </a:extLst>
          </p:cNvPr>
          <p:cNvSpPr txBox="1"/>
          <p:nvPr/>
        </p:nvSpPr>
        <p:spPr>
          <a:xfrm>
            <a:off x="9865865" y="1151137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CDA809-8F90-4C93-A3F0-55A10FF6F19D}"/>
                  </a:ext>
                </a:extLst>
              </p:cNvPr>
              <p:cNvSpPr txBox="1"/>
              <p:nvPr/>
            </p:nvSpPr>
            <p:spPr>
              <a:xfrm>
                <a:off x="6157129" y="9664570"/>
                <a:ext cx="12059520" cy="19554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6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CDA809-8F90-4C93-A3F0-55A10FF6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29" y="9664570"/>
                <a:ext cx="12059520" cy="19554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407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6435B4-8AFF-4253-A546-3D9337B4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40" y="698890"/>
            <a:ext cx="18206357" cy="1959310"/>
          </a:xfrm>
        </p:spPr>
        <p:txBody>
          <a:bodyPr/>
          <a:lstStyle/>
          <a:p>
            <a:r>
              <a:rPr lang="en-US" sz="8000" dirty="0"/>
              <a:t>Machine Learning: State of the Art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B4402E-2158-4CF6-9821-2E112CE1E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55157"/>
              </p:ext>
            </p:extLst>
          </p:nvPr>
        </p:nvGraphicFramePr>
        <p:xfrm>
          <a:off x="1702919" y="3834763"/>
          <a:ext cx="20554408" cy="739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305">
                  <a:extLst>
                    <a:ext uri="{9D8B030D-6E8A-4147-A177-3AD203B41FA5}">
                      <a16:colId xmlns:a16="http://schemas.microsoft.com/office/drawing/2014/main" val="763778721"/>
                    </a:ext>
                  </a:extLst>
                </a:gridCol>
                <a:gridCol w="6473426">
                  <a:extLst>
                    <a:ext uri="{9D8B030D-6E8A-4147-A177-3AD203B41FA5}">
                      <a16:colId xmlns:a16="http://schemas.microsoft.com/office/drawing/2014/main" val="141488693"/>
                    </a:ext>
                  </a:extLst>
                </a:gridCol>
                <a:gridCol w="8898677">
                  <a:extLst>
                    <a:ext uri="{9D8B030D-6E8A-4147-A177-3AD203B41FA5}">
                      <a16:colId xmlns:a16="http://schemas.microsoft.com/office/drawing/2014/main" val="1482996213"/>
                    </a:ext>
                  </a:extLst>
                </a:gridCol>
              </a:tblGrid>
              <a:tr h="139648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342371"/>
                  </a:ext>
                </a:extLst>
              </a:tr>
              <a:tr h="3286076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Inhomogeneous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Gradient Boosting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XGBoost</a:t>
                      </a:r>
                      <a:endParaRPr lang="en-US" dirty="0"/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CatBoost</a:t>
                      </a:r>
                      <a:endParaRPr lang="en-US" dirty="0"/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43940"/>
                  </a:ext>
                </a:extLst>
              </a:tr>
              <a:tr h="328607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Homogeneous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Artificial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Deep Neural Network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Convolutional Neural Network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Long Short-Term Memory Neural Network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Transformer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6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8913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7FD3F8-5FFA-41D6-AFAA-D98D0ABA90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98" y="0"/>
            <a:ext cx="16047853" cy="10698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D500-271B-414C-BCDD-0C63138D992B}"/>
              </a:ext>
            </a:extLst>
          </p:cNvPr>
          <p:cNvSpPr txBox="1"/>
          <p:nvPr/>
        </p:nvSpPr>
        <p:spPr>
          <a:xfrm>
            <a:off x="9841136" y="11644856"/>
            <a:ext cx="5522666" cy="10156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#Parameters: 4</a:t>
            </a:r>
          </a:p>
        </p:txBody>
      </p:sp>
    </p:spTree>
    <p:extLst>
      <p:ext uri="{BB962C8B-B14F-4D97-AF65-F5344CB8AC3E}">
        <p14:creationId xmlns:p14="http://schemas.microsoft.com/office/powerpoint/2010/main" val="45635014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2A5A4C-9CA9-4133-BBF8-6B127C04AF2B}"/>
              </a:ext>
            </a:extLst>
          </p:cNvPr>
          <p:cNvSpPr/>
          <p:nvPr/>
        </p:nvSpPr>
        <p:spPr>
          <a:xfrm>
            <a:off x="7150213" y="3897289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AC560E-67BC-42F3-94ED-553741FAC23C}"/>
              </a:ext>
            </a:extLst>
          </p:cNvPr>
          <p:cNvSpPr/>
          <p:nvPr/>
        </p:nvSpPr>
        <p:spPr>
          <a:xfrm>
            <a:off x="10589884" y="1699520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165250-372A-487A-9811-C4A1A965746D}"/>
              </a:ext>
            </a:extLst>
          </p:cNvPr>
          <p:cNvSpPr/>
          <p:nvPr/>
        </p:nvSpPr>
        <p:spPr>
          <a:xfrm>
            <a:off x="10589884" y="389728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5DF3C-B23C-4B1A-8ADB-F51753B6CD2F}"/>
              </a:ext>
            </a:extLst>
          </p:cNvPr>
          <p:cNvSpPr/>
          <p:nvPr/>
        </p:nvSpPr>
        <p:spPr>
          <a:xfrm>
            <a:off x="10654281" y="7117872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B242F-3BDA-4559-8C54-C361D3F3C150}"/>
              </a:ext>
            </a:extLst>
          </p:cNvPr>
          <p:cNvSpPr txBox="1"/>
          <p:nvPr/>
        </p:nvSpPr>
        <p:spPr>
          <a:xfrm rot="5400000">
            <a:off x="11381828" y="5837489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8693E4-5FB8-4E16-9BF5-5DB185B6B5FF}"/>
              </a:ext>
            </a:extLst>
          </p:cNvPr>
          <p:cNvSpPr/>
          <p:nvPr/>
        </p:nvSpPr>
        <p:spPr>
          <a:xfrm>
            <a:off x="14199357" y="389728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2DC2D-F61F-4D16-9D76-25AED034890B}"/>
              </a:ext>
            </a:extLst>
          </p:cNvPr>
          <p:cNvCxnSpPr>
            <a:cxnSpLocks/>
          </p:cNvCxnSpPr>
          <p:nvPr/>
        </p:nvCxnSpPr>
        <p:spPr>
          <a:xfrm flipV="1">
            <a:off x="8917948" y="2706540"/>
            <a:ext cx="1615335" cy="20006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542E73-5356-49AA-BADA-CD904B319E9F}"/>
              </a:ext>
            </a:extLst>
          </p:cNvPr>
          <p:cNvCxnSpPr>
            <a:cxnSpLocks/>
          </p:cNvCxnSpPr>
          <p:nvPr/>
        </p:nvCxnSpPr>
        <p:spPr>
          <a:xfrm>
            <a:off x="8917948" y="4707168"/>
            <a:ext cx="1595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C9AB42-30EC-4391-BFD0-61E25DCB2F9C}"/>
              </a:ext>
            </a:extLst>
          </p:cNvPr>
          <p:cNvCxnSpPr>
            <a:cxnSpLocks/>
          </p:cNvCxnSpPr>
          <p:nvPr/>
        </p:nvCxnSpPr>
        <p:spPr>
          <a:xfrm>
            <a:off x="8917948" y="4707169"/>
            <a:ext cx="1595736" cy="28761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11911-2B4E-485D-B8A9-580D55049F2D}"/>
              </a:ext>
            </a:extLst>
          </p:cNvPr>
          <p:cNvCxnSpPr>
            <a:cxnSpLocks/>
          </p:cNvCxnSpPr>
          <p:nvPr/>
        </p:nvCxnSpPr>
        <p:spPr>
          <a:xfrm>
            <a:off x="12402417" y="4707169"/>
            <a:ext cx="17969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D4A524-DC4E-42A4-9A02-98C942F5BC74}"/>
              </a:ext>
            </a:extLst>
          </p:cNvPr>
          <p:cNvCxnSpPr>
            <a:cxnSpLocks/>
          </p:cNvCxnSpPr>
          <p:nvPr/>
        </p:nvCxnSpPr>
        <p:spPr>
          <a:xfrm>
            <a:off x="12402417" y="2706540"/>
            <a:ext cx="1796940" cy="20006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A944A9-3A2C-4E14-AC0C-E3DF56389BA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2570629" y="4707168"/>
            <a:ext cx="1628728" cy="287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96F8A5-7628-4470-84E9-2B32596F44C9}"/>
                  </a:ext>
                </a:extLst>
              </p:cNvPr>
              <p:cNvSpPr txBox="1"/>
              <p:nvPr/>
            </p:nvSpPr>
            <p:spPr>
              <a:xfrm>
                <a:off x="4755415" y="10416310"/>
                <a:ext cx="14023967" cy="215533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6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6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6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96F8A5-7628-4470-84E9-2B32596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15" y="10416310"/>
                <a:ext cx="14023967" cy="2155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56BF48-0CDA-416E-88F4-6A0C57354720}"/>
                  </a:ext>
                </a:extLst>
              </p:cNvPr>
              <p:cNvSpPr txBox="1"/>
              <p:nvPr/>
            </p:nvSpPr>
            <p:spPr>
              <a:xfrm>
                <a:off x="15153467" y="3213662"/>
                <a:ext cx="5784852" cy="71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56BF48-0CDA-416E-88F4-6A0C5735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467" y="3213662"/>
                <a:ext cx="5784852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EF3978-6717-486B-9C6C-B4BFEE7BEC7F}"/>
                  </a:ext>
                </a:extLst>
              </p:cNvPr>
              <p:cNvSpPr txBox="1"/>
              <p:nvPr/>
            </p:nvSpPr>
            <p:spPr>
              <a:xfrm>
                <a:off x="12101007" y="133400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EF3978-6717-486B-9C6C-B4BFEE7BE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1007" y="1334003"/>
                <a:ext cx="2208553" cy="731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496D2F-01FC-4146-905A-A6ED76FC3B9C}"/>
                  </a:ext>
                </a:extLst>
              </p:cNvPr>
              <p:cNvSpPr txBox="1"/>
              <p:nvPr/>
            </p:nvSpPr>
            <p:spPr>
              <a:xfrm>
                <a:off x="11767399" y="334133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496D2F-01FC-4146-905A-A6ED76FC3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399" y="3341337"/>
                <a:ext cx="2208553" cy="732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BC2A6-FB1A-4903-90BD-AEB535517D70}"/>
                  </a:ext>
                </a:extLst>
              </p:cNvPr>
              <p:cNvSpPr txBox="1"/>
              <p:nvPr/>
            </p:nvSpPr>
            <p:spPr>
              <a:xfrm>
                <a:off x="11737855" y="6307992"/>
                <a:ext cx="2208553" cy="736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6BC2A6-FB1A-4903-90BD-AEB53551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855" y="6307992"/>
                <a:ext cx="2208553" cy="736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EF7D42-A36F-4B99-ABA7-161384F07073}"/>
                  </a:ext>
                </a:extLst>
              </p:cNvPr>
              <p:cNvSpPr txBox="1"/>
              <p:nvPr/>
            </p:nvSpPr>
            <p:spPr>
              <a:xfrm>
                <a:off x="3740722" y="4164512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EF7D42-A36F-4B99-ABA7-161384F0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2" y="4164512"/>
                <a:ext cx="973343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445718-BB32-4CC9-9D9B-AC74556F3477}"/>
              </a:ext>
            </a:extLst>
          </p:cNvPr>
          <p:cNvCxnSpPr>
            <a:cxnSpLocks/>
          </p:cNvCxnSpPr>
          <p:nvPr/>
        </p:nvCxnSpPr>
        <p:spPr>
          <a:xfrm>
            <a:off x="4630575" y="4768291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97C471-7509-44B7-9D86-AAAC54FA3109}"/>
              </a:ext>
            </a:extLst>
          </p:cNvPr>
          <p:cNvCxnSpPr>
            <a:cxnSpLocks/>
          </p:cNvCxnSpPr>
          <p:nvPr/>
        </p:nvCxnSpPr>
        <p:spPr>
          <a:xfrm>
            <a:off x="16256302" y="4671068"/>
            <a:ext cx="115663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C4EA51-C84C-4948-8A96-8422D5CF9719}"/>
                  </a:ext>
                </a:extLst>
              </p:cNvPr>
              <p:cNvSpPr txBox="1"/>
              <p:nvPr/>
            </p:nvSpPr>
            <p:spPr>
              <a:xfrm>
                <a:off x="17412934" y="4132206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C4EA51-C84C-4948-8A96-8422D5CF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934" y="4132206"/>
                <a:ext cx="984629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5717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D16D55-8EC6-48A6-BAE9-BEEBA1E3E8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82" y="0"/>
            <a:ext cx="16928885" cy="11285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07900-2601-4868-BEA5-930BB9F9F068}"/>
              </a:ext>
            </a:extLst>
          </p:cNvPr>
          <p:cNvSpPr txBox="1"/>
          <p:nvPr/>
        </p:nvSpPr>
        <p:spPr>
          <a:xfrm>
            <a:off x="9300854" y="11809448"/>
            <a:ext cx="5775940" cy="10156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#Parameters: 31</a:t>
            </a:r>
          </a:p>
        </p:txBody>
      </p:sp>
    </p:spTree>
    <p:extLst>
      <p:ext uri="{BB962C8B-B14F-4D97-AF65-F5344CB8AC3E}">
        <p14:creationId xmlns:p14="http://schemas.microsoft.com/office/powerpoint/2010/main" val="3952209600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14EB65-5BFC-4CBF-B7F0-C7B28F1AF0A0}"/>
              </a:ext>
            </a:extLst>
          </p:cNvPr>
          <p:cNvSpPr/>
          <p:nvPr/>
        </p:nvSpPr>
        <p:spPr>
          <a:xfrm>
            <a:off x="3771437" y="4268257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C8F6FF-65A1-4A37-877C-EBAC6DC430AA}"/>
              </a:ext>
            </a:extLst>
          </p:cNvPr>
          <p:cNvSpPr/>
          <p:nvPr/>
        </p:nvSpPr>
        <p:spPr>
          <a:xfrm>
            <a:off x="7211108" y="207048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13C96B-BCE3-41AB-B568-D62450875DDF}"/>
              </a:ext>
            </a:extLst>
          </p:cNvPr>
          <p:cNvSpPr/>
          <p:nvPr/>
        </p:nvSpPr>
        <p:spPr>
          <a:xfrm>
            <a:off x="7211108" y="4268256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90E0A-797A-42F2-8B52-59E431C759DA}"/>
              </a:ext>
            </a:extLst>
          </p:cNvPr>
          <p:cNvSpPr/>
          <p:nvPr/>
        </p:nvSpPr>
        <p:spPr>
          <a:xfrm>
            <a:off x="7275505" y="7488840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3FDC-C2F1-4C06-A21D-8F07CFE2DEBF}"/>
              </a:ext>
            </a:extLst>
          </p:cNvPr>
          <p:cNvSpPr txBox="1"/>
          <p:nvPr/>
        </p:nvSpPr>
        <p:spPr>
          <a:xfrm rot="5400000">
            <a:off x="8003052" y="6208457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EBE615-E121-40D7-BCA1-67CFB5FDA363}"/>
              </a:ext>
            </a:extLst>
          </p:cNvPr>
          <p:cNvSpPr/>
          <p:nvPr/>
        </p:nvSpPr>
        <p:spPr>
          <a:xfrm>
            <a:off x="17923923" y="422142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881D0-709B-49C7-9320-A1E550FD6DC0}"/>
              </a:ext>
            </a:extLst>
          </p:cNvPr>
          <p:cNvCxnSpPr>
            <a:cxnSpLocks/>
          </p:cNvCxnSpPr>
          <p:nvPr/>
        </p:nvCxnSpPr>
        <p:spPr>
          <a:xfrm flipV="1">
            <a:off x="5539172" y="3077508"/>
            <a:ext cx="1615335" cy="20006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DDC09-702C-4D6F-9DAB-741685C2C148}"/>
              </a:ext>
            </a:extLst>
          </p:cNvPr>
          <p:cNvCxnSpPr>
            <a:cxnSpLocks/>
          </p:cNvCxnSpPr>
          <p:nvPr/>
        </p:nvCxnSpPr>
        <p:spPr>
          <a:xfrm>
            <a:off x="5539172" y="5078136"/>
            <a:ext cx="15957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57BA2-74EE-4A3C-883F-E483196243C1}"/>
              </a:ext>
            </a:extLst>
          </p:cNvPr>
          <p:cNvCxnSpPr>
            <a:cxnSpLocks/>
          </p:cNvCxnSpPr>
          <p:nvPr/>
        </p:nvCxnSpPr>
        <p:spPr>
          <a:xfrm>
            <a:off x="5539172" y="5078137"/>
            <a:ext cx="1595736" cy="28761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9D713C-08BE-46FC-94EA-C0299C8E7B0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23641" y="5078136"/>
            <a:ext cx="2048739" cy="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0BF416-1636-4FB4-8ECA-B1768CA6D39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59244" y="2880368"/>
            <a:ext cx="2043583" cy="21977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1A3FA-F107-454B-AA94-0A50EDFA9A73}"/>
                  </a:ext>
                </a:extLst>
              </p:cNvPr>
              <p:cNvSpPr txBox="1"/>
              <p:nvPr/>
            </p:nvSpPr>
            <p:spPr>
              <a:xfrm>
                <a:off x="17923923" y="3294344"/>
                <a:ext cx="5784852" cy="71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1A3FA-F107-454B-AA94-0A50EDFA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923" y="3294344"/>
                <a:ext cx="5784852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AD5BD-4E4E-4161-8522-B0683BC668EA}"/>
                  </a:ext>
                </a:extLst>
              </p:cNvPr>
              <p:cNvSpPr txBox="1"/>
              <p:nvPr/>
            </p:nvSpPr>
            <p:spPr>
              <a:xfrm>
                <a:off x="8722231" y="1704971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AD5BD-4E4E-4161-8522-B0683BC6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231" y="1704971"/>
                <a:ext cx="2208553" cy="731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495B12-4A0A-4295-A7CC-A78AC4F3FBD7}"/>
                  </a:ext>
                </a:extLst>
              </p:cNvPr>
              <p:cNvSpPr txBox="1"/>
              <p:nvPr/>
            </p:nvSpPr>
            <p:spPr>
              <a:xfrm>
                <a:off x="8388623" y="3712305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495B12-4A0A-4295-A7CC-A78AC4F3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23" y="3712305"/>
                <a:ext cx="2208553" cy="732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2ED94-270B-4783-8A9F-DD1FF7F8B321}"/>
                  </a:ext>
                </a:extLst>
              </p:cNvPr>
              <p:cNvSpPr txBox="1"/>
              <p:nvPr/>
            </p:nvSpPr>
            <p:spPr>
              <a:xfrm>
                <a:off x="8359079" y="6678960"/>
                <a:ext cx="2208553" cy="736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2ED94-270B-4783-8A9F-DD1FF7F8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79" y="6678960"/>
                <a:ext cx="2208553" cy="736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FCA4DC-7004-4579-86B1-A827AF6BA444}"/>
                  </a:ext>
                </a:extLst>
              </p:cNvPr>
              <p:cNvSpPr txBox="1"/>
              <p:nvPr/>
            </p:nvSpPr>
            <p:spPr>
              <a:xfrm>
                <a:off x="361946" y="453548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FCA4DC-7004-4579-86B1-A827AF6B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6" y="4535480"/>
                <a:ext cx="973343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53A776-23AA-4CDB-ABBF-916138584473}"/>
              </a:ext>
            </a:extLst>
          </p:cNvPr>
          <p:cNvCxnSpPr>
            <a:cxnSpLocks/>
          </p:cNvCxnSpPr>
          <p:nvPr/>
        </p:nvCxnSpPr>
        <p:spPr>
          <a:xfrm>
            <a:off x="1251799" y="5139259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554D8-10B1-47BB-97DE-1F4439B1DC15}"/>
              </a:ext>
            </a:extLst>
          </p:cNvPr>
          <p:cNvCxnSpPr>
            <a:cxnSpLocks/>
          </p:cNvCxnSpPr>
          <p:nvPr/>
        </p:nvCxnSpPr>
        <p:spPr>
          <a:xfrm>
            <a:off x="19815253" y="5147654"/>
            <a:ext cx="115663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7883FC-4216-45C3-B6ED-C7ED3F8BA0C1}"/>
                  </a:ext>
                </a:extLst>
              </p:cNvPr>
              <p:cNvSpPr txBox="1"/>
              <p:nvPr/>
            </p:nvSpPr>
            <p:spPr>
              <a:xfrm>
                <a:off x="20971885" y="4608792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7883FC-4216-45C3-B6ED-C7ED3F8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885" y="4608792"/>
                <a:ext cx="98462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BEB8AA01-2110-4A07-BC5C-8E7B9CABA017}"/>
              </a:ext>
            </a:extLst>
          </p:cNvPr>
          <p:cNvSpPr/>
          <p:nvPr/>
        </p:nvSpPr>
        <p:spPr>
          <a:xfrm>
            <a:off x="11072380" y="207048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FA70B-F9B9-48EC-8B57-912572996FA3}"/>
              </a:ext>
            </a:extLst>
          </p:cNvPr>
          <p:cNvSpPr/>
          <p:nvPr/>
        </p:nvSpPr>
        <p:spPr>
          <a:xfrm>
            <a:off x="11072380" y="4268256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733DF4-F38D-472E-AB08-544F7FBF627C}"/>
              </a:ext>
            </a:extLst>
          </p:cNvPr>
          <p:cNvSpPr/>
          <p:nvPr/>
        </p:nvSpPr>
        <p:spPr>
          <a:xfrm>
            <a:off x="11136777" y="7488840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2D754-C328-444F-B012-4EA6A6C97361}"/>
              </a:ext>
            </a:extLst>
          </p:cNvPr>
          <p:cNvSpPr txBox="1"/>
          <p:nvPr/>
        </p:nvSpPr>
        <p:spPr>
          <a:xfrm rot="5400000">
            <a:off x="11864324" y="6208457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AA8C4-AC24-43F7-A63D-18FC10297DB0}"/>
                  </a:ext>
                </a:extLst>
              </p:cNvPr>
              <p:cNvSpPr txBox="1"/>
              <p:nvPr/>
            </p:nvSpPr>
            <p:spPr>
              <a:xfrm>
                <a:off x="12366770" y="1631255"/>
                <a:ext cx="5232137" cy="782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1,64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2AA8C4-AC24-43F7-A63D-18FC1029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770" y="1631255"/>
                <a:ext cx="5232137" cy="7827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62CD65-42A9-49B9-AD4A-9A1BCC1D97B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023641" y="2880368"/>
            <a:ext cx="204873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42258D-C189-4AAD-9F9C-06C666D559F9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8959244" y="2880368"/>
            <a:ext cx="2177533" cy="5418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39B7FE-D700-4D66-8B8B-22525EED905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031287" y="2880368"/>
            <a:ext cx="2041093" cy="2197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9346B2-EA76-4094-9E03-F09A1C67757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006281" y="5092226"/>
            <a:ext cx="2130496" cy="3206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3DE9D0-9601-4904-8BD6-19D3C50AFAF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15282" y="5078136"/>
            <a:ext cx="2057098" cy="3159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B0-92FD-4F59-83D4-31C5D8A6D529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022928" y="2880368"/>
            <a:ext cx="2049452" cy="5357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EB8451-95E0-4AB3-81FE-1A9A19ACC841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997922" y="8251892"/>
            <a:ext cx="2138855" cy="46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FD0A6-2A26-40EA-8528-E862F1FDC0AA}"/>
                  </a:ext>
                </a:extLst>
              </p:cNvPr>
              <p:cNvSpPr txBox="1"/>
              <p:nvPr/>
            </p:nvSpPr>
            <p:spPr>
              <a:xfrm>
                <a:off x="12414865" y="3976440"/>
                <a:ext cx="5232137" cy="782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2,64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0FD0A6-2A26-40EA-8528-E862F1F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865" y="3976440"/>
                <a:ext cx="5232137" cy="7827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AFC144-F931-4ACC-A6E2-AE3774D6F2C9}"/>
                  </a:ext>
                </a:extLst>
              </p:cNvPr>
              <p:cNvSpPr txBox="1"/>
              <p:nvPr/>
            </p:nvSpPr>
            <p:spPr>
              <a:xfrm>
                <a:off x="12321665" y="6678565"/>
                <a:ext cx="5916940" cy="782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64,1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64,2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64,64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AFC144-F931-4ACC-A6E2-AE3774D6F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665" y="6678565"/>
                <a:ext cx="5916940" cy="7827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435BD6-F711-4BA8-A74E-6B9DFE241A10}"/>
              </a:ext>
            </a:extLst>
          </p:cNvPr>
          <p:cNvCxnSpPr>
            <a:cxnSpLocks/>
            <a:stCxn id="9" idx="2"/>
            <a:endCxn id="26" idx="6"/>
          </p:cNvCxnSpPr>
          <p:nvPr/>
        </p:nvCxnSpPr>
        <p:spPr>
          <a:xfrm flipH="1">
            <a:off x="12884913" y="5031308"/>
            <a:ext cx="5039010" cy="32674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BEBC7-0549-4B8F-A4F9-45520890913F}"/>
              </a:ext>
            </a:extLst>
          </p:cNvPr>
          <p:cNvCxnSpPr>
            <a:cxnSpLocks/>
            <a:stCxn id="9" idx="2"/>
            <a:endCxn id="24" idx="6"/>
          </p:cNvCxnSpPr>
          <p:nvPr/>
        </p:nvCxnSpPr>
        <p:spPr>
          <a:xfrm flipH="1" flipV="1">
            <a:off x="12820516" y="2880368"/>
            <a:ext cx="5103407" cy="2150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510EB3-C457-42BF-AF27-44078168517E}"/>
              </a:ext>
            </a:extLst>
          </p:cNvPr>
          <p:cNvCxnSpPr>
            <a:cxnSpLocks/>
            <a:stCxn id="9" idx="2"/>
            <a:endCxn id="25" idx="6"/>
          </p:cNvCxnSpPr>
          <p:nvPr/>
        </p:nvCxnSpPr>
        <p:spPr>
          <a:xfrm flipH="1">
            <a:off x="12820516" y="5031308"/>
            <a:ext cx="5103407" cy="46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C4117B-1CC0-4557-801F-D186040AFC5A}"/>
              </a:ext>
            </a:extLst>
          </p:cNvPr>
          <p:cNvSpPr txBox="1"/>
          <p:nvPr/>
        </p:nvSpPr>
        <p:spPr>
          <a:xfrm>
            <a:off x="7026931" y="10126239"/>
            <a:ext cx="2155046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128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D9E78E-2735-40F6-A158-8ACF8D229041}"/>
              </a:ext>
            </a:extLst>
          </p:cNvPr>
          <p:cNvSpPr txBox="1"/>
          <p:nvPr/>
        </p:nvSpPr>
        <p:spPr>
          <a:xfrm>
            <a:off x="10850155" y="10126239"/>
            <a:ext cx="2335896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4160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5227C1-F39E-432D-BD70-0270F4ADEAF1}"/>
              </a:ext>
            </a:extLst>
          </p:cNvPr>
          <p:cNvSpPr txBox="1"/>
          <p:nvPr/>
        </p:nvSpPr>
        <p:spPr>
          <a:xfrm>
            <a:off x="17849825" y="10126239"/>
            <a:ext cx="1721144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65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C9D8B7-BB00-40DC-8218-D26E0DAFC748}"/>
              </a:ext>
            </a:extLst>
          </p:cNvPr>
          <p:cNvSpPr txBox="1"/>
          <p:nvPr/>
        </p:nvSpPr>
        <p:spPr>
          <a:xfrm>
            <a:off x="6941019" y="11413624"/>
            <a:ext cx="233589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B6A106-ADA8-48A8-AE07-AC065635C504}"/>
              </a:ext>
            </a:extLst>
          </p:cNvPr>
          <p:cNvSpPr txBox="1"/>
          <p:nvPr/>
        </p:nvSpPr>
        <p:spPr>
          <a:xfrm>
            <a:off x="10850155" y="11413624"/>
            <a:ext cx="233589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394C4-2754-4E5D-9BEA-718CBFC3AE2A}"/>
              </a:ext>
            </a:extLst>
          </p:cNvPr>
          <p:cNvSpPr txBox="1"/>
          <p:nvPr/>
        </p:nvSpPr>
        <p:spPr>
          <a:xfrm>
            <a:off x="17600660" y="11413624"/>
            <a:ext cx="233589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6041658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1A08CA7-C412-462C-84CD-889FF33B73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14" y="-146306"/>
            <a:ext cx="16879953" cy="11253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7999-CDD8-4B72-A986-137EF6CC5CC9}"/>
              </a:ext>
            </a:extLst>
          </p:cNvPr>
          <p:cNvSpPr txBox="1"/>
          <p:nvPr/>
        </p:nvSpPr>
        <p:spPr>
          <a:xfrm>
            <a:off x="9300854" y="11681432"/>
            <a:ext cx="6906058" cy="10156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#Parameters: 4,353</a:t>
            </a:r>
          </a:p>
        </p:txBody>
      </p:sp>
    </p:spTree>
    <p:extLst>
      <p:ext uri="{BB962C8B-B14F-4D97-AF65-F5344CB8AC3E}">
        <p14:creationId xmlns:p14="http://schemas.microsoft.com/office/powerpoint/2010/main" val="81890875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67FFF-71A9-4003-9BB6-8A06A9B4B27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63510" y="7840579"/>
            <a:ext cx="209254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F397DD9-20B7-4179-BD81-D488E14839A7}"/>
              </a:ext>
            </a:extLst>
          </p:cNvPr>
          <p:cNvSpPr/>
          <p:nvPr/>
        </p:nvSpPr>
        <p:spPr>
          <a:xfrm>
            <a:off x="3354211" y="7030699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19CDD9-392E-4C4B-95FD-F4D0399F8946}"/>
              </a:ext>
            </a:extLst>
          </p:cNvPr>
          <p:cNvSpPr/>
          <p:nvPr/>
        </p:nvSpPr>
        <p:spPr>
          <a:xfrm>
            <a:off x="19362594" y="7030699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8D8FE0-EAE4-4296-BC47-890B73D0068E}"/>
                  </a:ext>
                </a:extLst>
              </p:cNvPr>
              <p:cNvSpPr txBox="1"/>
              <p:nvPr/>
            </p:nvSpPr>
            <p:spPr>
              <a:xfrm>
                <a:off x="473657" y="7286581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8D8FE0-EAE4-4296-BC47-890B73D0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7" y="7286581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C946-4EFF-4363-AACC-3A908FCDE4C4}"/>
                  </a:ext>
                </a:extLst>
              </p:cNvPr>
              <p:cNvSpPr txBox="1"/>
              <p:nvPr/>
            </p:nvSpPr>
            <p:spPr>
              <a:xfrm>
                <a:off x="22288982" y="7286581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C946-4EFF-4363-AACC-3A908FCDE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982" y="7286581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64BADE4-7DB5-476E-9C45-07E3C9659FE1}"/>
              </a:ext>
            </a:extLst>
          </p:cNvPr>
          <p:cNvSpPr/>
          <p:nvPr/>
        </p:nvSpPr>
        <p:spPr>
          <a:xfrm>
            <a:off x="5929491" y="3048194"/>
            <a:ext cx="1411706" cy="958477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865D91E-0085-4F27-85F3-B349DF9DF609}"/>
              </a:ext>
            </a:extLst>
          </p:cNvPr>
          <p:cNvSpPr/>
          <p:nvPr/>
        </p:nvSpPr>
        <p:spPr>
          <a:xfrm>
            <a:off x="8168341" y="3048194"/>
            <a:ext cx="1411706" cy="958477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3A437B-35E9-4A7D-89BB-2073D180A3B6}"/>
              </a:ext>
            </a:extLst>
          </p:cNvPr>
          <p:cNvSpPr/>
          <p:nvPr/>
        </p:nvSpPr>
        <p:spPr>
          <a:xfrm>
            <a:off x="10407191" y="4873782"/>
            <a:ext cx="1411706" cy="59335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862539-5547-4A68-B08F-56E42582D00D}"/>
              </a:ext>
            </a:extLst>
          </p:cNvPr>
          <p:cNvSpPr/>
          <p:nvPr/>
        </p:nvSpPr>
        <p:spPr>
          <a:xfrm>
            <a:off x="12646041" y="6083618"/>
            <a:ext cx="1411706" cy="35139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0CF21FD-C4F8-486A-B65A-1B7DBA7508E2}"/>
              </a:ext>
            </a:extLst>
          </p:cNvPr>
          <p:cNvSpPr/>
          <p:nvPr/>
        </p:nvSpPr>
        <p:spPr>
          <a:xfrm>
            <a:off x="14884891" y="6858000"/>
            <a:ext cx="1411706" cy="196515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438C76E-A2E1-46F3-9BE6-E48A3C30C804}"/>
              </a:ext>
            </a:extLst>
          </p:cNvPr>
          <p:cNvSpPr/>
          <p:nvPr/>
        </p:nvSpPr>
        <p:spPr>
          <a:xfrm>
            <a:off x="17123741" y="7414902"/>
            <a:ext cx="1411706" cy="8513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0ACC22B6-77F6-4DBB-9FCA-FBF9C681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39" y="412295"/>
            <a:ext cx="21210529" cy="2231945"/>
          </a:xfrm>
        </p:spPr>
        <p:txBody>
          <a:bodyPr/>
          <a:lstStyle/>
          <a:p>
            <a:r>
              <a:rPr lang="en-US" sz="11500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1324012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B0B5FD1-6F96-4CFD-86CC-6DCDD1DF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6" y="-285233"/>
            <a:ext cx="18206357" cy="1213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68CC5-3307-48C2-8B74-8F2901D18F40}"/>
              </a:ext>
            </a:extLst>
          </p:cNvPr>
          <p:cNvSpPr txBox="1"/>
          <p:nvPr/>
        </p:nvSpPr>
        <p:spPr>
          <a:xfrm>
            <a:off x="8447254" y="12162142"/>
            <a:ext cx="7483139" cy="10156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#Parameters: 110,081</a:t>
            </a:r>
          </a:p>
        </p:txBody>
      </p:sp>
    </p:spTree>
    <p:extLst>
      <p:ext uri="{BB962C8B-B14F-4D97-AF65-F5344CB8AC3E}">
        <p14:creationId xmlns:p14="http://schemas.microsoft.com/office/powerpoint/2010/main" val="785587898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726799C-7E4B-4E5D-AA47-0614EF732E7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1665514" y="4735286"/>
                <a:ext cx="12884676" cy="756012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Network</a:t>
                </a:r>
              </a:p>
              <a:p>
                <a:pPr lvl="1"/>
                <a:r>
                  <a:rPr lang="en-US" dirty="0"/>
                  <a:t>2 hidden layers</a:t>
                </a:r>
              </a:p>
              <a:p>
                <a:pPr lvl="1"/>
                <a:r>
                  <a:rPr lang="en-US" dirty="0"/>
                  <a:t>Sigmoid activation</a:t>
                </a:r>
              </a:p>
              <a:p>
                <a:r>
                  <a:rPr lang="en-US" dirty="0"/>
                  <a:t>Initialized weights and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726799C-7E4B-4E5D-AA47-0614EF732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1665514" y="4735286"/>
                <a:ext cx="12884676" cy="7560128"/>
              </a:xfrm>
              <a:blipFill>
                <a:blip r:embed="rId2"/>
                <a:stretch>
                  <a:fillRect l="-2649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E65F1B-9168-4A8F-8C0A-122B87F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720283"/>
            <a:ext cx="11729645" cy="2651125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BC0691-FFFF-4D90-9969-18C91F98D096}"/>
              </a:ext>
            </a:extLst>
          </p:cNvPr>
          <p:cNvSpPr/>
          <p:nvPr/>
        </p:nvSpPr>
        <p:spPr>
          <a:xfrm>
            <a:off x="14425740" y="3115526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8D66AD-3189-413A-AA51-A41D5071A275}"/>
              </a:ext>
            </a:extLst>
          </p:cNvPr>
          <p:cNvSpPr/>
          <p:nvPr/>
        </p:nvSpPr>
        <p:spPr>
          <a:xfrm>
            <a:off x="21836028" y="3115526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8997CF-CCE9-46D1-BE93-FAD766DDF8DB}"/>
              </a:ext>
            </a:extLst>
          </p:cNvPr>
          <p:cNvSpPr/>
          <p:nvPr/>
        </p:nvSpPr>
        <p:spPr>
          <a:xfrm>
            <a:off x="16828854" y="3115526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687A1-78D3-4CDD-8D55-84913F13543C}"/>
              </a:ext>
            </a:extLst>
          </p:cNvPr>
          <p:cNvSpPr/>
          <p:nvPr/>
        </p:nvSpPr>
        <p:spPr>
          <a:xfrm>
            <a:off x="19231968" y="1751648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h2-1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0B01FD-7E30-4BD6-8579-0BBC9FA3CF33}"/>
              </a:ext>
            </a:extLst>
          </p:cNvPr>
          <p:cNvSpPr/>
          <p:nvPr/>
        </p:nvSpPr>
        <p:spPr>
          <a:xfrm>
            <a:off x="19332441" y="4128049"/>
            <a:ext cx="1748136" cy="1619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/>
              <a:t>2-2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13BAB4-F309-494D-A432-91F9C28DCE5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173876" y="3925406"/>
            <a:ext cx="65497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92152-5D53-47A8-9CED-AD54D6B3A183}"/>
              </a:ext>
            </a:extLst>
          </p:cNvPr>
          <p:cNvCxnSpPr>
            <a:cxnSpLocks/>
          </p:cNvCxnSpPr>
          <p:nvPr/>
        </p:nvCxnSpPr>
        <p:spPr>
          <a:xfrm flipV="1">
            <a:off x="18576990" y="2613665"/>
            <a:ext cx="654978" cy="1155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F60142-C44E-4953-AB90-500ED3F83C8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8560591" y="3836093"/>
            <a:ext cx="771850" cy="1101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1D7AA6-2C7C-4CC7-BC2E-4333BA917C6A}"/>
              </a:ext>
            </a:extLst>
          </p:cNvPr>
          <p:cNvCxnSpPr>
            <a:cxnSpLocks/>
          </p:cNvCxnSpPr>
          <p:nvPr/>
        </p:nvCxnSpPr>
        <p:spPr>
          <a:xfrm>
            <a:off x="20963705" y="2613665"/>
            <a:ext cx="872323" cy="11553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310DBB-3856-4481-A165-D1DF8C36CB6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1060688" y="3925406"/>
            <a:ext cx="775340" cy="9603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6">
                <a:extLst>
                  <a:ext uri="{FF2B5EF4-FFF2-40B4-BE49-F238E27FC236}">
                    <a16:creationId xmlns:a16="http://schemas.microsoft.com/office/drawing/2014/main" id="{492ED516-2266-4992-AF69-0588384C0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141697"/>
                  </p:ext>
                </p:extLst>
              </p:nvPr>
            </p:nvGraphicFramePr>
            <p:xfrm>
              <a:off x="15988848" y="7197216"/>
              <a:ext cx="6755310" cy="497224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06500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3548810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Init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/>
                            <a:t>All biases</a:t>
                          </a:r>
                          <a:endParaRPr lang="en-US" sz="4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6">
                <a:extLst>
                  <a:ext uri="{FF2B5EF4-FFF2-40B4-BE49-F238E27FC236}">
                    <a16:creationId xmlns:a16="http://schemas.microsoft.com/office/drawing/2014/main" id="{492ED516-2266-4992-AF69-0588384C0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141697"/>
                  </p:ext>
                </p:extLst>
              </p:nvPr>
            </p:nvGraphicFramePr>
            <p:xfrm>
              <a:off x="15988848" y="7197216"/>
              <a:ext cx="6755310" cy="497224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06500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3548810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Init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7118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111966" r="-111787" b="-536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111966" r="-858" b="-536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723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208403" r="-111787" b="-427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208403" r="-858" b="-4277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7252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308403" r="-111787" b="-327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308403" r="-858" b="-3277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703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418966" r="-111787" b="-2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418966" r="-858" b="-2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7051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518966" r="-111787" b="-13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518966" r="-858" b="-1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/>
                            <a:t>All biases</a:t>
                          </a:r>
                          <a:endParaRPr lang="en-US" sz="4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395" t="-624348" r="-858" b="-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253586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9C0DE37-0709-4AE9-9BFC-0E28820A2FE9}"/>
              </a:ext>
            </a:extLst>
          </p:cNvPr>
          <p:cNvSpPr txBox="1"/>
          <p:nvPr/>
        </p:nvSpPr>
        <p:spPr>
          <a:xfrm>
            <a:off x="1414116" y="3680159"/>
            <a:ext cx="3236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Input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CE92E9-7DAB-493B-89C7-3A62151827A6}"/>
              </a:ext>
            </a:extLst>
          </p:cNvPr>
          <p:cNvSpPr txBox="1"/>
          <p:nvPr/>
        </p:nvSpPr>
        <p:spPr>
          <a:xfrm>
            <a:off x="5794666" y="8661821"/>
            <a:ext cx="375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Hidden Layer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7D1AF1-22A4-4483-B196-80B1BECCC6BA}"/>
              </a:ext>
            </a:extLst>
          </p:cNvPr>
          <p:cNvSpPr txBox="1"/>
          <p:nvPr/>
        </p:nvSpPr>
        <p:spPr>
          <a:xfrm>
            <a:off x="12461035" y="10701556"/>
            <a:ext cx="375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Hidden Layer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69E413-3EBF-43E7-9425-0FC278333589}"/>
              </a:ext>
            </a:extLst>
          </p:cNvPr>
          <p:cNvSpPr txBox="1"/>
          <p:nvPr/>
        </p:nvSpPr>
        <p:spPr>
          <a:xfrm>
            <a:off x="19246503" y="4822474"/>
            <a:ext cx="3757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accent2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0052546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27085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D07B9-1E17-4B5C-B074-6A4B8661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393" y="5752917"/>
            <a:ext cx="21759752" cy="5089254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114387780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12570223" y="11312652"/>
                <a:ext cx="2646109" cy="95019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223" y="11312652"/>
                <a:ext cx="2646109" cy="9501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04895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12570223" y="11312652"/>
                <a:ext cx="3392403" cy="95019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0223" y="11312652"/>
                <a:ext cx="3392403" cy="95019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92325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9887004" y="11302884"/>
                <a:ext cx="6436314" cy="95019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5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04" y="11302884"/>
                <a:ext cx="6436314" cy="95019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FD4F26-6885-45F2-B65D-571B48C32AA8}"/>
                  </a:ext>
                </a:extLst>
              </p:cNvPr>
              <p:cNvSpPr txBox="1"/>
              <p:nvPr/>
            </p:nvSpPr>
            <p:spPr>
              <a:xfrm>
                <a:off x="17527526" y="11382297"/>
                <a:ext cx="5181483" cy="791370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44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1×1+0=1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FD4F26-6885-45F2-B65D-571B48C3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7526" y="11382297"/>
                <a:ext cx="5181483" cy="79137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24399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/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/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8337237" y="10910472"/>
                <a:ext cx="5228932" cy="177215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37" y="10910472"/>
                <a:ext cx="5228932" cy="177215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932A64-D0F5-4BB2-AC94-ACB018FB11AA}"/>
                  </a:ext>
                </a:extLst>
              </p:cNvPr>
              <p:cNvSpPr txBox="1"/>
              <p:nvPr/>
            </p:nvSpPr>
            <p:spPr>
              <a:xfrm>
                <a:off x="14848091" y="11108731"/>
                <a:ext cx="6013249" cy="1375633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=0.731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932A64-D0F5-4BB2-AC94-ACB018FB1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091" y="11108731"/>
                <a:ext cx="6013249" cy="137563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468390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CA5F66-2DDC-4A37-A08C-2CF182BB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/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/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/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1.462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/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2.193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8761784" y="10889149"/>
                <a:ext cx="6527043" cy="9544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784" y="10889149"/>
                <a:ext cx="6527043" cy="95449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739BA0-1437-4E49-85AD-D6BBEAB5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827750-1449-4614-89D0-5BC1B568B35B}"/>
                  </a:ext>
                </a:extLst>
              </p:cNvPr>
              <p:cNvSpPr txBox="1"/>
              <p:nvPr/>
            </p:nvSpPr>
            <p:spPr>
              <a:xfrm>
                <a:off x="16836620" y="10864661"/>
                <a:ext cx="6527043" cy="95622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827750-1449-4614-89D0-5BC1B568B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10864661"/>
                <a:ext cx="6527043" cy="95622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322B8B8-7DE7-49D5-AFF3-423428988480}"/>
                  </a:ext>
                </a:extLst>
              </p:cNvPr>
              <p:cNvSpPr txBox="1"/>
              <p:nvPr/>
            </p:nvSpPr>
            <p:spPr>
              <a:xfrm>
                <a:off x="8343240" y="12377350"/>
                <a:ext cx="7364132" cy="794833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4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2×0.731+0=1.462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322B8B8-7DE7-49D5-AFF3-42342898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240" y="12377350"/>
                <a:ext cx="7364132" cy="79483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F3C9A3-5E04-481E-A05B-6C9465E30C18}"/>
                  </a:ext>
                </a:extLst>
              </p:cNvPr>
              <p:cNvSpPr txBox="1"/>
              <p:nvPr/>
            </p:nvSpPr>
            <p:spPr>
              <a:xfrm>
                <a:off x="16459894" y="12362803"/>
                <a:ext cx="7364132" cy="796244"/>
              </a:xfrm>
              <a:prstGeom prst="rect">
                <a:avLst/>
              </a:prstGeom>
              <a:noFill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4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3×0.731+0=2.193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F3C9A3-5E04-481E-A05B-6C9465E3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894" y="12362803"/>
                <a:ext cx="7364132" cy="79624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138366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/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/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/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1.462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/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2.193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/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/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9289876" y="11262041"/>
                <a:ext cx="5563125" cy="182255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6" y="11262041"/>
                <a:ext cx="5563125" cy="182255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3B11A-E5DF-4E8D-9A79-6CAFD0AC0E89}"/>
                  </a:ext>
                </a:extLst>
              </p:cNvPr>
              <p:cNvSpPr txBox="1"/>
              <p:nvPr/>
            </p:nvSpPr>
            <p:spPr>
              <a:xfrm>
                <a:off x="15301813" y="11262981"/>
                <a:ext cx="5563125" cy="182344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3B11A-E5DF-4E8D-9A79-6CAFD0AC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813" y="11262981"/>
                <a:ext cx="5563125" cy="182344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52DE8A-A11C-4940-BA77-DDE840BC5F14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52DE8A-A11C-4940-BA77-DDE840BC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CDA9ED-9F97-4FBC-A17F-84449D6D09F0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CDA9ED-9F97-4FBC-A17F-84449D6D0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12718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/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/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/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1.462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/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2.193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/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/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59B4A14-228C-4038-9DCE-83F9268542D4}"/>
                  </a:ext>
                </a:extLst>
              </p:cNvPr>
              <p:cNvSpPr/>
              <p:nvPr/>
            </p:nvSpPr>
            <p:spPr>
              <a:xfrm>
                <a:off x="20175741" y="3529823"/>
                <a:ext cx="1443863" cy="8785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7.745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59B4A14-228C-4038-9DCE-83F926854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5741" y="3529823"/>
                <a:ext cx="1443863" cy="878541"/>
              </a:xfrm>
              <a:prstGeom prst="round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/>
              <p:nvPr/>
            </p:nvSpPr>
            <p:spPr>
              <a:xfrm>
                <a:off x="9271345" y="11430186"/>
                <a:ext cx="11220315" cy="92884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C227B-CE68-473B-9EC8-99BFE5C8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345" y="11430186"/>
                <a:ext cx="11220315" cy="92884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972B55-19DD-4775-8860-0CB67E75EA28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972B55-19DD-4775-8860-0CB67E75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1885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C473FE-F88E-4621-A562-27220AF3B343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C473FE-F88E-4621-A562-27220AF3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22112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597F6D9A-5556-4B09-8606-D373D157385F}"/>
              </a:ext>
            </a:extLst>
          </p:cNvPr>
          <p:cNvSpPr/>
          <p:nvPr/>
        </p:nvSpPr>
        <p:spPr>
          <a:xfrm>
            <a:off x="570997" y="1026694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205D89-32C8-439F-98FC-1DF09C150094}"/>
              </a:ext>
            </a:extLst>
          </p:cNvPr>
          <p:cNvSpPr/>
          <p:nvPr/>
        </p:nvSpPr>
        <p:spPr>
          <a:xfrm>
            <a:off x="4639454" y="4366203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BA5638-94E6-49B3-BBA3-0F4A0E37E7AD}"/>
              </a:ext>
            </a:extLst>
          </p:cNvPr>
          <p:cNvSpPr/>
          <p:nvPr/>
        </p:nvSpPr>
        <p:spPr>
          <a:xfrm>
            <a:off x="17786625" y="880069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870B6A-D68E-4269-A9B5-56C2FD3D67C5}"/>
              </a:ext>
            </a:extLst>
          </p:cNvPr>
          <p:cNvSpPr/>
          <p:nvPr/>
        </p:nvSpPr>
        <p:spPr>
          <a:xfrm>
            <a:off x="10872379" y="6519425"/>
            <a:ext cx="5881758" cy="37487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950CB-64DE-4277-ABBE-790032649258}"/>
              </a:ext>
            </a:extLst>
          </p:cNvPr>
          <p:cNvSpPr/>
          <p:nvPr/>
        </p:nvSpPr>
        <p:spPr>
          <a:xfrm>
            <a:off x="10809021" y="1622855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/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65015-51F2-4945-B435-BF0D154C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66" y="142820"/>
                <a:ext cx="973343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C5E8F-361F-43C6-821C-880F83A303AF}"/>
              </a:ext>
            </a:extLst>
          </p:cNvPr>
          <p:cNvCxnSpPr>
            <a:cxnSpLocks/>
            <a:stCxn id="39" idx="6"/>
            <a:endCxn id="23" idx="2"/>
          </p:cNvCxnSpPr>
          <p:nvPr/>
        </p:nvCxnSpPr>
        <p:spPr>
          <a:xfrm flipV="1">
            <a:off x="8829188" y="4366203"/>
            <a:ext cx="3391451" cy="25768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CA6B6-3339-4964-81D2-7C9C772F1552}"/>
              </a:ext>
            </a:extLst>
          </p:cNvPr>
          <p:cNvCxnSpPr>
            <a:cxnSpLocks/>
          </p:cNvCxnSpPr>
          <p:nvPr/>
        </p:nvCxnSpPr>
        <p:spPr>
          <a:xfrm>
            <a:off x="2475438" y="2436610"/>
            <a:ext cx="10397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EC7AE-1D87-44CC-8A6C-DA6F6C7132C0}"/>
              </a:ext>
            </a:extLst>
          </p:cNvPr>
          <p:cNvCxnSpPr>
            <a:cxnSpLocks/>
          </p:cNvCxnSpPr>
          <p:nvPr/>
        </p:nvCxnSpPr>
        <p:spPr>
          <a:xfrm>
            <a:off x="22335706" y="3929382"/>
            <a:ext cx="95335" cy="34265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/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C4C270-9DB6-4D87-A6EB-801043FA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41" y="7496457"/>
                <a:ext cx="98462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/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B7116-68CF-455E-A3C2-B5CE4A32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1137537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54AEBD-1921-47DD-9E91-2564122AD73A}"/>
              </a:ext>
            </a:extLst>
          </p:cNvPr>
          <p:cNvCxnSpPr>
            <a:cxnSpLocks/>
          </p:cNvCxnSpPr>
          <p:nvPr/>
        </p:nvCxnSpPr>
        <p:spPr>
          <a:xfrm flipH="1">
            <a:off x="19362757" y="1968976"/>
            <a:ext cx="163842" cy="90487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/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38D9-A0CC-450B-8BE3-A14A0DC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6234194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/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CFE55-08CC-4A12-AE9B-19E1FE24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982105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/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FC880-3AFF-4FA3-BA5C-9D5002D4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14" y="2704286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/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8BE607-0F2F-46A7-9B4D-55C2A035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942619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/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1762E3E-8C4F-4C06-899E-C141109D0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944409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D14BA-4393-4863-A233-16259203130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067807" y="4366203"/>
            <a:ext cx="1570638" cy="172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/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BE5AE-6CB8-4626-89A3-4ED7D8EB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463049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1FBA7F-67E5-471C-B46D-B23172426DF8}"/>
              </a:ext>
            </a:extLst>
          </p:cNvPr>
          <p:cNvCxnSpPr>
            <a:cxnSpLocks/>
          </p:cNvCxnSpPr>
          <p:nvPr/>
        </p:nvCxnSpPr>
        <p:spPr>
          <a:xfrm flipH="1">
            <a:off x="6362979" y="5190294"/>
            <a:ext cx="725181" cy="1274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D1913-1D1B-4A4C-8103-D13A5CC77BEC}"/>
              </a:ext>
            </a:extLst>
          </p:cNvPr>
          <p:cNvCxnSpPr>
            <a:cxnSpLocks/>
            <a:stCxn id="24" idx="6"/>
            <a:endCxn id="41" idx="2"/>
          </p:cNvCxnSpPr>
          <p:nvPr/>
        </p:nvCxnSpPr>
        <p:spPr>
          <a:xfrm flipV="1">
            <a:off x="15516510" y="3394123"/>
            <a:ext cx="3528058" cy="9893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/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B1F17F-DB86-4B06-AE43-7BE8AE714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774869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/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8562C9B-3D8C-4901-BAA2-FF3AC1A23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477006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/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473DC-27D3-4AF3-94C7-420480E4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477006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B305A4-EC77-4203-ACE6-3AAFB2BF8BF5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3199025" y="8900590"/>
            <a:ext cx="1641355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/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F0D8FE-463C-4171-82A3-B36C218A9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519425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/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B22353-641E-40D9-91DA-BB28D629B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503975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66DCC-F9F5-489C-BBEF-1329F399F53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6788620" y="6943008"/>
            <a:ext cx="116250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/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D22AA6-B3C2-47A9-A5C3-AB8DC6C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970539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/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CB4A9D-EAD3-43EE-A961-94FF8EEAE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970539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8B311-53E2-46B8-9F18-F6060EBA41E3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9891736" y="3394123"/>
            <a:ext cx="1939208" cy="154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9C6B2-E102-4E9E-BAF9-B7226DDD2DA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46077" y="1164464"/>
            <a:ext cx="583523" cy="9780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/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AFCD71-2444-472D-AF3A-D3ECCED4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523320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/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E1EB538-6CBF-4101-8CA5-733949AF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2018472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/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B820C2-CDCB-4277-8407-F926AFDD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2003022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62C92C-F262-49E6-89D7-2000515D7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42267" y="2552969"/>
            <a:ext cx="1623250" cy="409052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C840F3-BE40-4672-B2A5-E9744A85E280}"/>
              </a:ext>
            </a:extLst>
          </p:cNvPr>
          <p:cNvCxnSpPr>
            <a:cxnSpLocks/>
            <a:stCxn id="39" idx="6"/>
            <a:endCxn id="34" idx="2"/>
          </p:cNvCxnSpPr>
          <p:nvPr/>
        </p:nvCxnSpPr>
        <p:spPr>
          <a:xfrm>
            <a:off x="8829188" y="6943008"/>
            <a:ext cx="3522669" cy="19575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AD2C9E-65C1-493D-86F7-55B4BC2CEB9A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 flipV="1">
            <a:off x="15718445" y="3394123"/>
            <a:ext cx="3326123" cy="5521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/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E077F-B4D1-464E-A2D2-5503679F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353160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/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3A5A99-CCA7-4D92-9B6B-475569F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4238803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/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B2FEB9-84D4-4A95-AEA9-C4354CA2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2318806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/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C19B26-69C4-4825-B821-78F8238B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926127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/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4D0BC1-451B-462F-9346-23CF24D4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679716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F2993-63EC-4D8A-8B58-25DAB31C3EC1}"/>
              </a:ext>
            </a:extLst>
          </p:cNvPr>
          <p:cNvCxnSpPr>
            <a:cxnSpLocks/>
          </p:cNvCxnSpPr>
          <p:nvPr/>
        </p:nvCxnSpPr>
        <p:spPr>
          <a:xfrm>
            <a:off x="12463397" y="3049840"/>
            <a:ext cx="238499" cy="751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3CF32-CC25-46A8-9608-721AAF5E111C}"/>
              </a:ext>
            </a:extLst>
          </p:cNvPr>
          <p:cNvCxnSpPr>
            <a:cxnSpLocks/>
          </p:cNvCxnSpPr>
          <p:nvPr/>
        </p:nvCxnSpPr>
        <p:spPr>
          <a:xfrm flipH="1">
            <a:off x="12748578" y="7646531"/>
            <a:ext cx="117063" cy="7499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645130"/>
                  </p:ext>
                </p:extLst>
              </p:nvPr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880B7A9-49E7-4C06-8C50-DC399A4A5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645130"/>
                  </p:ext>
                </p:extLst>
              </p:nvPr>
            </p:nvGraphicFramePr>
            <p:xfrm>
              <a:off x="553624" y="9226434"/>
              <a:ext cx="5578103" cy="410591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647722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930381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err="1"/>
                            <a:t>Init.</a:t>
                          </a:r>
                          <a:r>
                            <a:rPr lang="en-US" sz="3200" dirty="0"/>
                            <a:t>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5878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110309" r="-111724" b="-530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110309" r="-1040" b="-5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597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208163" r="-111724" b="-4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208163" r="-1040" b="-4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5984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308163" r="-111724" b="-32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308163" r="-1040" b="-32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581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416667" r="-111724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416667" r="-1040" b="-2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582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30" t="-516667" r="-11172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516667" r="-1040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All biases</a:t>
                          </a:r>
                          <a:endParaRPr lang="en-US" sz="32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0644" t="-623158" r="-1040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/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F23342-6F5D-4D10-9F88-17C5A836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22" y="827331"/>
                <a:ext cx="775697" cy="878541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/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6851242-5BA7-4BA2-8553-447D379EF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2538922"/>
                <a:ext cx="775697" cy="878541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/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6070F3D-39CA-427A-9DFB-D94DDA28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63" y="4027882"/>
                <a:ext cx="775697" cy="87854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/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BF561BF-FC2B-4899-AD08-36F987308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91" y="7000473"/>
                <a:ext cx="775697" cy="87854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/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8A8974A-4548-41CA-AD88-2F54B18D9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92" y="4822474"/>
                <a:ext cx="1443863" cy="878541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/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0.731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1FA2721-2A8E-4719-A2D1-D04218FC9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13" y="7252220"/>
                <a:ext cx="1443863" cy="87854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/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1.462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9B96075-5497-4279-B28B-2AEF7B92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90" y="4519458"/>
                <a:ext cx="1443863" cy="878541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/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2.193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5B88A1F-F1EC-41CB-B229-A11056D19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668" y="9064469"/>
                <a:ext cx="1443863" cy="878541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/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77848490-BEDA-4E08-8594-14C3513E8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954" y="3810524"/>
                <a:ext cx="1443863" cy="878541"/>
              </a:xfrm>
              <a:prstGeom prst="round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/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0.899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691EAE1D-A68B-4F1D-BE2B-9B4FD8AEB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489" y="5701015"/>
                <a:ext cx="1443863" cy="878541"/>
              </a:xfrm>
              <a:prstGeom prst="round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59B4A14-228C-4038-9DCE-83F9268542D4}"/>
                  </a:ext>
                </a:extLst>
              </p:cNvPr>
              <p:cNvSpPr/>
              <p:nvPr/>
            </p:nvSpPr>
            <p:spPr>
              <a:xfrm>
                <a:off x="20175741" y="3529823"/>
                <a:ext cx="1443863" cy="8785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7.745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259B4A14-228C-4038-9DCE-83F926854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5741" y="3529823"/>
                <a:ext cx="1443863" cy="878541"/>
              </a:xfrm>
              <a:prstGeom prst="round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95A0D11-A24D-463F-A613-7CE0B4EE1A1B}"/>
                  </a:ext>
                </a:extLst>
              </p:cNvPr>
              <p:cNvSpPr/>
              <p:nvPr/>
            </p:nvSpPr>
            <p:spPr>
              <a:xfrm>
                <a:off x="21613774" y="5541488"/>
                <a:ext cx="1443863" cy="8785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7.745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95A0D11-A24D-463F-A613-7CE0B4EE1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774" y="5541488"/>
                <a:ext cx="1443863" cy="878541"/>
              </a:xfrm>
              <a:prstGeom prst="round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86523C-4703-492B-8E4C-A2A56BCBE1DD}"/>
                  </a:ext>
                </a:extLst>
              </p:cNvPr>
              <p:cNvSpPr txBox="1"/>
              <p:nvPr/>
            </p:nvSpPr>
            <p:spPr>
              <a:xfrm>
                <a:off x="12558474" y="11562187"/>
                <a:ext cx="3625480" cy="110799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86523C-4703-492B-8E4C-A2A56BCB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474" y="11562187"/>
                <a:ext cx="3625480" cy="110799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A7DD6D-DFEF-4D86-A0CC-07E941BD11A0}"/>
                  </a:ext>
                </a:extLst>
              </p:cNvPr>
              <p:cNvSpPr txBox="1"/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A7DD6D-DFEF-4D86-A0CC-07E941BD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557" y="8100004"/>
                <a:ext cx="1117485" cy="73231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F15AAC-1C5E-470F-869A-C9338206350A}"/>
                  </a:ext>
                </a:extLst>
              </p:cNvPr>
              <p:cNvSpPr txBox="1"/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F15AAC-1C5E-470F-869A-C9338206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940" y="3486005"/>
                <a:ext cx="1117485" cy="73103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359562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D26E5B-75CE-460F-8CEC-5D9254CB6AE1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dirty="0"/>
                  <a:t>Quantify how </a:t>
                </a:r>
                <a:r>
                  <a:rPr lang="en-US" i="1" dirty="0">
                    <a:solidFill>
                      <a:schemeClr val="accent1"/>
                    </a:solidFill>
                  </a:rPr>
                  <a:t>“bad”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our model is.</a:t>
                </a:r>
              </a:p>
              <a:p>
                <a:r>
                  <a:rPr lang="en-US" dirty="0"/>
                  <a:t>Mean Square Error (MSE)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our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7.745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=5.082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D26E5B-75CE-460F-8CEC-5D9254CB6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2310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6AE977-00C3-40F9-8459-89AE16D2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42757566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9D030-4CED-4D89-A4B3-1339A443F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  <a:p>
            <a:pPr lvl="1"/>
            <a:r>
              <a:rPr lang="en-US" dirty="0"/>
              <a:t>Base on chain rule</a:t>
            </a:r>
          </a:p>
          <a:p>
            <a:r>
              <a:rPr lang="en-US" dirty="0"/>
              <a:t>Computational graph</a:t>
            </a:r>
          </a:p>
          <a:p>
            <a:pPr lvl="1"/>
            <a:r>
              <a:rPr lang="en-US" dirty="0"/>
              <a:t>Compute input gradient signal at each node.</a:t>
            </a:r>
          </a:p>
          <a:p>
            <a:pPr lvl="1"/>
            <a:r>
              <a:rPr lang="en-US" dirty="0"/>
              <a:t>Send the gradient signal backward.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2DF07-1736-4545-8691-CB0318C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Update</a:t>
            </a:r>
          </a:p>
        </p:txBody>
      </p:sp>
    </p:spTree>
    <p:extLst>
      <p:ext uri="{BB962C8B-B14F-4D97-AF65-F5344CB8AC3E}">
        <p14:creationId xmlns:p14="http://schemas.microsoft.com/office/powerpoint/2010/main" val="421967514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DCAA537-72B1-4B0C-A33D-BE48B628F4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90" y="359982"/>
            <a:ext cx="10601270" cy="7067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6DA92-B5DC-4E28-85E4-56B293A1A895}"/>
              </a:ext>
            </a:extLst>
          </p:cNvPr>
          <p:cNvSpPr txBox="1"/>
          <p:nvPr/>
        </p:nvSpPr>
        <p:spPr>
          <a:xfrm>
            <a:off x="6149025" y="9214915"/>
            <a:ext cx="12385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How do we fit a line to this data?</a:t>
            </a:r>
          </a:p>
        </p:txBody>
      </p:sp>
    </p:spTree>
    <p:extLst>
      <p:ext uri="{BB962C8B-B14F-4D97-AF65-F5344CB8AC3E}">
        <p14:creationId xmlns:p14="http://schemas.microsoft.com/office/powerpoint/2010/main" val="1596411430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A5812-9B74-4E01-BC1C-A252929D3656}"/>
              </a:ext>
            </a:extLst>
          </p:cNvPr>
          <p:cNvCxnSpPr>
            <a:cxnSpLocks/>
          </p:cNvCxnSpPr>
          <p:nvPr/>
        </p:nvCxnSpPr>
        <p:spPr>
          <a:xfrm>
            <a:off x="7701718" y="6729662"/>
            <a:ext cx="3302250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/>
              <p:nvPr/>
            </p:nvSpPr>
            <p:spPr>
              <a:xfrm>
                <a:off x="8668553" y="5976759"/>
                <a:ext cx="1074461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553" y="5976759"/>
                <a:ext cx="1074461" cy="727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/>
              <p:nvPr/>
            </p:nvSpPr>
            <p:spPr>
              <a:xfrm>
                <a:off x="11132305" y="5725820"/>
                <a:ext cx="2264360" cy="226436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305" y="5725820"/>
                <a:ext cx="2264360" cy="22643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28F48-EE3C-4C9C-A480-EF70C07A8568}"/>
              </a:ext>
            </a:extLst>
          </p:cNvPr>
          <p:cNvCxnSpPr>
            <a:cxnSpLocks/>
          </p:cNvCxnSpPr>
          <p:nvPr/>
        </p:nvCxnSpPr>
        <p:spPr>
          <a:xfrm>
            <a:off x="13525002" y="6729661"/>
            <a:ext cx="3302250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/>
              <p:nvPr/>
            </p:nvSpPr>
            <p:spPr>
              <a:xfrm>
                <a:off x="14638896" y="5976759"/>
                <a:ext cx="13329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96" y="5976759"/>
                <a:ext cx="13329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2BA5D-8CC4-4D2C-8019-7201B8A53515}"/>
              </a:ext>
            </a:extLst>
          </p:cNvPr>
          <p:cNvCxnSpPr>
            <a:cxnSpLocks/>
          </p:cNvCxnSpPr>
          <p:nvPr/>
        </p:nvCxnSpPr>
        <p:spPr>
          <a:xfrm flipH="1">
            <a:off x="13525002" y="7090608"/>
            <a:ext cx="3124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/>
              <p:nvPr/>
            </p:nvSpPr>
            <p:spPr>
              <a:xfrm>
                <a:off x="14638896" y="7157978"/>
                <a:ext cx="1099596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96" y="7157978"/>
                <a:ext cx="1099596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E60B5-2220-4C4C-9D76-E9D7EAE170B2}"/>
                  </a:ext>
                </a:extLst>
              </p:cNvPr>
              <p:cNvSpPr txBox="1"/>
              <p:nvPr/>
            </p:nvSpPr>
            <p:spPr>
              <a:xfrm>
                <a:off x="9046978" y="7157978"/>
                <a:ext cx="1358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E60B5-2220-4C4C-9D76-E9D7EAE1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78" y="7157978"/>
                <a:ext cx="135812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8B6E6-329F-4CCA-92D1-1ED5A4CD6A16}"/>
              </a:ext>
            </a:extLst>
          </p:cNvPr>
          <p:cNvCxnSpPr>
            <a:cxnSpLocks/>
          </p:cNvCxnSpPr>
          <p:nvPr/>
        </p:nvCxnSpPr>
        <p:spPr>
          <a:xfrm flipH="1">
            <a:off x="7701718" y="7090608"/>
            <a:ext cx="3124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D4E87-BE7C-494D-B466-F356540C26E9}"/>
                  </a:ext>
                </a:extLst>
              </p:cNvPr>
              <p:cNvSpPr txBox="1"/>
              <p:nvPr/>
            </p:nvSpPr>
            <p:spPr>
              <a:xfrm>
                <a:off x="7267849" y="8889752"/>
                <a:ext cx="4169988" cy="1320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D4E87-BE7C-494D-B466-F356540C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49" y="8889752"/>
                <a:ext cx="4169988" cy="1320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215DEF02-2528-46B8-B765-B94447F9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1154792"/>
            <a:ext cx="18206357" cy="2651125"/>
          </a:xfrm>
        </p:spPr>
        <p:txBody>
          <a:bodyPr/>
          <a:lstStyle/>
          <a:p>
            <a:r>
              <a:rPr lang="en-US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115822554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A5812-9B74-4E01-BC1C-A252929D3656}"/>
              </a:ext>
            </a:extLst>
          </p:cNvPr>
          <p:cNvCxnSpPr>
            <a:cxnSpLocks/>
          </p:cNvCxnSpPr>
          <p:nvPr/>
        </p:nvCxnSpPr>
        <p:spPr>
          <a:xfrm>
            <a:off x="9541407" y="5889304"/>
            <a:ext cx="2982183" cy="152737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/>
              <p:nvPr/>
            </p:nvSpPr>
            <p:spPr>
              <a:xfrm>
                <a:off x="10495267" y="5519298"/>
                <a:ext cx="1074461" cy="74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267" y="5519298"/>
                <a:ext cx="1074461" cy="740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/>
              <p:nvPr/>
            </p:nvSpPr>
            <p:spPr>
              <a:xfrm>
                <a:off x="12651927" y="6412834"/>
                <a:ext cx="2264360" cy="226436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927" y="6412834"/>
                <a:ext cx="2264360" cy="22643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28F48-EE3C-4C9C-A480-EF70C07A8568}"/>
              </a:ext>
            </a:extLst>
          </p:cNvPr>
          <p:cNvCxnSpPr>
            <a:cxnSpLocks/>
          </p:cNvCxnSpPr>
          <p:nvPr/>
        </p:nvCxnSpPr>
        <p:spPr>
          <a:xfrm>
            <a:off x="15044624" y="7416675"/>
            <a:ext cx="3302250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/>
              <p:nvPr/>
            </p:nvSpPr>
            <p:spPr>
              <a:xfrm>
                <a:off x="16158518" y="6663773"/>
                <a:ext cx="13329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518" y="6663773"/>
                <a:ext cx="13329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2BA5D-8CC4-4D2C-8019-7201B8A53515}"/>
              </a:ext>
            </a:extLst>
          </p:cNvPr>
          <p:cNvCxnSpPr>
            <a:cxnSpLocks/>
          </p:cNvCxnSpPr>
          <p:nvPr/>
        </p:nvCxnSpPr>
        <p:spPr>
          <a:xfrm flipH="1">
            <a:off x="15044624" y="7678050"/>
            <a:ext cx="31242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/>
              <p:nvPr/>
            </p:nvSpPr>
            <p:spPr>
              <a:xfrm>
                <a:off x="16056926" y="7920836"/>
                <a:ext cx="1099596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26" y="7920836"/>
                <a:ext cx="1099596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E60B5-2220-4C4C-9D76-E9D7EAE170B2}"/>
                  </a:ext>
                </a:extLst>
              </p:cNvPr>
              <p:cNvSpPr txBox="1"/>
              <p:nvPr/>
            </p:nvSpPr>
            <p:spPr>
              <a:xfrm>
                <a:off x="9423090" y="6740633"/>
                <a:ext cx="1358129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E60B5-2220-4C4C-9D76-E9D7EAE1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90" y="6740633"/>
                <a:ext cx="1358129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8B6E6-329F-4CCA-92D1-1ED5A4CD6A16}"/>
              </a:ext>
            </a:extLst>
          </p:cNvPr>
          <p:cNvCxnSpPr>
            <a:cxnSpLocks/>
          </p:cNvCxnSpPr>
          <p:nvPr/>
        </p:nvCxnSpPr>
        <p:spPr>
          <a:xfrm flipH="1" flipV="1">
            <a:off x="9500686" y="6109052"/>
            <a:ext cx="2743199" cy="14338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D4E87-BE7C-494D-B466-F356540C26E9}"/>
                  </a:ext>
                </a:extLst>
              </p:cNvPr>
              <p:cNvSpPr txBox="1"/>
              <p:nvPr/>
            </p:nvSpPr>
            <p:spPr>
              <a:xfrm>
                <a:off x="4728037" y="4928428"/>
                <a:ext cx="4094967" cy="14939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D4E87-BE7C-494D-B466-F356540C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37" y="4928428"/>
                <a:ext cx="4094967" cy="1493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21C19-BC2D-4F4E-862C-DC89F3B59EC5}"/>
              </a:ext>
            </a:extLst>
          </p:cNvPr>
          <p:cNvCxnSpPr>
            <a:cxnSpLocks/>
          </p:cNvCxnSpPr>
          <p:nvPr/>
        </p:nvCxnSpPr>
        <p:spPr>
          <a:xfrm flipV="1">
            <a:off x="9886312" y="7697077"/>
            <a:ext cx="2637278" cy="174211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B68A7-796E-4C18-A9C3-407456ADBE95}"/>
                  </a:ext>
                </a:extLst>
              </p:cNvPr>
              <p:cNvSpPr txBox="1"/>
              <p:nvPr/>
            </p:nvSpPr>
            <p:spPr>
              <a:xfrm>
                <a:off x="10583571" y="7693164"/>
                <a:ext cx="1074460" cy="741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B68A7-796E-4C18-A9C3-407456AD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71" y="7693164"/>
                <a:ext cx="1074460" cy="741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9D6CA-ADA2-4E9C-9EBC-7D465EA9A257}"/>
              </a:ext>
            </a:extLst>
          </p:cNvPr>
          <p:cNvCxnSpPr>
            <a:cxnSpLocks/>
          </p:cNvCxnSpPr>
          <p:nvPr/>
        </p:nvCxnSpPr>
        <p:spPr>
          <a:xfrm flipH="1">
            <a:off x="10054755" y="7942912"/>
            <a:ext cx="2468835" cy="1650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F5298-3C21-4C17-BB59-DF62D13568F9}"/>
                  </a:ext>
                </a:extLst>
              </p:cNvPr>
              <p:cNvSpPr txBox="1"/>
              <p:nvPr/>
            </p:nvSpPr>
            <p:spPr>
              <a:xfrm>
                <a:off x="10102154" y="9364208"/>
                <a:ext cx="1358129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F5298-3C21-4C17-BB59-DF62D135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154" y="9364208"/>
                <a:ext cx="1358129" cy="7107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4ED56-D7E6-4188-B04F-10490410CB1D}"/>
                  </a:ext>
                </a:extLst>
              </p:cNvPr>
              <p:cNvSpPr txBox="1"/>
              <p:nvPr/>
            </p:nvSpPr>
            <p:spPr>
              <a:xfrm>
                <a:off x="4728038" y="9364208"/>
                <a:ext cx="4094967" cy="153651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4ED56-D7E6-4188-B04F-10490410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38" y="9364208"/>
                <a:ext cx="4094967" cy="15365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2">
            <a:extLst>
              <a:ext uri="{FF2B5EF4-FFF2-40B4-BE49-F238E27FC236}">
                <a16:creationId xmlns:a16="http://schemas.microsoft.com/office/drawing/2014/main" id="{C04A1F98-4AC7-40C6-B7E3-676DAC35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1154792"/>
            <a:ext cx="18206357" cy="2651125"/>
          </a:xfrm>
        </p:spPr>
        <p:txBody>
          <a:bodyPr/>
          <a:lstStyle/>
          <a:p>
            <a:r>
              <a:rPr lang="en-US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983882430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A5812-9B74-4E01-BC1C-A252929D3656}"/>
              </a:ext>
            </a:extLst>
          </p:cNvPr>
          <p:cNvCxnSpPr>
            <a:cxnSpLocks/>
          </p:cNvCxnSpPr>
          <p:nvPr/>
        </p:nvCxnSpPr>
        <p:spPr>
          <a:xfrm>
            <a:off x="7761292" y="6644698"/>
            <a:ext cx="284482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/>
              <p:nvPr/>
            </p:nvSpPr>
            <p:spPr>
              <a:xfrm>
                <a:off x="8618884" y="5916870"/>
                <a:ext cx="1074461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95B085-8511-4B23-BF47-6C6A77295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884" y="5916870"/>
                <a:ext cx="1074461" cy="727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/>
              <p:nvPr/>
            </p:nvSpPr>
            <p:spPr>
              <a:xfrm>
                <a:off x="10807644" y="5640855"/>
                <a:ext cx="2264360" cy="226436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AA44F8-106A-4BDC-9F4A-CFAEE9D48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44" y="5640855"/>
                <a:ext cx="2264360" cy="22643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28F48-EE3C-4C9C-A480-EF70C07A8568}"/>
              </a:ext>
            </a:extLst>
          </p:cNvPr>
          <p:cNvCxnSpPr>
            <a:cxnSpLocks/>
          </p:cNvCxnSpPr>
          <p:nvPr/>
        </p:nvCxnSpPr>
        <p:spPr>
          <a:xfrm flipV="1">
            <a:off x="13200341" y="5117325"/>
            <a:ext cx="2446888" cy="1527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/>
              <p:nvPr/>
            </p:nvSpPr>
            <p:spPr>
              <a:xfrm>
                <a:off x="15312239" y="4409439"/>
                <a:ext cx="133299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32054B-E28D-472C-AFA6-51E387C7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239" y="4409439"/>
                <a:ext cx="1332994" cy="710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2BA5D-8CC4-4D2C-8019-7201B8A5351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3103761" y="7407866"/>
            <a:ext cx="1948456" cy="17220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/>
              <p:nvPr/>
            </p:nvSpPr>
            <p:spPr>
              <a:xfrm>
                <a:off x="15428938" y="5444924"/>
                <a:ext cx="1099596" cy="74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06A6B8-CC8B-4FFC-99C7-6F80C7A8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938" y="5444924"/>
                <a:ext cx="1099596" cy="74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8B6E6-329F-4CCA-92D1-1ED5A4CD6A16}"/>
              </a:ext>
            </a:extLst>
          </p:cNvPr>
          <p:cNvCxnSpPr>
            <a:cxnSpLocks/>
          </p:cNvCxnSpPr>
          <p:nvPr/>
        </p:nvCxnSpPr>
        <p:spPr>
          <a:xfrm flipH="1" flipV="1">
            <a:off x="7643433" y="6886332"/>
            <a:ext cx="2928832" cy="391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F5298-3C21-4C17-BB59-DF62D13568F9}"/>
                  </a:ext>
                </a:extLst>
              </p:cNvPr>
              <p:cNvSpPr txBox="1"/>
              <p:nvPr/>
            </p:nvSpPr>
            <p:spPr>
              <a:xfrm>
                <a:off x="8477049" y="7018583"/>
                <a:ext cx="1358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7F5298-3C21-4C17-BB59-DF62D135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049" y="7018583"/>
                <a:ext cx="135812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4ED56-D7E6-4188-B04F-10490410CB1D}"/>
                  </a:ext>
                </a:extLst>
              </p:cNvPr>
              <p:cNvSpPr txBox="1"/>
              <p:nvPr/>
            </p:nvSpPr>
            <p:spPr>
              <a:xfrm>
                <a:off x="8176840" y="11027332"/>
                <a:ext cx="7425174" cy="146033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f>
                        <m:f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f>
                        <m:f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num>
                        <m:den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4ED56-D7E6-4188-B04F-10490410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0" y="11027332"/>
                <a:ext cx="7425174" cy="1460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8B59B-70AC-4F96-9FE0-8DCC6F5597A6}"/>
              </a:ext>
            </a:extLst>
          </p:cNvPr>
          <p:cNvCxnSpPr>
            <a:cxnSpLocks/>
          </p:cNvCxnSpPr>
          <p:nvPr/>
        </p:nvCxnSpPr>
        <p:spPr>
          <a:xfrm>
            <a:off x="13200401" y="7141561"/>
            <a:ext cx="2111838" cy="179513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468B95-D91D-47A8-A2FA-AE8B6CE10EEC}"/>
                  </a:ext>
                </a:extLst>
              </p:cNvPr>
              <p:cNvSpPr txBox="1"/>
              <p:nvPr/>
            </p:nvSpPr>
            <p:spPr>
              <a:xfrm>
                <a:off x="15111712" y="7839166"/>
                <a:ext cx="133299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468B95-D91D-47A8-A2FA-AE8B6CE1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712" y="7839166"/>
                <a:ext cx="1332994" cy="712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56FA8C-F5E0-4212-A70F-0E5E1013162D}"/>
              </a:ext>
            </a:extLst>
          </p:cNvPr>
          <p:cNvCxnSpPr>
            <a:cxnSpLocks/>
          </p:cNvCxnSpPr>
          <p:nvPr/>
        </p:nvCxnSpPr>
        <p:spPr>
          <a:xfrm flipH="1">
            <a:off x="13273536" y="5444924"/>
            <a:ext cx="2373693" cy="14660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B73AEE-00F4-4330-8EC5-EF40B1C43D79}"/>
                  </a:ext>
                </a:extLst>
              </p:cNvPr>
              <p:cNvSpPr txBox="1"/>
              <p:nvPr/>
            </p:nvSpPr>
            <p:spPr>
              <a:xfrm>
                <a:off x="14502419" y="9129880"/>
                <a:ext cx="1099595" cy="741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B73AEE-00F4-4330-8EC5-EF40B1C4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419" y="9129880"/>
                <a:ext cx="1099595" cy="741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2">
            <a:extLst>
              <a:ext uri="{FF2B5EF4-FFF2-40B4-BE49-F238E27FC236}">
                <a16:creationId xmlns:a16="http://schemas.microsoft.com/office/drawing/2014/main" id="{2C6A6518-534B-4744-857B-17B53B50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1154792"/>
            <a:ext cx="18206357" cy="2651125"/>
          </a:xfrm>
        </p:spPr>
        <p:txBody>
          <a:bodyPr/>
          <a:lstStyle/>
          <a:p>
            <a:r>
              <a:rPr lang="en-US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774693051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372532-E88B-4F5E-818E-FCFCAA0D700F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A10359-219F-4D96-8547-03F963B35825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9FBE69-5FB4-4123-A9A2-4031E0DB9332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9FBE69-5FB4-4123-A9A2-4031E0DB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443FF4-50BF-47F5-951D-FD43C48B0BE1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443FF4-50BF-47F5-951D-FD43C48B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82C6C6-173F-4981-AD11-7DD25958BB5B}"/>
                  </a:ext>
                </a:extLst>
              </p:cNvPr>
              <p:cNvSpPr txBox="1"/>
              <p:nvPr/>
            </p:nvSpPr>
            <p:spPr>
              <a:xfrm>
                <a:off x="7512091" y="11880642"/>
                <a:ext cx="15323169" cy="92333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Add another “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5400" dirty="0"/>
                  <a:t>” node with gradient input of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5400" dirty="0"/>
                  <a:t>.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82C6C6-173F-4981-AD11-7DD25958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091" y="11880642"/>
                <a:ext cx="15323169" cy="923330"/>
              </a:xfrm>
              <a:prstGeom prst="rect">
                <a:avLst/>
              </a:prstGeom>
              <a:blipFill>
                <a:blip r:embed="rId32"/>
                <a:stretch>
                  <a:fillRect l="-2066" t="-16234" r="-1073" b="-3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B8AC58-02CE-4EB3-9ADD-1300F1E21567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D5D11DC-53D2-47E7-9BCB-F14A366F5C96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D5D11DC-53D2-47E7-9BCB-F14A366F5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29043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633937-020C-4B95-96B3-53ED2A264671}"/>
                  </a:ext>
                </a:extLst>
              </p:cNvPr>
              <p:cNvSpPr txBox="1"/>
              <p:nvPr/>
            </p:nvSpPr>
            <p:spPr>
              <a:xfrm>
                <a:off x="8130335" y="11283789"/>
                <a:ext cx="5271187" cy="12404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633937-020C-4B95-96B3-53ED2A264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335" y="11283789"/>
                <a:ext cx="5271187" cy="12404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3B2A2D-87C1-4F78-8547-5A842C66532B}"/>
                  </a:ext>
                </a:extLst>
              </p:cNvPr>
              <p:cNvSpPr txBox="1"/>
              <p:nvPr/>
            </p:nvSpPr>
            <p:spPr>
              <a:xfrm>
                <a:off x="1997154" y="11352412"/>
                <a:ext cx="3655591" cy="114569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3B2A2D-87C1-4F78-8547-5A842C66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54" y="11352412"/>
                <a:ext cx="3655591" cy="11456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80152-2316-467C-873E-CB280542293F}"/>
                  </a:ext>
                </a:extLst>
              </p:cNvPr>
              <p:cNvSpPr txBox="1"/>
              <p:nvPr/>
            </p:nvSpPr>
            <p:spPr>
              <a:xfrm>
                <a:off x="15830502" y="11254915"/>
                <a:ext cx="5723426" cy="136800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80152-2316-467C-873E-CB280542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502" y="11254915"/>
                <a:ext cx="5723426" cy="136800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372532-E88B-4F5E-818E-FCFCAA0D700F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A10359-219F-4D96-8547-03F963B35825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9FBE69-5FB4-4123-A9A2-4031E0DB9332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9FBE69-5FB4-4123-A9A2-4031E0DB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443FF4-50BF-47F5-951D-FD43C48B0BE1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443FF4-50BF-47F5-951D-FD43C48B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64557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6341893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633937-020C-4B95-96B3-53ED2A264671}"/>
                  </a:ext>
                </a:extLst>
              </p:cNvPr>
              <p:cNvSpPr txBox="1"/>
              <p:nvPr/>
            </p:nvSpPr>
            <p:spPr>
              <a:xfrm>
                <a:off x="10322755" y="11352412"/>
                <a:ext cx="2321468" cy="11468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633937-020C-4B95-96B3-53ED2A264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55" y="11352412"/>
                <a:ext cx="2321468" cy="114685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3B2A2D-87C1-4F78-8547-5A842C66532B}"/>
                  </a:ext>
                </a:extLst>
              </p:cNvPr>
              <p:cNvSpPr txBox="1"/>
              <p:nvPr/>
            </p:nvSpPr>
            <p:spPr>
              <a:xfrm>
                <a:off x="3385698" y="11593663"/>
                <a:ext cx="4129274" cy="6643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3B2A2D-87C1-4F78-8547-5A842C66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698" y="11593663"/>
                <a:ext cx="4129274" cy="66434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80152-2316-467C-873E-CB280542293F}"/>
                  </a:ext>
                </a:extLst>
              </p:cNvPr>
              <p:cNvSpPr txBox="1"/>
              <p:nvPr/>
            </p:nvSpPr>
            <p:spPr>
              <a:xfrm>
                <a:off x="15126142" y="11223488"/>
                <a:ext cx="6878507" cy="12641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80152-2316-467C-873E-CB280542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142" y="11223488"/>
                <a:ext cx="6878507" cy="126412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5FC081-071C-4A1A-93DD-9BF5CDAD6C13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960015-B1CC-4492-8E77-331CC353F966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C67FD1-B539-4012-AC9A-F2E67AAFF032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C67FD1-B539-4012-AC9A-F2E67AAFF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67B85E-1FF2-4E82-A0C9-94FB5E4F4E81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67B85E-1FF2-4E82-A0C9-94FB5E4F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395215"/>
      </p:ext>
    </p:extLst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6EBCD8-6363-442E-8302-DADD1183B4D8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530E03-D8F8-4530-90CD-947C6722A8D4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54B0F-FD06-4820-9116-6C71CAF31516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0261BD-1263-4F6C-8341-5B8C9A44EBDC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8D0FE-5259-40AA-B1AC-E3CCF49E628F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C1812-BC1C-411E-971C-DD83970476EB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/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73A810-968E-45DF-BAE2-CC21A913BD9D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/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62785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6EBCD8-6363-442E-8302-DADD1183B4D8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530E03-D8F8-4530-90CD-947C6722A8D4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54B0F-FD06-4820-9116-6C71CAF31516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0261BD-1263-4F6C-8341-5B8C9A44EBDC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8D0FE-5259-40AA-B1AC-E3CCF49E628F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C1812-BC1C-411E-971C-DD83970476EB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/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73A810-968E-45DF-BAE2-CC21A913BD9D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/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/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=0.899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/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/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/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/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98132"/>
      </p:ext>
    </p:extLst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6EBCD8-6363-442E-8302-DADD1183B4D8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530E03-D8F8-4530-90CD-947C6722A8D4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54B0F-FD06-4820-9116-6C71CAF31516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0261BD-1263-4F6C-8341-5B8C9A44EBDC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8D0FE-5259-40AA-B1AC-E3CCF49E628F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C1812-BC1C-411E-971C-DD83970476EB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/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73A810-968E-45DF-BAE2-CC21A913BD9D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/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/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=0.899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/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/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/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76D6DF-C580-4AFD-9AFE-976C0C240BB1}"/>
              </a:ext>
            </a:extLst>
          </p:cNvPr>
          <p:cNvCxnSpPr>
            <a:cxnSpLocks/>
          </p:cNvCxnSpPr>
          <p:nvPr/>
        </p:nvCxnSpPr>
        <p:spPr>
          <a:xfrm flipH="1">
            <a:off x="4362832" y="5458053"/>
            <a:ext cx="1722414" cy="38466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FB7EA8-1166-4D32-B9FC-D3FC0BF3846B}"/>
                  </a:ext>
                </a:extLst>
              </p:cNvPr>
              <p:cNvSpPr txBox="1"/>
              <p:nvPr/>
            </p:nvSpPr>
            <p:spPr>
              <a:xfrm>
                <a:off x="8469942" y="10583226"/>
                <a:ext cx="6993871" cy="105330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×5=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FB7EA8-1166-4D32-B9FC-D3FC0BF3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42" y="10583226"/>
                <a:ext cx="6993871" cy="10533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CBBA91-1E00-41FC-9446-4A3E8293B4CA}"/>
                  </a:ext>
                </a:extLst>
              </p:cNvPr>
              <p:cNvSpPr txBox="1"/>
              <p:nvPr/>
            </p:nvSpPr>
            <p:spPr>
              <a:xfrm>
                <a:off x="8469942" y="9137234"/>
                <a:ext cx="6993871" cy="105285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×4=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CBBA91-1E00-41FC-9446-4A3E8293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42" y="9137234"/>
                <a:ext cx="6993871" cy="1052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67DDAE-98A0-486D-BE22-4382981DBA8D}"/>
              </a:ext>
            </a:extLst>
          </p:cNvPr>
          <p:cNvCxnSpPr>
            <a:cxnSpLocks/>
          </p:cNvCxnSpPr>
          <p:nvPr/>
        </p:nvCxnSpPr>
        <p:spPr>
          <a:xfrm flipH="1">
            <a:off x="1872312" y="5304159"/>
            <a:ext cx="3845883" cy="24507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25DC41-FFA4-492D-80DA-0FCA62084D8A}"/>
                  </a:ext>
                </a:extLst>
              </p:cNvPr>
              <p:cNvSpPr txBox="1"/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25DC41-FFA4-492D-80DA-0FCA62084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038AA-80A6-40A0-B69C-B1871176EAE1}"/>
                  </a:ext>
                </a:extLst>
              </p:cNvPr>
              <p:cNvSpPr txBox="1"/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038AA-80A6-40A0-B69C-B1871176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8BF768-76A9-4F6B-85D1-24B11E26183B}"/>
                  </a:ext>
                </a:extLst>
              </p:cNvPr>
              <p:cNvSpPr/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8BF768-76A9-4F6B-85D1-24B11E261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5A70099-C0BE-47AA-9CED-900B315066B4}"/>
                  </a:ext>
                </a:extLst>
              </p:cNvPr>
              <p:cNvSpPr/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5A70099-C0BE-47AA-9CED-900B3150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/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668957"/>
      </p:ext>
    </p:extLst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5C735-4C4C-440C-ACB1-BA7853FD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6EBCD8-6363-442E-8302-DADD1183B4D8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D4A40-E017-4B51-BA5C-0F0B2190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3B30C0-17F5-4751-AA87-58A6EF29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530E03-D8F8-4530-90CD-947C6722A8D4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A54B0F-FD06-4820-9116-6C71CAF31516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0261BD-1263-4F6C-8341-5B8C9A44EBDC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B40094-0729-4ED0-9C4E-F63C900F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3DE31B-5CB0-4572-A7AE-5A668A86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E32F89-270D-4B16-BF2B-48B3A11F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8D0FE-5259-40AA-B1AC-E3CCF49E628F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53FACC-F90E-471B-9DDB-7A46FE1B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C1812-BC1C-411E-971C-DD83970476EB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2E2922-B628-4A85-BB29-C212EB18D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/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BF7427-6A50-4428-9ECC-AC664A9E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1499567"/>
                <a:ext cx="7596507" cy="588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A91E2D-6C30-4708-BBF0-591B807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75EBDF-0F57-4970-A1EC-19513F05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73A810-968E-45DF-BAE2-CC21A913BD9D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/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F3B72-E037-42DC-A972-416A94E5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4288630"/>
                <a:ext cx="4540234" cy="1052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/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=0.899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A8CA4E-607F-450A-88FD-E62F2EAA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5616958"/>
                <a:ext cx="4540234" cy="10533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/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847EF7-8B07-40CF-917F-62F49E86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339" y="6968813"/>
                <a:ext cx="2758445" cy="951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/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6C4411-C523-499D-B4DF-D5AA4ACB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4288630"/>
                <a:ext cx="4055708" cy="10528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/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FDA64D-FC30-4A3B-9FB6-35CD380A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5616958"/>
                <a:ext cx="3756400" cy="10533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76D6DF-C580-4AFD-9AFE-976C0C240BB1}"/>
              </a:ext>
            </a:extLst>
          </p:cNvPr>
          <p:cNvCxnSpPr>
            <a:cxnSpLocks/>
          </p:cNvCxnSpPr>
          <p:nvPr/>
        </p:nvCxnSpPr>
        <p:spPr>
          <a:xfrm flipH="1">
            <a:off x="4362832" y="5458053"/>
            <a:ext cx="1722414" cy="38466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FB7EA8-1166-4D32-B9FC-D3FC0BF3846B}"/>
                  </a:ext>
                </a:extLst>
              </p:cNvPr>
              <p:cNvSpPr txBox="1"/>
              <p:nvPr/>
            </p:nvSpPr>
            <p:spPr>
              <a:xfrm>
                <a:off x="8469942" y="10583226"/>
                <a:ext cx="6993871" cy="105330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×5=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FB7EA8-1166-4D32-B9FC-D3FC0BF3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42" y="10583226"/>
                <a:ext cx="6993871" cy="10533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CBBA91-1E00-41FC-9446-4A3E8293B4CA}"/>
                  </a:ext>
                </a:extLst>
              </p:cNvPr>
              <p:cNvSpPr txBox="1"/>
              <p:nvPr/>
            </p:nvSpPr>
            <p:spPr>
              <a:xfrm>
                <a:off x="8469942" y="9137234"/>
                <a:ext cx="6993871" cy="105285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×4=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CBBA91-1E00-41FC-9446-4A3E8293B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42" y="9137234"/>
                <a:ext cx="6993871" cy="1052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67DDAE-98A0-486D-BE22-4382981DBA8D}"/>
              </a:ext>
            </a:extLst>
          </p:cNvPr>
          <p:cNvCxnSpPr>
            <a:cxnSpLocks/>
          </p:cNvCxnSpPr>
          <p:nvPr/>
        </p:nvCxnSpPr>
        <p:spPr>
          <a:xfrm flipH="1">
            <a:off x="1872312" y="5304159"/>
            <a:ext cx="3845883" cy="24507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25DC41-FFA4-492D-80DA-0FCA62084D8A}"/>
                  </a:ext>
                </a:extLst>
              </p:cNvPr>
              <p:cNvSpPr txBox="1"/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25DC41-FFA4-492D-80DA-0FCA62084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038AA-80A6-40A0-B69C-B1871176EAE1}"/>
                  </a:ext>
                </a:extLst>
              </p:cNvPr>
              <p:cNvSpPr txBox="1"/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4038AA-80A6-40A0-B69C-B1871176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B1945-B3EE-44C5-95FE-84BE69358E45}"/>
              </a:ext>
            </a:extLst>
          </p:cNvPr>
          <p:cNvCxnSpPr>
            <a:cxnSpLocks/>
          </p:cNvCxnSpPr>
          <p:nvPr/>
        </p:nvCxnSpPr>
        <p:spPr>
          <a:xfrm flipH="1" flipV="1">
            <a:off x="2469506" y="2035013"/>
            <a:ext cx="3615740" cy="19832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BBEA95-A794-438B-A85B-3D09AD989BF6}"/>
              </a:ext>
            </a:extLst>
          </p:cNvPr>
          <p:cNvCxnSpPr>
            <a:cxnSpLocks/>
          </p:cNvCxnSpPr>
          <p:nvPr/>
        </p:nvCxnSpPr>
        <p:spPr>
          <a:xfrm flipH="1" flipV="1">
            <a:off x="6425293" y="1227738"/>
            <a:ext cx="33381" cy="2591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BC9935-E616-4EB0-B8CE-0B8555F1D553}"/>
              </a:ext>
            </a:extLst>
          </p:cNvPr>
          <p:cNvCxnSpPr>
            <a:cxnSpLocks/>
          </p:cNvCxnSpPr>
          <p:nvPr/>
        </p:nvCxnSpPr>
        <p:spPr>
          <a:xfrm flipV="1">
            <a:off x="6929235" y="1280289"/>
            <a:ext cx="3973589" cy="2368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82BFF9-F091-4D6C-A234-DAA5DDDE6AB8}"/>
                  </a:ext>
                </a:extLst>
              </p:cNvPr>
              <p:cNvSpPr txBox="1"/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82BFF9-F091-4D6C-A234-DAA5DDDE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F161C5-0208-45DF-A587-C151568DC028}"/>
                  </a:ext>
                </a:extLst>
              </p:cNvPr>
              <p:cNvSpPr txBox="1"/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F161C5-0208-45DF-A587-C151568DC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811E54-0599-49FC-A6DF-28D77F90B34B}"/>
                  </a:ext>
                </a:extLst>
              </p:cNvPr>
              <p:cNvSpPr txBox="1"/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811E54-0599-49FC-A6DF-28D77F90B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26471D-5B0A-45F7-9949-AC5502F0CF25}"/>
                  </a:ext>
                </a:extLst>
              </p:cNvPr>
              <p:cNvSpPr txBox="1"/>
              <p:nvPr/>
            </p:nvSpPr>
            <p:spPr>
              <a:xfrm>
                <a:off x="16078802" y="9137234"/>
                <a:ext cx="7782996" cy="10528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0.811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−3.656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26471D-5B0A-45F7-9949-AC5502F0C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802" y="9137234"/>
                <a:ext cx="7782996" cy="10528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79D334-1240-4CD8-85B3-0D1990AD5F8F}"/>
                  </a:ext>
                </a:extLst>
              </p:cNvPr>
              <p:cNvSpPr txBox="1"/>
              <p:nvPr/>
            </p:nvSpPr>
            <p:spPr>
              <a:xfrm>
                <a:off x="16107216" y="10576460"/>
                <a:ext cx="7782996" cy="10533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99=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−4.053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79D334-1240-4CD8-85B3-0D1990AD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216" y="10576460"/>
                <a:ext cx="7782996" cy="105330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733D3D-0543-49DB-B518-A3642CB450F1}"/>
                  </a:ext>
                </a:extLst>
              </p:cNvPr>
              <p:cNvSpPr txBox="1"/>
              <p:nvPr/>
            </p:nvSpPr>
            <p:spPr>
              <a:xfrm>
                <a:off x="16131735" y="12046725"/>
                <a:ext cx="7085996" cy="9516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733D3D-0543-49DB-B518-A3642CB45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35" y="12046725"/>
                <a:ext cx="7085996" cy="951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3F2C790-F297-4169-BECE-7C8BAC8B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8BF768-76A9-4F6B-85D1-24B11E26183B}"/>
                  </a:ext>
                </a:extLst>
              </p:cNvPr>
              <p:cNvSpPr/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8BF768-76A9-4F6B-85D1-24B11E261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5A70099-C0BE-47AA-9CED-900B315066B4}"/>
                  </a:ext>
                </a:extLst>
              </p:cNvPr>
              <p:cNvSpPr/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5A70099-C0BE-47AA-9CED-900B3150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A7E2CC8-8D6A-4998-A33D-7F9DA76AD8DB}"/>
                  </a:ext>
                </a:extLst>
              </p:cNvPr>
              <p:cNvSpPr/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−3.656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A7E2CC8-8D6A-4998-A33D-7F9DA76A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F5BDDD6-9DAC-4B2C-A564-D431BA821435}"/>
                  </a:ext>
                </a:extLst>
              </p:cNvPr>
              <p:cNvSpPr/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−4.053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F5BDDD6-9DAC-4B2C-A564-D431BA821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66AEF47-C865-4E7C-AA10-5ACB8BC983FF}"/>
                  </a:ext>
                </a:extLst>
              </p:cNvPr>
              <p:cNvSpPr/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66AEF47-C865-4E7C-AA10-5ACB8BC9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/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=−4.508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34C3A-E94C-4974-916C-84CFE5C4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602" y="2448154"/>
                <a:ext cx="3813229" cy="6008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5358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5DFEA3E-26DE-4C48-AAAF-A233818753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90" y="359982"/>
            <a:ext cx="10601270" cy="7067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/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i="1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/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77DD7-E4E4-4754-962C-6356F69F378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294022" y="9461602"/>
            <a:ext cx="8910845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56311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80E800-CBF2-49AC-9700-4338D3C7BC17}"/>
                  </a:ext>
                </a:extLst>
              </p:cNvPr>
              <p:cNvSpPr txBox="1"/>
              <p:nvPr/>
            </p:nvSpPr>
            <p:spPr>
              <a:xfrm>
                <a:off x="13235480" y="2817889"/>
                <a:ext cx="9736815" cy="122001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80E800-CBF2-49AC-9700-4338D3C7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480" y="2817889"/>
                <a:ext cx="9736815" cy="122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B3C452-DD87-436D-8E49-8CE61A200630}"/>
              </a:ext>
            </a:extLst>
          </p:cNvPr>
          <p:cNvSpPr txBox="1"/>
          <p:nvPr/>
        </p:nvSpPr>
        <p:spPr>
          <a:xfrm>
            <a:off x="18643533" y="5466303"/>
            <a:ext cx="315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Learning Rate </a:t>
            </a:r>
            <a:r>
              <a:rPr 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(0.1)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9BAD4E-1BF4-449E-AD29-0248EE49027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20247" y="4167662"/>
            <a:ext cx="185311" cy="129864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24374B-2E80-4782-BB78-B8BBFCA0947A}"/>
              </a:ext>
            </a:extLst>
          </p:cNvPr>
          <p:cNvSpPr txBox="1"/>
          <p:nvPr/>
        </p:nvSpPr>
        <p:spPr>
          <a:xfrm>
            <a:off x="12257296" y="1990378"/>
            <a:ext cx="59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Update Parameters</a:t>
            </a:r>
            <a:endParaRPr lang="en-US" i="1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34444B-7694-4AAE-B402-7B4A2D5EB615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34444B-7694-4AAE-B402-7B4A2D5E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E5328E-5198-4AEE-9245-D717EBF906FF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BA362-4B05-4DDA-9140-1041E22BFDF0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BA362-4B05-4DDA-9140-1041E22B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21AE229-CE67-44CF-B050-622D0E66230B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21AE229-CE67-44CF-B050-622D0E66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4CA459-CFAB-431F-A64B-BE3C31AA38B9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6278F6-DC7E-4D3F-AA40-048EC246981A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AFEFC7-5638-454E-9394-DF1B472722D9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91AB78-0D54-4620-B3DA-56435B49E9BA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91AB78-0D54-4620-B3DA-56435B49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B5FB35-0E20-42AC-B041-AEAF5716E09A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B5FB35-0E20-42AC-B041-AEAF5716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AEEE84-2538-4401-B0C2-E9DD8F7BD198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AEEE84-2538-4401-B0C2-E9DD8F7B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5B1C02-F596-4071-A4C9-AD8A1729CFF2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98346B-4E35-4129-BB53-08C2B35CDF89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98346B-4E35-4129-BB53-08C2B35C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CBAA3-AC15-444B-8043-3F22040215D1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194808-CFBC-4D63-8A8C-6A47802C398A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194808-CFBC-4D63-8A8C-6A47802C3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52319A-39CC-4918-AD6A-0D93443CDD33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52319A-39CC-4918-AD6A-0D93443CD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C2164B-D032-4B44-B572-12F9C16BCDB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C2164B-D032-4B44-B572-12F9C16BC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541E728-BBAB-410A-96A6-1168B9FF4ACA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79090C-DA5C-4490-8C82-3DBD3F445D40}"/>
              </a:ext>
            </a:extLst>
          </p:cNvPr>
          <p:cNvCxnSpPr>
            <a:cxnSpLocks/>
          </p:cNvCxnSpPr>
          <p:nvPr/>
        </p:nvCxnSpPr>
        <p:spPr>
          <a:xfrm flipH="1">
            <a:off x="4362832" y="5458053"/>
            <a:ext cx="1722414" cy="38466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449EAA-422E-4DFD-B0C5-AEF5C4F33B40}"/>
              </a:ext>
            </a:extLst>
          </p:cNvPr>
          <p:cNvCxnSpPr>
            <a:cxnSpLocks/>
          </p:cNvCxnSpPr>
          <p:nvPr/>
        </p:nvCxnSpPr>
        <p:spPr>
          <a:xfrm flipH="1">
            <a:off x="1872312" y="5304159"/>
            <a:ext cx="3845883" cy="24507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DCF050-63DE-442D-93A1-2EA06FED177B}"/>
                  </a:ext>
                </a:extLst>
              </p:cNvPr>
              <p:cNvSpPr txBox="1"/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DCF050-63DE-442D-93A1-2EA06FED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7C4A88-04C3-4AA6-92E9-02B931D07DED}"/>
                  </a:ext>
                </a:extLst>
              </p:cNvPr>
              <p:cNvSpPr txBox="1"/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7C4A88-04C3-4AA6-92E9-02B931D07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F3CB47-91DC-4E19-B157-1D4CD845B993}"/>
              </a:ext>
            </a:extLst>
          </p:cNvPr>
          <p:cNvCxnSpPr>
            <a:cxnSpLocks/>
          </p:cNvCxnSpPr>
          <p:nvPr/>
        </p:nvCxnSpPr>
        <p:spPr>
          <a:xfrm flipH="1" flipV="1">
            <a:off x="2469506" y="2035013"/>
            <a:ext cx="3615740" cy="19832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0D33494-53FE-4BBD-A21F-3DB5196E31D1}"/>
              </a:ext>
            </a:extLst>
          </p:cNvPr>
          <p:cNvCxnSpPr>
            <a:cxnSpLocks/>
          </p:cNvCxnSpPr>
          <p:nvPr/>
        </p:nvCxnSpPr>
        <p:spPr>
          <a:xfrm flipH="1" flipV="1">
            <a:off x="6425293" y="1227738"/>
            <a:ext cx="33381" cy="2591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660A29-5947-4F16-8F7E-20D237C2A268}"/>
              </a:ext>
            </a:extLst>
          </p:cNvPr>
          <p:cNvCxnSpPr>
            <a:cxnSpLocks/>
          </p:cNvCxnSpPr>
          <p:nvPr/>
        </p:nvCxnSpPr>
        <p:spPr>
          <a:xfrm flipV="1">
            <a:off x="6929235" y="1280289"/>
            <a:ext cx="3973589" cy="2368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EDAE0B-1D6D-4BF5-BC32-20B1876D0E7C}"/>
                  </a:ext>
                </a:extLst>
              </p:cNvPr>
              <p:cNvSpPr txBox="1"/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EDAE0B-1D6D-4BF5-BC32-20B1876D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5BA8C1-FF95-45E5-887F-35B16FEB2BC4}"/>
                  </a:ext>
                </a:extLst>
              </p:cNvPr>
              <p:cNvSpPr txBox="1"/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5BA8C1-FF95-45E5-887F-35B16FEB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E39D494-1DC6-4868-A22F-EAA7C552BEF8}"/>
                  </a:ext>
                </a:extLst>
              </p:cNvPr>
              <p:cNvSpPr txBox="1"/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E39D494-1DC6-4868-A22F-EAA7C552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FA6F12F-26D6-4865-9820-A5E837843B7C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FA6F12F-26D6-4865-9820-A5E83784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E1B694C-B88A-40CD-BA72-35D5E2B245B4}"/>
                  </a:ext>
                </a:extLst>
              </p:cNvPr>
              <p:cNvSpPr/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E1B694C-B88A-40CD-BA72-35D5E2B24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2982B73-9A9E-4DC7-AC8E-FB5E3E6D74CB}"/>
                  </a:ext>
                </a:extLst>
              </p:cNvPr>
              <p:cNvSpPr/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2982B73-9A9E-4DC7-AC8E-FB5E3E6D7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57F1581-E021-4C87-A019-1C73F8BA9EB3}"/>
                  </a:ext>
                </a:extLst>
              </p:cNvPr>
              <p:cNvSpPr/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−3.656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57F1581-E021-4C87-A019-1C73F8BA9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7A81E56-DC05-411A-8097-AC9CBBACB429}"/>
                  </a:ext>
                </a:extLst>
              </p:cNvPr>
              <p:cNvSpPr/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−4.053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7A81E56-DC05-411A-8097-AC9CBBACB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438CEEC-7CF6-4F54-947E-DB34EDC5ECE7}"/>
                  </a:ext>
                </a:extLst>
              </p:cNvPr>
              <p:cNvSpPr/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438CEEC-7CF6-4F54-947E-DB34EDC5E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798423"/>
      </p:ext>
    </p:extLst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80E800-CBF2-49AC-9700-4338D3C7BC17}"/>
                  </a:ext>
                </a:extLst>
              </p:cNvPr>
              <p:cNvSpPr txBox="1"/>
              <p:nvPr/>
            </p:nvSpPr>
            <p:spPr>
              <a:xfrm>
                <a:off x="13235480" y="2817889"/>
                <a:ext cx="9736815" cy="122001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80E800-CBF2-49AC-9700-4338D3C7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480" y="2817889"/>
                <a:ext cx="9736815" cy="122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B3C452-DD87-436D-8E49-8CE61A200630}"/>
              </a:ext>
            </a:extLst>
          </p:cNvPr>
          <p:cNvSpPr txBox="1"/>
          <p:nvPr/>
        </p:nvSpPr>
        <p:spPr>
          <a:xfrm>
            <a:off x="18643533" y="5466303"/>
            <a:ext cx="315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Learning Rate </a:t>
            </a:r>
            <a:r>
              <a:rPr lang="en-US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(0.1)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9BAD4E-1BF4-449E-AD29-0248EE49027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20247" y="4167662"/>
            <a:ext cx="185311" cy="129864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24374B-2E80-4782-BB78-B8BBFCA0947A}"/>
              </a:ext>
            </a:extLst>
          </p:cNvPr>
          <p:cNvSpPr txBox="1"/>
          <p:nvPr/>
        </p:nvSpPr>
        <p:spPr>
          <a:xfrm>
            <a:off x="12257296" y="1990378"/>
            <a:ext cx="59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Update Parameters</a:t>
            </a:r>
            <a:endParaRPr lang="en-US" i="1" dirty="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">
                <a:extLst>
                  <a:ext uri="{FF2B5EF4-FFF2-40B4-BE49-F238E27FC236}">
                    <a16:creationId xmlns:a16="http://schemas.microsoft.com/office/drawing/2014/main" id="{7C34830F-F73B-4305-84FF-083DACE60E6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1010" y="7966495"/>
              <a:ext cx="10480812" cy="384332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2596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684949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2551064">
                      <a:extLst>
                        <a:ext uri="{9D8B030D-6E8A-4147-A177-3AD203B41FA5}">
                          <a16:colId xmlns:a16="http://schemas.microsoft.com/office/drawing/2014/main" val="3750565985"/>
                        </a:ext>
                      </a:extLst>
                    </a:gridCol>
                    <a:gridCol w="2818834">
                      <a:extLst>
                        <a:ext uri="{9D8B030D-6E8A-4147-A177-3AD203B41FA5}">
                          <a16:colId xmlns:a16="http://schemas.microsoft.com/office/drawing/2014/main" val="2087053602"/>
                        </a:ext>
                      </a:extLst>
                    </a:gridCol>
                  </a:tblGrid>
                  <a:tr h="1450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Init Val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Updated Val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798216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−0.36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4.366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79958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−0.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405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5.405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795291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−0.451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0.451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">
                <a:extLst>
                  <a:ext uri="{FF2B5EF4-FFF2-40B4-BE49-F238E27FC236}">
                    <a16:creationId xmlns:a16="http://schemas.microsoft.com/office/drawing/2014/main" id="{7C34830F-F73B-4305-84FF-083DACE60E6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01010" y="7966495"/>
              <a:ext cx="10480812" cy="384332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2596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2684949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2551064">
                      <a:extLst>
                        <a:ext uri="{9D8B030D-6E8A-4147-A177-3AD203B41FA5}">
                          <a16:colId xmlns:a16="http://schemas.microsoft.com/office/drawing/2014/main" val="3750565985"/>
                        </a:ext>
                      </a:extLst>
                    </a:gridCol>
                    <a:gridCol w="2818834">
                      <a:extLst>
                        <a:ext uri="{9D8B030D-6E8A-4147-A177-3AD203B41FA5}">
                          <a16:colId xmlns:a16="http://schemas.microsoft.com/office/drawing/2014/main" val="2087053602"/>
                        </a:ext>
                      </a:extLst>
                    </a:gridCol>
                  </a:tblGrid>
                  <a:tr h="1450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Init Val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57" t="-420" r="-111722" b="-166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Updated Val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798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1" t="-181061" r="-3331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76" t="-181061" r="-2006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57" t="-181061" r="-1117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706" t="-181061" r="-86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79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1" t="-283206" r="-333166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76" t="-283206" r="-20068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57" t="-283206" r="-111722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706" t="-283206" r="-864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7952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1" t="-383206" r="-333166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76" t="-383206" r="-200680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57" t="-383206" r="-111722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1706" t="-383206" r="-864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34444B-7694-4AAE-B402-7B4A2D5EB615}"/>
                  </a:ext>
                </a:extLst>
              </p:cNvPr>
              <p:cNvSpPr txBox="1"/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34444B-7694-4AAE-B402-7B4A2D5E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872352"/>
                <a:ext cx="1444754" cy="710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E5328E-5198-4AEE-9245-D717EBF906FF}"/>
              </a:ext>
            </a:extLst>
          </p:cNvPr>
          <p:cNvCxnSpPr>
            <a:cxnSpLocks/>
          </p:cNvCxnSpPr>
          <p:nvPr/>
        </p:nvCxnSpPr>
        <p:spPr>
          <a:xfrm>
            <a:off x="2580541" y="1829478"/>
            <a:ext cx="3810483" cy="211399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BA362-4B05-4DDA-9140-1041E22BFDF0}"/>
                  </a:ext>
                </a:extLst>
              </p:cNvPr>
              <p:cNvSpPr txBox="1"/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BA362-4B05-4DDA-9140-1041E22B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23" y="3943476"/>
                <a:ext cx="130869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21AE229-CE67-44CF-B050-622D0E66230B}"/>
                  </a:ext>
                </a:extLst>
              </p:cNvPr>
              <p:cNvSpPr/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21AE229-CE67-44CF-B050-622D0E66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90" y="3909771"/>
                <a:ext cx="1683946" cy="1667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4CA459-CFAB-431F-A64B-BE3C31AA38B9}"/>
              </a:ext>
            </a:extLst>
          </p:cNvPr>
          <p:cNvCxnSpPr>
            <a:cxnSpLocks/>
          </p:cNvCxnSpPr>
          <p:nvPr/>
        </p:nvCxnSpPr>
        <p:spPr>
          <a:xfrm>
            <a:off x="7794606" y="4803885"/>
            <a:ext cx="3642033" cy="29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6278F6-DC7E-4D3F-AA40-048EC246981A}"/>
              </a:ext>
            </a:extLst>
          </p:cNvPr>
          <p:cNvCxnSpPr>
            <a:cxnSpLocks/>
          </p:cNvCxnSpPr>
          <p:nvPr/>
        </p:nvCxnSpPr>
        <p:spPr>
          <a:xfrm>
            <a:off x="6665196" y="1227738"/>
            <a:ext cx="0" cy="26298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AFEFC7-5638-454E-9394-DF1B472722D9}"/>
              </a:ext>
            </a:extLst>
          </p:cNvPr>
          <p:cNvCxnSpPr>
            <a:cxnSpLocks/>
          </p:cNvCxnSpPr>
          <p:nvPr/>
        </p:nvCxnSpPr>
        <p:spPr>
          <a:xfrm flipH="1">
            <a:off x="6936455" y="1418766"/>
            <a:ext cx="4205716" cy="243886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91AB78-0D54-4620-B3DA-56435B49E9BA}"/>
                  </a:ext>
                </a:extLst>
              </p:cNvPr>
              <p:cNvSpPr txBox="1"/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91AB78-0D54-4620-B3DA-56435B49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1" y="231502"/>
                <a:ext cx="1444754" cy="712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B5FB35-0E20-42AC-B041-AEAF5716E09A}"/>
                  </a:ext>
                </a:extLst>
              </p:cNvPr>
              <p:cNvSpPr txBox="1"/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B5FB35-0E20-42AC-B041-AEAF5716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415" y="472514"/>
                <a:ext cx="132876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AEEE84-2538-4401-B0C2-E9DD8F7BD198}"/>
                  </a:ext>
                </a:extLst>
              </p:cNvPr>
              <p:cNvSpPr txBox="1"/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AEEE84-2538-4401-B0C2-E9DD8F7B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7" y="5853916"/>
                <a:ext cx="1407245" cy="7107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5B1C02-F596-4071-A4C9-AD8A1729CFF2}"/>
              </a:ext>
            </a:extLst>
          </p:cNvPr>
          <p:cNvCxnSpPr>
            <a:cxnSpLocks/>
          </p:cNvCxnSpPr>
          <p:nvPr/>
        </p:nvCxnSpPr>
        <p:spPr>
          <a:xfrm flipV="1">
            <a:off x="1737877" y="5109177"/>
            <a:ext cx="4056188" cy="245692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98346B-4E35-4129-BB53-08C2B35CDF89}"/>
                  </a:ext>
                </a:extLst>
              </p:cNvPr>
              <p:cNvSpPr txBox="1"/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  <a:p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98346B-4E35-4129-BB53-08C2B35C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89" y="5077669"/>
                <a:ext cx="1435095" cy="13433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CBAA3-AC15-444B-8043-3F22040215D1}"/>
              </a:ext>
            </a:extLst>
          </p:cNvPr>
          <p:cNvCxnSpPr>
            <a:cxnSpLocks/>
          </p:cNvCxnSpPr>
          <p:nvPr/>
        </p:nvCxnSpPr>
        <p:spPr>
          <a:xfrm flipH="1" flipV="1">
            <a:off x="7675006" y="4982217"/>
            <a:ext cx="3761633" cy="414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194808-CFBC-4D63-8A8C-6A47802C398A}"/>
                  </a:ext>
                </a:extLst>
              </p:cNvPr>
              <p:cNvSpPr/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194808-CFBC-4D63-8A8C-6A47802C3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22" y="7418835"/>
                <a:ext cx="878065" cy="8780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52319A-39CC-4918-AD6A-0D93443CDD33}"/>
                  </a:ext>
                </a:extLst>
              </p:cNvPr>
              <p:cNvSpPr txBox="1"/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52319A-39CC-4918-AD6A-0D93443CD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1" y="7567916"/>
                <a:ext cx="1407244" cy="712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C2164B-D032-4B44-B572-12F9C16BCDB4}"/>
                  </a:ext>
                </a:extLst>
              </p:cNvPr>
              <p:cNvSpPr/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C2164B-D032-4B44-B572-12F9C16BC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02" y="9449125"/>
                <a:ext cx="878065" cy="8780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541E728-BBAB-410A-96A6-1168B9FF4ACA}"/>
              </a:ext>
            </a:extLst>
          </p:cNvPr>
          <p:cNvCxnSpPr>
            <a:cxnSpLocks/>
          </p:cNvCxnSpPr>
          <p:nvPr/>
        </p:nvCxnSpPr>
        <p:spPr>
          <a:xfrm flipV="1">
            <a:off x="4157403" y="5383311"/>
            <a:ext cx="1765118" cy="387698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79090C-DA5C-4490-8C82-3DBD3F445D40}"/>
              </a:ext>
            </a:extLst>
          </p:cNvPr>
          <p:cNvCxnSpPr>
            <a:cxnSpLocks/>
          </p:cNvCxnSpPr>
          <p:nvPr/>
        </p:nvCxnSpPr>
        <p:spPr>
          <a:xfrm flipH="1">
            <a:off x="4362832" y="5458053"/>
            <a:ext cx="1722414" cy="38466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449EAA-422E-4DFD-B0C5-AEF5C4F33B40}"/>
              </a:ext>
            </a:extLst>
          </p:cNvPr>
          <p:cNvCxnSpPr>
            <a:cxnSpLocks/>
          </p:cNvCxnSpPr>
          <p:nvPr/>
        </p:nvCxnSpPr>
        <p:spPr>
          <a:xfrm flipH="1">
            <a:off x="1872312" y="5304159"/>
            <a:ext cx="3845883" cy="24507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DCF050-63DE-442D-93A1-2EA06FED177B}"/>
                  </a:ext>
                </a:extLst>
              </p:cNvPr>
              <p:cNvSpPr txBox="1"/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DCF050-63DE-442D-93A1-2EA06FED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03" y="6968003"/>
                <a:ext cx="1876668" cy="13263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7C4A88-04C3-4AA6-92E9-02B931D07DED}"/>
                  </a:ext>
                </a:extLst>
              </p:cNvPr>
              <p:cNvSpPr txBox="1"/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2"/>
                  </a:solidFill>
                </a:endParaRPr>
              </a:p>
              <a:p>
                <a:endParaRPr 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7C4A88-04C3-4AA6-92E9-02B931D07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67" y="7792417"/>
                <a:ext cx="1776448" cy="13276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F3CB47-91DC-4E19-B157-1D4CD845B993}"/>
              </a:ext>
            </a:extLst>
          </p:cNvPr>
          <p:cNvCxnSpPr>
            <a:cxnSpLocks/>
          </p:cNvCxnSpPr>
          <p:nvPr/>
        </p:nvCxnSpPr>
        <p:spPr>
          <a:xfrm flipH="1" flipV="1">
            <a:off x="2469506" y="2035013"/>
            <a:ext cx="3615740" cy="19832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0D33494-53FE-4BBD-A21F-3DB5196E31D1}"/>
              </a:ext>
            </a:extLst>
          </p:cNvPr>
          <p:cNvCxnSpPr>
            <a:cxnSpLocks/>
          </p:cNvCxnSpPr>
          <p:nvPr/>
        </p:nvCxnSpPr>
        <p:spPr>
          <a:xfrm flipH="1" flipV="1">
            <a:off x="6425293" y="1227738"/>
            <a:ext cx="33381" cy="2591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660A29-5947-4F16-8F7E-20D237C2A268}"/>
              </a:ext>
            </a:extLst>
          </p:cNvPr>
          <p:cNvCxnSpPr>
            <a:cxnSpLocks/>
          </p:cNvCxnSpPr>
          <p:nvPr/>
        </p:nvCxnSpPr>
        <p:spPr>
          <a:xfrm flipV="1">
            <a:off x="6929235" y="1280289"/>
            <a:ext cx="3973589" cy="2368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EDAE0B-1D6D-4BF5-BC32-20B1876D0E7C}"/>
                  </a:ext>
                </a:extLst>
              </p:cNvPr>
              <p:cNvSpPr txBox="1"/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EDAE0B-1D6D-4BF5-BC32-20B1876D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81" y="2591073"/>
                <a:ext cx="1776448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5BA8C1-FF95-45E5-887F-35B16FEB2BC4}"/>
                  </a:ext>
                </a:extLst>
              </p:cNvPr>
              <p:cNvSpPr txBox="1"/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5BA8C1-FF95-45E5-887F-35B16FEB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34" y="1415940"/>
                <a:ext cx="1776448" cy="13234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E39D494-1DC6-4868-A22F-EAA7C552BEF8}"/>
                  </a:ext>
                </a:extLst>
              </p:cNvPr>
              <p:cNvSpPr txBox="1"/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  <a:p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E39D494-1DC6-4868-A22F-EAA7C552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79" y="1293008"/>
                <a:ext cx="1407428" cy="13437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FA6F12F-26D6-4865-9820-A5E837843B7C}"/>
                  </a:ext>
                </a:extLst>
              </p:cNvPr>
              <p:cNvSpPr/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FA6F12F-26D6-4865-9820-A5E83784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4" y="4863711"/>
                <a:ext cx="1435095" cy="58811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E1B694C-B88A-40CD-BA72-35D5E2B245B4}"/>
                  </a:ext>
                </a:extLst>
              </p:cNvPr>
              <p:cNvSpPr/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−18.035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E1B694C-B88A-40CD-BA72-35D5E2B24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9" y="6235490"/>
                <a:ext cx="1621105" cy="58811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2982B73-9A9E-4DC7-AC8E-FB5E3E6D74CB}"/>
                  </a:ext>
                </a:extLst>
              </p:cNvPr>
              <p:cNvSpPr/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−22.543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2982B73-9A9E-4DC7-AC8E-FB5E3E6D7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84" y="7166822"/>
                <a:ext cx="1621105" cy="58811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57F1581-E021-4C87-A019-1C73F8BA9EB3}"/>
                  </a:ext>
                </a:extLst>
              </p:cNvPr>
              <p:cNvSpPr/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−3.656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57F1581-E021-4C87-A019-1C73F8BA9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8" y="3070597"/>
                <a:ext cx="1524247" cy="58811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7A81E56-DC05-411A-8097-AC9CBBACB429}"/>
                  </a:ext>
                </a:extLst>
              </p:cNvPr>
              <p:cNvSpPr/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−4.053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E7A81E56-DC05-411A-8097-AC9CBBACB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69" y="2180543"/>
                <a:ext cx="1524247" cy="58811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438CEEC-7CF6-4F54-947E-DB34EDC5ECE7}"/>
                  </a:ext>
                </a:extLst>
              </p:cNvPr>
              <p:cNvSpPr/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438CEEC-7CF6-4F54-947E-DB34EDC5E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154" y="2143170"/>
                <a:ext cx="1524247" cy="58811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63508"/>
      </p:ext>
    </p:extLst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5748CF-6162-4B48-8C67-E4C096113CDD}"/>
              </a:ext>
            </a:extLst>
          </p:cNvPr>
          <p:cNvSpPr/>
          <p:nvPr/>
        </p:nvSpPr>
        <p:spPr>
          <a:xfrm>
            <a:off x="3139600" y="2246213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0B571-30EF-4C51-A39A-22CB18D8E64B}"/>
              </a:ext>
            </a:extLst>
          </p:cNvPr>
          <p:cNvCxnSpPr>
            <a:cxnSpLocks/>
            <a:stCxn id="33" idx="4"/>
            <a:endCxn id="48" idx="0"/>
          </p:cNvCxnSpPr>
          <p:nvPr/>
        </p:nvCxnSpPr>
        <p:spPr>
          <a:xfrm>
            <a:off x="7622952" y="5214748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6A238-53C6-4875-8C4A-D41BE60B86B8}"/>
                  </a:ext>
                </a:extLst>
              </p:cNvPr>
              <p:cNvSpPr txBox="1"/>
              <p:nvPr/>
            </p:nvSpPr>
            <p:spPr>
              <a:xfrm>
                <a:off x="7602253" y="6424493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6A238-53C6-4875-8C4A-D41BE60B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53" y="6424493"/>
                <a:ext cx="7184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F6364B-1EB6-41F3-A2D2-99C0DD963183}"/>
                  </a:ext>
                </a:extLst>
              </p:cNvPr>
              <p:cNvSpPr txBox="1"/>
              <p:nvPr/>
            </p:nvSpPr>
            <p:spPr>
              <a:xfrm>
                <a:off x="4147322" y="2503681"/>
                <a:ext cx="1444754" cy="7107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F6364B-1EB6-41F3-A2D2-99C0DD96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22" y="2503681"/>
                <a:ext cx="1444754" cy="710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702C0-D5DC-4DA0-8D0B-B5899F473BD6}"/>
              </a:ext>
            </a:extLst>
          </p:cNvPr>
          <p:cNvCxnSpPr>
            <a:cxnSpLocks/>
          </p:cNvCxnSpPr>
          <p:nvPr/>
        </p:nvCxnSpPr>
        <p:spPr>
          <a:xfrm>
            <a:off x="4633366" y="3305174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F6156-F2B4-4DF8-B0B0-CE7692B7B4C9}"/>
                  </a:ext>
                </a:extLst>
              </p:cNvPr>
              <p:cNvSpPr txBox="1"/>
              <p:nvPr/>
            </p:nvSpPr>
            <p:spPr>
              <a:xfrm>
                <a:off x="2189595" y="4348249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F6156-F2B4-4DF8-B0B0-CE7692B7B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95" y="4348249"/>
                <a:ext cx="1407245" cy="710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2183C-9D3F-496C-92BF-F11116FF559A}"/>
                  </a:ext>
                </a:extLst>
              </p:cNvPr>
              <p:cNvSpPr txBox="1"/>
              <p:nvPr/>
            </p:nvSpPr>
            <p:spPr>
              <a:xfrm>
                <a:off x="5750582" y="4070430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2183C-9D3F-496C-92BF-F11116F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82" y="4070430"/>
                <a:ext cx="130869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776C1B-7874-4AB9-8BDB-543C18BBDEBE}"/>
                  </a:ext>
                </a:extLst>
              </p:cNvPr>
              <p:cNvSpPr/>
              <p:nvPr/>
            </p:nvSpPr>
            <p:spPr>
              <a:xfrm>
                <a:off x="4397543" y="43366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776C1B-7874-4AB9-8BDB-543C18BBD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43" y="4336683"/>
                <a:ext cx="847168" cy="8471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EA5E5-BC01-452A-AA03-DA20FBBB977E}"/>
                  </a:ext>
                </a:extLst>
              </p:cNvPr>
              <p:cNvSpPr/>
              <p:nvPr/>
            </p:nvSpPr>
            <p:spPr>
              <a:xfrm>
                <a:off x="7183919" y="43366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EA5E5-BC01-452A-AA03-DA20FBBB9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19" y="4336683"/>
                <a:ext cx="878065" cy="8780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45A992-6599-4AD2-8FF1-3CA6D68E66AF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244711" y="4760267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0A09A28-3231-47E8-8441-06C575C6E5E6}"/>
                  </a:ext>
                </a:extLst>
              </p:cNvPr>
              <p:cNvSpPr/>
              <p:nvPr/>
            </p:nvSpPr>
            <p:spPr>
              <a:xfrm>
                <a:off x="7250347" y="7646691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0A09A28-3231-47E8-8441-06C575C6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47" y="7646691"/>
                <a:ext cx="878065" cy="8780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37B85A-F2BD-47BB-8A78-33168746E98B}"/>
                  </a:ext>
                </a:extLst>
              </p:cNvPr>
              <p:cNvSpPr txBox="1"/>
              <p:nvPr/>
            </p:nvSpPr>
            <p:spPr>
              <a:xfrm>
                <a:off x="7357624" y="9769866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37B85A-F2BD-47BB-8A78-33168746E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624" y="9769866"/>
                <a:ext cx="70436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DCC7AF-0DBA-4EAC-AFE5-E2E333996078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689380" y="8524756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F955C4-6E6B-43AA-9C8A-9626A3CB92B8}"/>
              </a:ext>
            </a:extLst>
          </p:cNvPr>
          <p:cNvCxnSpPr>
            <a:cxnSpLocks/>
          </p:cNvCxnSpPr>
          <p:nvPr/>
        </p:nvCxnSpPr>
        <p:spPr>
          <a:xfrm flipV="1">
            <a:off x="7514841" y="8603909"/>
            <a:ext cx="0" cy="11153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D5C4A-9C59-4085-951C-A8D39329BAC7}"/>
              </a:ext>
            </a:extLst>
          </p:cNvPr>
          <p:cNvCxnSpPr>
            <a:cxnSpLocks/>
          </p:cNvCxnSpPr>
          <p:nvPr/>
        </p:nvCxnSpPr>
        <p:spPr>
          <a:xfrm flipH="1" flipV="1">
            <a:off x="7441694" y="5214748"/>
            <a:ext cx="73147" cy="23821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955FA9-68B2-4968-8814-94737C10BF23}"/>
              </a:ext>
            </a:extLst>
          </p:cNvPr>
          <p:cNvCxnSpPr>
            <a:cxnSpLocks/>
          </p:cNvCxnSpPr>
          <p:nvPr/>
        </p:nvCxnSpPr>
        <p:spPr>
          <a:xfrm flipH="1">
            <a:off x="5348413" y="4965627"/>
            <a:ext cx="171086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02AF03-5231-4BA1-9D9E-48A6503C845D}"/>
              </a:ext>
            </a:extLst>
          </p:cNvPr>
          <p:cNvCxnSpPr>
            <a:cxnSpLocks/>
          </p:cNvCxnSpPr>
          <p:nvPr/>
        </p:nvCxnSpPr>
        <p:spPr>
          <a:xfrm flipH="1" flipV="1">
            <a:off x="4350109" y="3305174"/>
            <a:ext cx="241344" cy="9435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D29960-4BE5-41C3-AFD4-7DC1FD529286}"/>
                  </a:ext>
                </a:extLst>
              </p:cNvPr>
              <p:cNvSpPr txBox="1"/>
              <p:nvPr/>
            </p:nvSpPr>
            <p:spPr>
              <a:xfrm>
                <a:off x="8386187" y="7387539"/>
                <a:ext cx="1380596" cy="124040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D29960-4BE5-41C3-AFD4-7DC1FD52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87" y="7387539"/>
                <a:ext cx="1380596" cy="12404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3E6AFB-E0CE-4DFB-BFD3-FD1676DA2E0E}"/>
                  </a:ext>
                </a:extLst>
              </p:cNvPr>
              <p:cNvSpPr txBox="1"/>
              <p:nvPr/>
            </p:nvSpPr>
            <p:spPr>
              <a:xfrm>
                <a:off x="8285319" y="3996314"/>
                <a:ext cx="1426326" cy="114685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3E6AFB-E0CE-4DFB-BFD3-FD1676DA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19" y="3996314"/>
                <a:ext cx="1426326" cy="1146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725742-2D70-406F-82BE-C58A2DB40BAF}"/>
                  </a:ext>
                </a:extLst>
              </p:cNvPr>
              <p:cNvSpPr txBox="1"/>
              <p:nvPr/>
            </p:nvSpPr>
            <p:spPr>
              <a:xfrm>
                <a:off x="2984777" y="5399892"/>
                <a:ext cx="2325089" cy="13273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725742-2D70-406F-82BE-C58A2DB4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77" y="5399892"/>
                <a:ext cx="2325089" cy="13273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2C7A67-B791-42FA-9937-A157879FF51B}"/>
                  </a:ext>
                </a:extLst>
              </p:cNvPr>
              <p:cNvSpPr txBox="1"/>
              <p:nvPr/>
            </p:nvSpPr>
            <p:spPr>
              <a:xfrm>
                <a:off x="12361563" y="2443063"/>
                <a:ext cx="10622047" cy="1694631"/>
              </a:xfrm>
              <a:prstGeom prst="rect">
                <a:avLst/>
              </a:prstGeom>
              <a:solidFill>
                <a:srgbClr val="92D050">
                  <a:alpha val="8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en-US" sz="6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2C7A67-B791-42FA-9937-A157879F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563" y="2443063"/>
                <a:ext cx="10622047" cy="1694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634A598-EC4E-40BA-9D69-D79BD2E5F085}"/>
              </a:ext>
            </a:extLst>
          </p:cNvPr>
          <p:cNvSpPr txBox="1"/>
          <p:nvPr/>
        </p:nvSpPr>
        <p:spPr>
          <a:xfrm>
            <a:off x="12361563" y="1508255"/>
            <a:ext cx="299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C9EBBB-66A1-461F-903E-A61CFA22EFB8}"/>
                  </a:ext>
                </a:extLst>
              </p:cNvPr>
              <p:cNvSpPr txBox="1"/>
              <p:nvPr/>
            </p:nvSpPr>
            <p:spPr>
              <a:xfrm>
                <a:off x="3824905" y="3412756"/>
                <a:ext cx="69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C9EBBB-66A1-461F-903E-A61CFA22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05" y="3412756"/>
                <a:ext cx="696794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500331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5748CF-6162-4B48-8C67-E4C096113CDD}"/>
              </a:ext>
            </a:extLst>
          </p:cNvPr>
          <p:cNvSpPr/>
          <p:nvPr/>
        </p:nvSpPr>
        <p:spPr>
          <a:xfrm>
            <a:off x="3139600" y="2246213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0B571-30EF-4C51-A39A-22CB18D8E64B}"/>
              </a:ext>
            </a:extLst>
          </p:cNvPr>
          <p:cNvCxnSpPr>
            <a:cxnSpLocks/>
            <a:stCxn id="33" idx="4"/>
            <a:endCxn id="48" idx="0"/>
          </p:cNvCxnSpPr>
          <p:nvPr/>
        </p:nvCxnSpPr>
        <p:spPr>
          <a:xfrm>
            <a:off x="7622952" y="5214748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6A238-53C6-4875-8C4A-D41BE60B86B8}"/>
                  </a:ext>
                </a:extLst>
              </p:cNvPr>
              <p:cNvSpPr txBox="1"/>
              <p:nvPr/>
            </p:nvSpPr>
            <p:spPr>
              <a:xfrm>
                <a:off x="7602253" y="6424493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6A238-53C6-4875-8C4A-D41BE60B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53" y="6424493"/>
                <a:ext cx="7184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F6364B-1EB6-41F3-A2D2-99C0DD963183}"/>
                  </a:ext>
                </a:extLst>
              </p:cNvPr>
              <p:cNvSpPr txBox="1"/>
              <p:nvPr/>
            </p:nvSpPr>
            <p:spPr>
              <a:xfrm>
                <a:off x="4147322" y="2503681"/>
                <a:ext cx="1444754" cy="7107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F6364B-1EB6-41F3-A2D2-99C0DD96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22" y="2503681"/>
                <a:ext cx="1444754" cy="710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702C0-D5DC-4DA0-8D0B-B5899F473BD6}"/>
              </a:ext>
            </a:extLst>
          </p:cNvPr>
          <p:cNvCxnSpPr>
            <a:cxnSpLocks/>
          </p:cNvCxnSpPr>
          <p:nvPr/>
        </p:nvCxnSpPr>
        <p:spPr>
          <a:xfrm>
            <a:off x="4633366" y="3305174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F6156-F2B4-4DF8-B0B0-CE7692B7B4C9}"/>
                  </a:ext>
                </a:extLst>
              </p:cNvPr>
              <p:cNvSpPr txBox="1"/>
              <p:nvPr/>
            </p:nvSpPr>
            <p:spPr>
              <a:xfrm>
                <a:off x="2189595" y="4348249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F6156-F2B4-4DF8-B0B0-CE7692B7B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95" y="4348249"/>
                <a:ext cx="1407245" cy="710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2183C-9D3F-496C-92BF-F11116FF559A}"/>
                  </a:ext>
                </a:extLst>
              </p:cNvPr>
              <p:cNvSpPr txBox="1"/>
              <p:nvPr/>
            </p:nvSpPr>
            <p:spPr>
              <a:xfrm>
                <a:off x="5750582" y="4070430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2183C-9D3F-496C-92BF-F11116F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82" y="4070430"/>
                <a:ext cx="130869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776C1B-7874-4AB9-8BDB-543C18BBDEBE}"/>
                  </a:ext>
                </a:extLst>
              </p:cNvPr>
              <p:cNvSpPr/>
              <p:nvPr/>
            </p:nvSpPr>
            <p:spPr>
              <a:xfrm>
                <a:off x="4397543" y="43366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776C1B-7874-4AB9-8BDB-543C18BBD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43" y="4336683"/>
                <a:ext cx="847168" cy="8471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EA5E5-BC01-452A-AA03-DA20FBBB977E}"/>
                  </a:ext>
                </a:extLst>
              </p:cNvPr>
              <p:cNvSpPr/>
              <p:nvPr/>
            </p:nvSpPr>
            <p:spPr>
              <a:xfrm>
                <a:off x="7183919" y="43366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EA5E5-BC01-452A-AA03-DA20FBBB9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19" y="4336683"/>
                <a:ext cx="878065" cy="8780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45A992-6599-4AD2-8FF1-3CA6D68E66AF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244711" y="4760267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0A09A28-3231-47E8-8441-06C575C6E5E6}"/>
                  </a:ext>
                </a:extLst>
              </p:cNvPr>
              <p:cNvSpPr/>
              <p:nvPr/>
            </p:nvSpPr>
            <p:spPr>
              <a:xfrm>
                <a:off x="7250347" y="7646691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0A09A28-3231-47E8-8441-06C575C6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47" y="7646691"/>
                <a:ext cx="878065" cy="8780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37B85A-F2BD-47BB-8A78-33168746E98B}"/>
                  </a:ext>
                </a:extLst>
              </p:cNvPr>
              <p:cNvSpPr txBox="1"/>
              <p:nvPr/>
            </p:nvSpPr>
            <p:spPr>
              <a:xfrm>
                <a:off x="7357624" y="9769866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37B85A-F2BD-47BB-8A78-33168746E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624" y="9769866"/>
                <a:ext cx="70436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DCC7AF-0DBA-4EAC-AFE5-E2E333996078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689380" y="8524756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F955C4-6E6B-43AA-9C8A-9626A3CB92B8}"/>
              </a:ext>
            </a:extLst>
          </p:cNvPr>
          <p:cNvCxnSpPr>
            <a:cxnSpLocks/>
          </p:cNvCxnSpPr>
          <p:nvPr/>
        </p:nvCxnSpPr>
        <p:spPr>
          <a:xfrm flipV="1">
            <a:off x="7514841" y="8603909"/>
            <a:ext cx="0" cy="11153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D5C4A-9C59-4085-951C-A8D39329BAC7}"/>
              </a:ext>
            </a:extLst>
          </p:cNvPr>
          <p:cNvCxnSpPr>
            <a:cxnSpLocks/>
          </p:cNvCxnSpPr>
          <p:nvPr/>
        </p:nvCxnSpPr>
        <p:spPr>
          <a:xfrm flipH="1" flipV="1">
            <a:off x="7441694" y="5214748"/>
            <a:ext cx="73147" cy="23821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955FA9-68B2-4968-8814-94737C10BF23}"/>
              </a:ext>
            </a:extLst>
          </p:cNvPr>
          <p:cNvCxnSpPr>
            <a:cxnSpLocks/>
          </p:cNvCxnSpPr>
          <p:nvPr/>
        </p:nvCxnSpPr>
        <p:spPr>
          <a:xfrm flipH="1">
            <a:off x="5348413" y="4965627"/>
            <a:ext cx="171086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02AF03-5231-4BA1-9D9E-48A6503C845D}"/>
              </a:ext>
            </a:extLst>
          </p:cNvPr>
          <p:cNvCxnSpPr>
            <a:cxnSpLocks/>
          </p:cNvCxnSpPr>
          <p:nvPr/>
        </p:nvCxnSpPr>
        <p:spPr>
          <a:xfrm flipH="1" flipV="1">
            <a:off x="4350109" y="3305174"/>
            <a:ext cx="241344" cy="9435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D29960-4BE5-41C3-AFD4-7DC1FD529286}"/>
                  </a:ext>
                </a:extLst>
              </p:cNvPr>
              <p:cNvSpPr txBox="1"/>
              <p:nvPr/>
            </p:nvSpPr>
            <p:spPr>
              <a:xfrm>
                <a:off x="8386187" y="7387539"/>
                <a:ext cx="1380596" cy="124040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D29960-4BE5-41C3-AFD4-7DC1FD52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87" y="7387539"/>
                <a:ext cx="1380596" cy="12404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3E6AFB-E0CE-4DFB-BFD3-FD1676DA2E0E}"/>
                  </a:ext>
                </a:extLst>
              </p:cNvPr>
              <p:cNvSpPr txBox="1"/>
              <p:nvPr/>
            </p:nvSpPr>
            <p:spPr>
              <a:xfrm>
                <a:off x="8285319" y="3996314"/>
                <a:ext cx="1426326" cy="114685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3E6AFB-E0CE-4DFB-BFD3-FD1676DA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19" y="3996314"/>
                <a:ext cx="1426326" cy="1146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725742-2D70-406F-82BE-C58A2DB40BAF}"/>
                  </a:ext>
                </a:extLst>
              </p:cNvPr>
              <p:cNvSpPr txBox="1"/>
              <p:nvPr/>
            </p:nvSpPr>
            <p:spPr>
              <a:xfrm>
                <a:off x="2984777" y="5399892"/>
                <a:ext cx="2325089" cy="13273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725742-2D70-406F-82BE-C58A2DB4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77" y="5399892"/>
                <a:ext cx="2325089" cy="13273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2C7A67-B791-42FA-9937-A157879FF51B}"/>
                  </a:ext>
                </a:extLst>
              </p:cNvPr>
              <p:cNvSpPr txBox="1"/>
              <p:nvPr/>
            </p:nvSpPr>
            <p:spPr>
              <a:xfrm>
                <a:off x="12361563" y="2443063"/>
                <a:ext cx="10622047" cy="1694631"/>
              </a:xfrm>
              <a:prstGeom prst="rect">
                <a:avLst/>
              </a:prstGeom>
              <a:solidFill>
                <a:srgbClr val="92D050">
                  <a:alpha val="81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en-US" sz="6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2C7A67-B791-42FA-9937-A157879F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563" y="2443063"/>
                <a:ext cx="10622047" cy="1694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84DD70-46F0-40D1-947D-AA14D3234259}"/>
                  </a:ext>
                </a:extLst>
              </p:cNvPr>
              <p:cNvSpPr txBox="1"/>
              <p:nvPr/>
            </p:nvSpPr>
            <p:spPr>
              <a:xfrm>
                <a:off x="12361563" y="5779887"/>
                <a:ext cx="9736815" cy="103220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84DD70-46F0-40D1-947D-AA14D323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563" y="5779887"/>
                <a:ext cx="9736815" cy="10322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E78729-C1D4-4061-9FCF-0E5DDFE65AA2}"/>
                  </a:ext>
                </a:extLst>
              </p:cNvPr>
              <p:cNvSpPr txBox="1"/>
              <p:nvPr/>
            </p:nvSpPr>
            <p:spPr>
              <a:xfrm>
                <a:off x="12361563" y="8649793"/>
                <a:ext cx="9305193" cy="2064861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E78729-C1D4-4061-9FCF-0E5DDFE6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563" y="8649793"/>
                <a:ext cx="9305193" cy="20648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70705E9C-EBB5-40AC-AEC6-3E4ACE3E4D9C}"/>
              </a:ext>
            </a:extLst>
          </p:cNvPr>
          <p:cNvSpPr txBox="1"/>
          <p:nvPr/>
        </p:nvSpPr>
        <p:spPr>
          <a:xfrm>
            <a:off x="12361563" y="11508671"/>
            <a:ext cx="6276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Gradient Descent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34A598-EC4E-40BA-9D69-D79BD2E5F085}"/>
              </a:ext>
            </a:extLst>
          </p:cNvPr>
          <p:cNvSpPr txBox="1"/>
          <p:nvPr/>
        </p:nvSpPr>
        <p:spPr>
          <a:xfrm>
            <a:off x="12361563" y="1508255"/>
            <a:ext cx="299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Chain Rule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3CD75C-DEC7-4534-AE6F-1DBA66172494}"/>
              </a:ext>
            </a:extLst>
          </p:cNvPr>
          <p:cNvSpPr txBox="1"/>
          <p:nvPr/>
        </p:nvSpPr>
        <p:spPr>
          <a:xfrm>
            <a:off x="12361563" y="4869698"/>
            <a:ext cx="2937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Previously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0D6B28-466B-4187-A006-8D015808C78C}"/>
              </a:ext>
            </a:extLst>
          </p:cNvPr>
          <p:cNvSpPr txBox="1"/>
          <p:nvPr/>
        </p:nvSpPr>
        <p:spPr>
          <a:xfrm>
            <a:off x="12361563" y="7737279"/>
            <a:ext cx="2480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C9EBBB-66A1-461F-903E-A61CFA22EFB8}"/>
                  </a:ext>
                </a:extLst>
              </p:cNvPr>
              <p:cNvSpPr txBox="1"/>
              <p:nvPr/>
            </p:nvSpPr>
            <p:spPr>
              <a:xfrm>
                <a:off x="3824905" y="3412756"/>
                <a:ext cx="69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C9EBBB-66A1-461F-903E-A61CFA22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05" y="3412756"/>
                <a:ext cx="696794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91899"/>
      </p:ext>
    </p:extLst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281F2D-1D81-4056-B8D7-E076A1CF65BB}"/>
              </a:ext>
            </a:extLst>
          </p:cNvPr>
          <p:cNvCxnSpPr>
            <a:cxnSpLocks/>
          </p:cNvCxnSpPr>
          <p:nvPr/>
        </p:nvCxnSpPr>
        <p:spPr>
          <a:xfrm flipH="1">
            <a:off x="15889115" y="3565843"/>
            <a:ext cx="3211968" cy="505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BAD20E-FC50-4B46-A912-570DD8E21F4C}"/>
              </a:ext>
            </a:extLst>
          </p:cNvPr>
          <p:cNvCxnSpPr>
            <a:cxnSpLocks/>
          </p:cNvCxnSpPr>
          <p:nvPr/>
        </p:nvCxnSpPr>
        <p:spPr>
          <a:xfrm flipH="1">
            <a:off x="15582073" y="3042010"/>
            <a:ext cx="3378039" cy="11284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B43B2D-B53C-4E65-B41D-8AF878EA1258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7F2C00-DF18-4A2A-B16A-45AEC9E95628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4C2139-A0D0-45ED-83FF-2225A69710A0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4C2139-A0D0-45ED-83FF-2225A6971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540AFE-3DD5-439D-872E-B45B7A08C678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540AFE-3DD5-439D-872E-B45B7A08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36034"/>
      </p:ext>
    </p:extLst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281F2D-1D81-4056-B8D7-E076A1CF65BB}"/>
              </a:ext>
            </a:extLst>
          </p:cNvPr>
          <p:cNvCxnSpPr>
            <a:cxnSpLocks/>
          </p:cNvCxnSpPr>
          <p:nvPr/>
        </p:nvCxnSpPr>
        <p:spPr>
          <a:xfrm flipH="1">
            <a:off x="15889115" y="3565843"/>
            <a:ext cx="3211968" cy="505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BAD20E-FC50-4B46-A912-570DD8E21F4C}"/>
              </a:ext>
            </a:extLst>
          </p:cNvPr>
          <p:cNvCxnSpPr>
            <a:cxnSpLocks/>
          </p:cNvCxnSpPr>
          <p:nvPr/>
        </p:nvCxnSpPr>
        <p:spPr>
          <a:xfrm flipH="1">
            <a:off x="15582073" y="3042010"/>
            <a:ext cx="3378039" cy="11284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BCC949-24B2-450D-8136-16392A58D427}"/>
              </a:ext>
            </a:extLst>
          </p:cNvPr>
          <p:cNvCxnSpPr>
            <a:cxnSpLocks/>
          </p:cNvCxnSpPr>
          <p:nvPr/>
        </p:nvCxnSpPr>
        <p:spPr>
          <a:xfrm flipH="1">
            <a:off x="13039509" y="4201803"/>
            <a:ext cx="148371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AD7285-3910-4E72-A212-6BAED7FFA3D0}"/>
              </a:ext>
            </a:extLst>
          </p:cNvPr>
          <p:cNvCxnSpPr>
            <a:cxnSpLocks/>
          </p:cNvCxnSpPr>
          <p:nvPr/>
        </p:nvCxnSpPr>
        <p:spPr>
          <a:xfrm flipH="1">
            <a:off x="13199025" y="8777896"/>
            <a:ext cx="160598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71CD76-8946-4817-9DEB-24F4897E444A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91E2D9-8914-470F-B15D-32959B6D8404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CDDD0C-FC76-4530-B060-582CFA168BC5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CDDD0C-FC76-4530-B060-582CFA16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AB5728-A0CE-46A0-95E1-2876EA7D98B9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AB5728-A0CE-46A0-95E1-2876EA7D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767244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FCFC53-85B4-467A-94D9-480D4A71B1A2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281F2D-1D81-4056-B8D7-E076A1CF65BB}"/>
              </a:ext>
            </a:extLst>
          </p:cNvPr>
          <p:cNvCxnSpPr>
            <a:cxnSpLocks/>
          </p:cNvCxnSpPr>
          <p:nvPr/>
        </p:nvCxnSpPr>
        <p:spPr>
          <a:xfrm flipH="1">
            <a:off x="15889115" y="3565843"/>
            <a:ext cx="3211968" cy="505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BAD20E-FC50-4B46-A912-570DD8E21F4C}"/>
              </a:ext>
            </a:extLst>
          </p:cNvPr>
          <p:cNvCxnSpPr>
            <a:cxnSpLocks/>
          </p:cNvCxnSpPr>
          <p:nvPr/>
        </p:nvCxnSpPr>
        <p:spPr>
          <a:xfrm flipH="1">
            <a:off x="15582073" y="3042010"/>
            <a:ext cx="3378039" cy="11284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BCC949-24B2-450D-8136-16392A58D427}"/>
              </a:ext>
            </a:extLst>
          </p:cNvPr>
          <p:cNvCxnSpPr>
            <a:cxnSpLocks/>
          </p:cNvCxnSpPr>
          <p:nvPr/>
        </p:nvCxnSpPr>
        <p:spPr>
          <a:xfrm flipH="1">
            <a:off x="13039509" y="4201803"/>
            <a:ext cx="148371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AD7285-3910-4E72-A212-6BAED7FFA3D0}"/>
              </a:ext>
            </a:extLst>
          </p:cNvPr>
          <p:cNvCxnSpPr>
            <a:cxnSpLocks/>
          </p:cNvCxnSpPr>
          <p:nvPr/>
        </p:nvCxnSpPr>
        <p:spPr>
          <a:xfrm flipH="1">
            <a:off x="13199025" y="8777896"/>
            <a:ext cx="160598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3A0CE6-6255-4690-A24A-C35A7A5BAB79}"/>
              </a:ext>
            </a:extLst>
          </p:cNvPr>
          <p:cNvCxnSpPr>
            <a:cxnSpLocks/>
          </p:cNvCxnSpPr>
          <p:nvPr/>
        </p:nvCxnSpPr>
        <p:spPr>
          <a:xfrm flipH="1" flipV="1">
            <a:off x="11942064" y="2860469"/>
            <a:ext cx="278576" cy="7477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AC2AE5-EB24-4BBB-BB2D-4308D62CDB0C}"/>
              </a:ext>
            </a:extLst>
          </p:cNvPr>
          <p:cNvCxnSpPr>
            <a:cxnSpLocks/>
          </p:cNvCxnSpPr>
          <p:nvPr/>
        </p:nvCxnSpPr>
        <p:spPr>
          <a:xfrm flipV="1">
            <a:off x="12866269" y="2747410"/>
            <a:ext cx="194872" cy="7378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855862-89E9-4089-80F8-CB351C5ECC7E}"/>
              </a:ext>
            </a:extLst>
          </p:cNvPr>
          <p:cNvCxnSpPr>
            <a:cxnSpLocks/>
          </p:cNvCxnSpPr>
          <p:nvPr/>
        </p:nvCxnSpPr>
        <p:spPr>
          <a:xfrm flipH="1" flipV="1">
            <a:off x="12220640" y="7443344"/>
            <a:ext cx="343717" cy="695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A7BDAC-4F81-43CA-B683-5955518AA4AA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0224EF-0CDB-41F9-8E8E-6183D19DC112}"/>
              </a:ext>
            </a:extLst>
          </p:cNvPr>
          <p:cNvCxnSpPr>
            <a:cxnSpLocks/>
          </p:cNvCxnSpPr>
          <p:nvPr/>
        </p:nvCxnSpPr>
        <p:spPr>
          <a:xfrm flipV="1">
            <a:off x="12935887" y="7320620"/>
            <a:ext cx="83545" cy="7572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9A9FED-BA20-48FE-93ED-5BC3B76D3B60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9A9FED-BA20-48FE-93ED-5BC3B76D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9F3FBD2-D938-4B82-A8E9-F40DB4DB17B8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9F3FBD2-D938-4B82-A8E9-F40DB4DB1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847983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FCFC53-85B4-467A-94D9-480D4A71B1A2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281F2D-1D81-4056-B8D7-E076A1CF65BB}"/>
              </a:ext>
            </a:extLst>
          </p:cNvPr>
          <p:cNvCxnSpPr>
            <a:cxnSpLocks/>
          </p:cNvCxnSpPr>
          <p:nvPr/>
        </p:nvCxnSpPr>
        <p:spPr>
          <a:xfrm flipH="1">
            <a:off x="15889115" y="3565843"/>
            <a:ext cx="3211968" cy="505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BAD20E-FC50-4B46-A912-570DD8E21F4C}"/>
              </a:ext>
            </a:extLst>
          </p:cNvPr>
          <p:cNvCxnSpPr>
            <a:cxnSpLocks/>
          </p:cNvCxnSpPr>
          <p:nvPr/>
        </p:nvCxnSpPr>
        <p:spPr>
          <a:xfrm flipH="1">
            <a:off x="15582073" y="3042010"/>
            <a:ext cx="3378039" cy="11284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BCC949-24B2-450D-8136-16392A58D427}"/>
              </a:ext>
            </a:extLst>
          </p:cNvPr>
          <p:cNvCxnSpPr>
            <a:cxnSpLocks/>
          </p:cNvCxnSpPr>
          <p:nvPr/>
        </p:nvCxnSpPr>
        <p:spPr>
          <a:xfrm flipH="1">
            <a:off x="13039509" y="4201803"/>
            <a:ext cx="148371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AD7285-3910-4E72-A212-6BAED7FFA3D0}"/>
              </a:ext>
            </a:extLst>
          </p:cNvPr>
          <p:cNvCxnSpPr>
            <a:cxnSpLocks/>
          </p:cNvCxnSpPr>
          <p:nvPr/>
        </p:nvCxnSpPr>
        <p:spPr>
          <a:xfrm flipH="1">
            <a:off x="13199025" y="8777896"/>
            <a:ext cx="160598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3A0CE6-6255-4690-A24A-C35A7A5BAB79}"/>
              </a:ext>
            </a:extLst>
          </p:cNvPr>
          <p:cNvCxnSpPr>
            <a:cxnSpLocks/>
          </p:cNvCxnSpPr>
          <p:nvPr/>
        </p:nvCxnSpPr>
        <p:spPr>
          <a:xfrm flipH="1" flipV="1">
            <a:off x="11942064" y="2860469"/>
            <a:ext cx="278576" cy="7477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AC2AE5-EB24-4BBB-BB2D-4308D62CDB0C}"/>
              </a:ext>
            </a:extLst>
          </p:cNvPr>
          <p:cNvCxnSpPr>
            <a:cxnSpLocks/>
          </p:cNvCxnSpPr>
          <p:nvPr/>
        </p:nvCxnSpPr>
        <p:spPr>
          <a:xfrm flipV="1">
            <a:off x="12866269" y="2747410"/>
            <a:ext cx="194872" cy="7378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855862-89E9-4089-80F8-CB351C5ECC7E}"/>
              </a:ext>
            </a:extLst>
          </p:cNvPr>
          <p:cNvCxnSpPr>
            <a:cxnSpLocks/>
          </p:cNvCxnSpPr>
          <p:nvPr/>
        </p:nvCxnSpPr>
        <p:spPr>
          <a:xfrm flipH="1" flipV="1">
            <a:off x="12220640" y="7443344"/>
            <a:ext cx="343717" cy="695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A7BDAC-4F81-43CA-B683-5955518AA4AA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0224EF-0CDB-41F9-8E8E-6183D19DC112}"/>
              </a:ext>
            </a:extLst>
          </p:cNvPr>
          <p:cNvCxnSpPr>
            <a:cxnSpLocks/>
          </p:cNvCxnSpPr>
          <p:nvPr/>
        </p:nvCxnSpPr>
        <p:spPr>
          <a:xfrm flipV="1">
            <a:off x="12935887" y="7320620"/>
            <a:ext cx="83545" cy="7572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205D02-1FD2-44EB-87B7-4CEB2AEE6689}"/>
              </a:ext>
            </a:extLst>
          </p:cNvPr>
          <p:cNvCxnSpPr>
            <a:cxnSpLocks/>
          </p:cNvCxnSpPr>
          <p:nvPr/>
        </p:nvCxnSpPr>
        <p:spPr>
          <a:xfrm flipH="1">
            <a:off x="8893126" y="3961193"/>
            <a:ext cx="3162851" cy="242056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A6DC1-0B5D-4727-86EA-FC8008345C98}"/>
              </a:ext>
            </a:extLst>
          </p:cNvPr>
          <p:cNvCxnSpPr>
            <a:cxnSpLocks/>
          </p:cNvCxnSpPr>
          <p:nvPr/>
        </p:nvCxnSpPr>
        <p:spPr>
          <a:xfrm flipH="1" flipV="1">
            <a:off x="9021529" y="6588304"/>
            <a:ext cx="3296497" cy="172851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A58148-BDF2-48A4-A838-72E90A334FBD}"/>
              </a:ext>
            </a:extLst>
          </p:cNvPr>
          <p:cNvCxnSpPr>
            <a:cxnSpLocks/>
          </p:cNvCxnSpPr>
          <p:nvPr/>
        </p:nvCxnSpPr>
        <p:spPr>
          <a:xfrm flipH="1">
            <a:off x="6824179" y="6784148"/>
            <a:ext cx="101406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F66819-78ED-4144-997A-27A31D165168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2F66819-78ED-4144-997A-27A31D16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38A2E1-DFA5-4D76-B289-09FA35B4C2C4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38A2E1-DFA5-4D76-B289-09FA35B4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55396"/>
      </p:ext>
    </p:extLst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755084-1C24-4420-9102-287BA62F0817}"/>
              </a:ext>
            </a:extLst>
          </p:cNvPr>
          <p:cNvSpPr/>
          <p:nvPr/>
        </p:nvSpPr>
        <p:spPr>
          <a:xfrm>
            <a:off x="570997" y="688871"/>
            <a:ext cx="4691813" cy="26661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3DA64-A2C9-49E8-9D5A-09A698D2622F}"/>
              </a:ext>
            </a:extLst>
          </p:cNvPr>
          <p:cNvSpPr/>
          <p:nvPr/>
        </p:nvSpPr>
        <p:spPr>
          <a:xfrm>
            <a:off x="4639454" y="4028380"/>
            <a:ext cx="5349116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3B8883-C3D6-45BC-98D2-917E17217F9D}"/>
              </a:ext>
            </a:extLst>
          </p:cNvPr>
          <p:cNvSpPr/>
          <p:nvPr/>
        </p:nvSpPr>
        <p:spPr>
          <a:xfrm>
            <a:off x="17786625" y="542246"/>
            <a:ext cx="5881758" cy="37255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DF0AC2-4BCB-466B-B77F-DAA23A61C21D}"/>
              </a:ext>
            </a:extLst>
          </p:cNvPr>
          <p:cNvSpPr/>
          <p:nvPr/>
        </p:nvSpPr>
        <p:spPr>
          <a:xfrm>
            <a:off x="10872379" y="6203177"/>
            <a:ext cx="5881758" cy="40650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405AEC-8D10-4AD3-8397-29332F26276B}"/>
              </a:ext>
            </a:extLst>
          </p:cNvPr>
          <p:cNvSpPr/>
          <p:nvPr/>
        </p:nvSpPr>
        <p:spPr>
          <a:xfrm>
            <a:off x="10809021" y="1285032"/>
            <a:ext cx="5514297" cy="4254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/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CB4A6E-DAAC-4DE5-A265-29405F8C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2" y="3606586"/>
                <a:ext cx="70987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F6442-0051-4510-86F3-D97F89D1112E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8829188" y="4028380"/>
            <a:ext cx="3391451" cy="25768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9A60F-1560-4D06-BCEB-031675B6818F}"/>
              </a:ext>
            </a:extLst>
          </p:cNvPr>
          <p:cNvCxnSpPr>
            <a:cxnSpLocks/>
          </p:cNvCxnSpPr>
          <p:nvPr/>
        </p:nvCxnSpPr>
        <p:spPr>
          <a:xfrm>
            <a:off x="2475438" y="2098787"/>
            <a:ext cx="1039768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52076-0E22-4E35-B564-10443F11A5B2}"/>
              </a:ext>
            </a:extLst>
          </p:cNvPr>
          <p:cNvCxnSpPr>
            <a:cxnSpLocks/>
            <a:stCxn id="34" idx="4"/>
            <a:endCxn id="63" idx="0"/>
          </p:cNvCxnSpPr>
          <p:nvPr/>
        </p:nvCxnSpPr>
        <p:spPr>
          <a:xfrm>
            <a:off x="22269977" y="3510781"/>
            <a:ext cx="66428" cy="243194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/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DC2386-93BE-463A-B8A8-92858E851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278" y="4720526"/>
                <a:ext cx="71846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/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2118C4-B3B1-413A-B9B8-3F8CEFD7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347" y="799714"/>
                <a:ext cx="3853170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DFB72-E29C-43E6-A62C-511ED0C95555}"/>
              </a:ext>
            </a:extLst>
          </p:cNvPr>
          <p:cNvCxnSpPr>
            <a:cxnSpLocks/>
          </p:cNvCxnSpPr>
          <p:nvPr/>
        </p:nvCxnSpPr>
        <p:spPr>
          <a:xfrm>
            <a:off x="19174550" y="1549411"/>
            <a:ext cx="187761" cy="90801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/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B2E24-DAAC-4E4A-A0F4-7B84A6A2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17" y="5896371"/>
                <a:ext cx="1050159" cy="727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/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0D3E94-8B07-46CF-99A4-8547FD41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6620" y="2644282"/>
                <a:ext cx="1407245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/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12C6F-EC4A-419E-906E-DF3DFCCE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607" y="2366463"/>
                <a:ext cx="1308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/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CC48A4-A055-4B3F-94DD-14C5D7C6D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639" y="3604796"/>
                <a:ext cx="847168" cy="8471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/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E771FB-8354-4E31-93A9-1A99749C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45" y="3606586"/>
                <a:ext cx="878065" cy="8780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A0E3-3D8F-4A5A-AB0E-4B813205C8C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3067807" y="4028380"/>
            <a:ext cx="1570638" cy="172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/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17E5B-2940-42FE-BAD6-F607E7C3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70" y="4125226"/>
                <a:ext cx="2208553" cy="718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53230-2AFD-4470-B322-6B31504B19E0}"/>
              </a:ext>
            </a:extLst>
          </p:cNvPr>
          <p:cNvCxnSpPr>
            <a:cxnSpLocks/>
          </p:cNvCxnSpPr>
          <p:nvPr/>
        </p:nvCxnSpPr>
        <p:spPr>
          <a:xfrm flipH="1">
            <a:off x="6333847" y="4844077"/>
            <a:ext cx="309748" cy="12168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67FAEF-11BE-4380-A230-B823A41AA9C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5516510" y="2860469"/>
            <a:ext cx="3497161" cy="1185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/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FFC830-F5D5-4E1C-8207-70B42CD6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323" y="5437046"/>
                <a:ext cx="1216039" cy="7188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/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70C369E-0DE3-422D-BD43-6DEE5850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57" y="8139183"/>
                <a:ext cx="847168" cy="84716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/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93BCB1-5321-4DA8-A800-BAF1038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80" y="8139183"/>
                <a:ext cx="878065" cy="8780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903177-CFCE-4A5F-AF33-E21383A7D003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13199025" y="8562767"/>
            <a:ext cx="1641355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/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4D0407-31BA-4C2E-B79E-B5F7305A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52" y="6181602"/>
                <a:ext cx="847168" cy="8471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/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5080C36-35FE-42CE-BD23-169D1B56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3" y="6166152"/>
                <a:ext cx="878065" cy="8780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086C71-7996-4C3A-B67E-05FEA6236DF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6788620" y="6605185"/>
            <a:ext cx="1162503" cy="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/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2E719E-3198-47A9-B08E-B327F168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568" y="2632716"/>
                <a:ext cx="847168" cy="8471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/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82A62BF-A805-4A5E-ABDA-560FA4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944" y="2632716"/>
                <a:ext cx="878065" cy="8780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AF715E-840B-40E2-BA96-E469BB0823D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9891736" y="3056300"/>
            <a:ext cx="1939208" cy="1544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320AA9-36A1-49F4-9720-A11DC80FAE7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1693" y="2104233"/>
            <a:ext cx="653842" cy="140337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/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A68D1E-143C-4C4C-977B-8670025F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31" y="1185497"/>
                <a:ext cx="1050159" cy="727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/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6DEE4F2-6D0D-4755-8371-E883EB681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35" y="1680649"/>
                <a:ext cx="847168" cy="84716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/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67F198-E867-42AF-B840-52D07AE7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06" y="1665199"/>
                <a:ext cx="878065" cy="8780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74E3A-E4AB-4645-B65B-80C8AC80C8C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42267" y="2215146"/>
            <a:ext cx="1623250" cy="409052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DB74B-3241-4F4C-8022-9D57D4010266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>
            <a:off x="8829188" y="6605185"/>
            <a:ext cx="3522669" cy="195758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BAB0-F2F7-4577-94B8-39BDE3A8B71D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15718445" y="3441013"/>
            <a:ext cx="3295226" cy="513720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/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99349B-86F2-47FE-B210-5D02C061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50" y="8015337"/>
                <a:ext cx="1216039" cy="7188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/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B6D2E2-96DF-4796-8B7D-C1E201D9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91" y="3900980"/>
                <a:ext cx="1216039" cy="7188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/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1C51D1-51DC-4B31-B674-DCC247B1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121" y="1980983"/>
                <a:ext cx="2208553" cy="7310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/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CDA3FA-3D67-465B-BAB1-FB5C44AA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65" y="6588304"/>
                <a:ext cx="2208553" cy="7323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/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5B5E64-9FCE-4358-83DA-B3DDBF28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225" y="5486274"/>
                <a:ext cx="1407244" cy="7120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4737C-C094-4F3D-88B9-90972EA53951}"/>
              </a:ext>
            </a:extLst>
          </p:cNvPr>
          <p:cNvCxnSpPr>
            <a:cxnSpLocks/>
          </p:cNvCxnSpPr>
          <p:nvPr/>
        </p:nvCxnSpPr>
        <p:spPr>
          <a:xfrm>
            <a:off x="12134895" y="2839120"/>
            <a:ext cx="238499" cy="75162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FCFC53-85B4-467A-94D9-480D4A71B1A2}"/>
              </a:ext>
            </a:extLst>
          </p:cNvPr>
          <p:cNvCxnSpPr>
            <a:cxnSpLocks/>
          </p:cNvCxnSpPr>
          <p:nvPr/>
        </p:nvCxnSpPr>
        <p:spPr>
          <a:xfrm>
            <a:off x="12463397" y="7416310"/>
            <a:ext cx="285182" cy="64230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/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0671D9-4E8E-4214-BF03-3421B981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372" y="5942724"/>
                <a:ext cx="878065" cy="87806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/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C298F2-DEC1-4E97-887E-05C81439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649" y="8065899"/>
                <a:ext cx="704360" cy="7694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411D9-743D-459C-8C29-2CD389B42CC8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22336405" y="6820789"/>
            <a:ext cx="20424" cy="124511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71F2A-BD1B-4809-BD5E-06A1B9BF9DA9}"/>
              </a:ext>
            </a:extLst>
          </p:cNvPr>
          <p:cNvCxnSpPr>
            <a:cxnSpLocks/>
          </p:cNvCxnSpPr>
          <p:nvPr/>
        </p:nvCxnSpPr>
        <p:spPr>
          <a:xfrm flipV="1">
            <a:off x="22161866" y="6899942"/>
            <a:ext cx="0" cy="11153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/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B5DC0E9-5DB7-4E79-80C5-4699203C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090" y="7189071"/>
                <a:ext cx="384707" cy="648401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/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CA420C6-DD77-41AF-949F-7D009DBFE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513" y="4651118"/>
                <a:ext cx="1435095" cy="53139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A93EE5-7D15-4543-A577-7B6DB028755E}"/>
              </a:ext>
            </a:extLst>
          </p:cNvPr>
          <p:cNvCxnSpPr>
            <a:cxnSpLocks/>
          </p:cNvCxnSpPr>
          <p:nvPr/>
        </p:nvCxnSpPr>
        <p:spPr>
          <a:xfrm flipH="1" flipV="1">
            <a:off x="22088719" y="3510781"/>
            <a:ext cx="73147" cy="2382122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52490-C390-4879-AD1B-42412DA6B3FD}"/>
              </a:ext>
            </a:extLst>
          </p:cNvPr>
          <p:cNvCxnSpPr>
            <a:cxnSpLocks/>
          </p:cNvCxnSpPr>
          <p:nvPr/>
        </p:nvCxnSpPr>
        <p:spPr>
          <a:xfrm flipH="1">
            <a:off x="19642753" y="1506871"/>
            <a:ext cx="797737" cy="98836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35AB8E-B66D-483E-9CEA-88E8CEBBB381}"/>
              </a:ext>
            </a:extLst>
          </p:cNvPr>
          <p:cNvCxnSpPr>
            <a:cxnSpLocks/>
          </p:cNvCxnSpPr>
          <p:nvPr/>
        </p:nvCxnSpPr>
        <p:spPr>
          <a:xfrm flipH="1">
            <a:off x="19876628" y="1506871"/>
            <a:ext cx="1553016" cy="109667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04AFFF-8FCB-4834-880C-573F1DBFF60D}"/>
              </a:ext>
            </a:extLst>
          </p:cNvPr>
          <p:cNvCxnSpPr>
            <a:cxnSpLocks/>
          </p:cNvCxnSpPr>
          <p:nvPr/>
        </p:nvCxnSpPr>
        <p:spPr>
          <a:xfrm flipH="1">
            <a:off x="12570251" y="2712017"/>
            <a:ext cx="229827" cy="79876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EFADC0-D8CD-47B5-8748-D5CCC533285D}"/>
              </a:ext>
            </a:extLst>
          </p:cNvPr>
          <p:cNvCxnSpPr>
            <a:cxnSpLocks/>
          </p:cNvCxnSpPr>
          <p:nvPr/>
        </p:nvCxnSpPr>
        <p:spPr>
          <a:xfrm flipH="1">
            <a:off x="6563945" y="4844077"/>
            <a:ext cx="948146" cy="133752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141737-EEFB-4D13-9048-A77A201B8CFD}"/>
              </a:ext>
            </a:extLst>
          </p:cNvPr>
          <p:cNvCxnSpPr>
            <a:cxnSpLocks/>
          </p:cNvCxnSpPr>
          <p:nvPr/>
        </p:nvCxnSpPr>
        <p:spPr>
          <a:xfrm flipH="1">
            <a:off x="20041621" y="3295038"/>
            <a:ext cx="171086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/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−4.508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53CF2C8-0E48-4724-8E9A-AA2B744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91" y="3429803"/>
                <a:ext cx="1435095" cy="53139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281F2D-1D81-4056-B8D7-E076A1CF65BB}"/>
              </a:ext>
            </a:extLst>
          </p:cNvPr>
          <p:cNvCxnSpPr>
            <a:cxnSpLocks/>
          </p:cNvCxnSpPr>
          <p:nvPr/>
        </p:nvCxnSpPr>
        <p:spPr>
          <a:xfrm flipH="1">
            <a:off x="15889115" y="3565843"/>
            <a:ext cx="3211968" cy="505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BAD20E-FC50-4B46-A912-570DD8E21F4C}"/>
              </a:ext>
            </a:extLst>
          </p:cNvPr>
          <p:cNvCxnSpPr>
            <a:cxnSpLocks/>
          </p:cNvCxnSpPr>
          <p:nvPr/>
        </p:nvCxnSpPr>
        <p:spPr>
          <a:xfrm flipH="1">
            <a:off x="15582073" y="3042010"/>
            <a:ext cx="3378039" cy="11284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BCC949-24B2-450D-8136-16392A58D427}"/>
              </a:ext>
            </a:extLst>
          </p:cNvPr>
          <p:cNvCxnSpPr>
            <a:cxnSpLocks/>
          </p:cNvCxnSpPr>
          <p:nvPr/>
        </p:nvCxnSpPr>
        <p:spPr>
          <a:xfrm flipH="1">
            <a:off x="13039509" y="4201803"/>
            <a:ext cx="1483711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AD7285-3910-4E72-A212-6BAED7FFA3D0}"/>
              </a:ext>
            </a:extLst>
          </p:cNvPr>
          <p:cNvCxnSpPr>
            <a:cxnSpLocks/>
          </p:cNvCxnSpPr>
          <p:nvPr/>
        </p:nvCxnSpPr>
        <p:spPr>
          <a:xfrm flipH="1">
            <a:off x="13199025" y="8777896"/>
            <a:ext cx="160598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3A0CE6-6255-4690-A24A-C35A7A5BAB79}"/>
              </a:ext>
            </a:extLst>
          </p:cNvPr>
          <p:cNvCxnSpPr>
            <a:cxnSpLocks/>
          </p:cNvCxnSpPr>
          <p:nvPr/>
        </p:nvCxnSpPr>
        <p:spPr>
          <a:xfrm flipH="1" flipV="1">
            <a:off x="11942064" y="2860469"/>
            <a:ext cx="278576" cy="7477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AC2AE5-EB24-4BBB-BB2D-4308D62CDB0C}"/>
              </a:ext>
            </a:extLst>
          </p:cNvPr>
          <p:cNvCxnSpPr>
            <a:cxnSpLocks/>
          </p:cNvCxnSpPr>
          <p:nvPr/>
        </p:nvCxnSpPr>
        <p:spPr>
          <a:xfrm flipV="1">
            <a:off x="12866269" y="2747410"/>
            <a:ext cx="194872" cy="7378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855862-89E9-4089-80F8-CB351C5ECC7E}"/>
              </a:ext>
            </a:extLst>
          </p:cNvPr>
          <p:cNvCxnSpPr>
            <a:cxnSpLocks/>
          </p:cNvCxnSpPr>
          <p:nvPr/>
        </p:nvCxnSpPr>
        <p:spPr>
          <a:xfrm flipH="1" flipV="1">
            <a:off x="12220640" y="7443344"/>
            <a:ext cx="343717" cy="695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A7BDAC-4F81-43CA-B683-5955518AA4AA}"/>
              </a:ext>
            </a:extLst>
          </p:cNvPr>
          <p:cNvCxnSpPr>
            <a:cxnSpLocks/>
          </p:cNvCxnSpPr>
          <p:nvPr/>
        </p:nvCxnSpPr>
        <p:spPr>
          <a:xfrm flipH="1">
            <a:off x="13067260" y="7408748"/>
            <a:ext cx="108582" cy="70424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B0224EF-0CDB-41F9-8E8E-6183D19DC112}"/>
              </a:ext>
            </a:extLst>
          </p:cNvPr>
          <p:cNvCxnSpPr>
            <a:cxnSpLocks/>
          </p:cNvCxnSpPr>
          <p:nvPr/>
        </p:nvCxnSpPr>
        <p:spPr>
          <a:xfrm flipV="1">
            <a:off x="12935887" y="7320620"/>
            <a:ext cx="83545" cy="7572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205D02-1FD2-44EB-87B7-4CEB2AEE6689}"/>
              </a:ext>
            </a:extLst>
          </p:cNvPr>
          <p:cNvCxnSpPr>
            <a:cxnSpLocks/>
          </p:cNvCxnSpPr>
          <p:nvPr/>
        </p:nvCxnSpPr>
        <p:spPr>
          <a:xfrm flipH="1">
            <a:off x="8893126" y="3961193"/>
            <a:ext cx="3162851" cy="2420563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A6DC1-0B5D-4727-86EA-FC8008345C98}"/>
              </a:ext>
            </a:extLst>
          </p:cNvPr>
          <p:cNvCxnSpPr>
            <a:cxnSpLocks/>
          </p:cNvCxnSpPr>
          <p:nvPr/>
        </p:nvCxnSpPr>
        <p:spPr>
          <a:xfrm flipH="1" flipV="1">
            <a:off x="9021529" y="6588304"/>
            <a:ext cx="3296497" cy="1728511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A58148-BDF2-48A4-A838-72E90A334FBD}"/>
              </a:ext>
            </a:extLst>
          </p:cNvPr>
          <p:cNvCxnSpPr>
            <a:cxnSpLocks/>
          </p:cNvCxnSpPr>
          <p:nvPr/>
        </p:nvCxnSpPr>
        <p:spPr>
          <a:xfrm flipH="1">
            <a:off x="6824179" y="6784148"/>
            <a:ext cx="101406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A5DD9A-741A-40D6-B592-77F3ED2EE11C}"/>
              </a:ext>
            </a:extLst>
          </p:cNvPr>
          <p:cNvCxnSpPr>
            <a:cxnSpLocks/>
          </p:cNvCxnSpPr>
          <p:nvPr/>
        </p:nvCxnSpPr>
        <p:spPr>
          <a:xfrm flipV="1">
            <a:off x="6237736" y="4818100"/>
            <a:ext cx="287065" cy="12168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45B8F0-0EB7-483A-9371-F809C8F20B21}"/>
              </a:ext>
            </a:extLst>
          </p:cNvPr>
          <p:cNvCxnSpPr>
            <a:cxnSpLocks/>
          </p:cNvCxnSpPr>
          <p:nvPr/>
        </p:nvCxnSpPr>
        <p:spPr>
          <a:xfrm flipV="1">
            <a:off x="6524802" y="4818100"/>
            <a:ext cx="789210" cy="127756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99CF71-2B92-4BB5-98B2-CE8E0DA52860}"/>
                  </a:ext>
                </a:extLst>
              </p:cNvPr>
              <p:cNvSpPr txBox="1"/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699CF71-2B92-4BB5-98B2-CE8E0DA5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641" y="7870163"/>
                <a:ext cx="1117485" cy="7323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EF0AC46-289E-4DFB-801E-58CCCA52216E}"/>
                  </a:ext>
                </a:extLst>
              </p:cNvPr>
              <p:cNvSpPr txBox="1"/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EF0AC46-289E-4DFB-801E-58CCCA52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718" y="3266080"/>
                <a:ext cx="1117485" cy="73103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40318"/>
      </p:ext>
    </p:extLst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427F2-D342-4CB0-A843-D5599875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D36A69F7-DAB5-4A6B-A8F9-681D61673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52959"/>
                  </p:ext>
                </p:extLst>
              </p:nvPr>
            </p:nvGraphicFramePr>
            <p:xfrm>
              <a:off x="1806376" y="4711094"/>
              <a:ext cx="10382449" cy="71333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087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3575787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3575787">
                      <a:extLst>
                        <a:ext uri="{9D8B030D-6E8A-4147-A177-3AD203B41FA5}">
                          <a16:colId xmlns:a16="http://schemas.microsoft.com/office/drawing/2014/main" val="63697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Init 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Updated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.122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0.228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4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2.201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0.275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68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3.148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0.203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20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4.366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5.405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4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0.451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D36A69F7-DAB5-4A6B-A8F9-681D61673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52959"/>
                  </p:ext>
                </p:extLst>
              </p:nvPr>
            </p:nvGraphicFramePr>
            <p:xfrm>
              <a:off x="1806376" y="4711094"/>
              <a:ext cx="10382449" cy="71333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3087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3575787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3575787">
                      <a:extLst>
                        <a:ext uri="{9D8B030D-6E8A-4147-A177-3AD203B41FA5}">
                          <a16:colId xmlns:a16="http://schemas.microsoft.com/office/drawing/2014/main" val="636970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Init 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Updated 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7118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111966" r="-222264" b="-8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111966" r="-100681" b="-8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111966" r="-681" b="-8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7118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211966" r="-222264" b="-7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211966" r="-100681" b="-7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211966" r="-681" b="-7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411741"/>
                      </a:ext>
                    </a:extLst>
                  </a:tr>
                  <a:tr h="723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306723" r="-222264" b="-5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306723" r="-100681" b="-5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306723" r="-681" b="-5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14416"/>
                      </a:ext>
                    </a:extLst>
                  </a:tr>
                  <a:tr h="723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406723" r="-222264" b="-4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406723" r="-100681" b="-4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406723" r="-681" b="-4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68926"/>
                      </a:ext>
                    </a:extLst>
                  </a:tr>
                  <a:tr h="7252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506723" r="-222264" b="-3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506723" r="-100681" b="-3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506723" r="-681" b="-3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42363"/>
                      </a:ext>
                    </a:extLst>
                  </a:tr>
                  <a:tr h="7252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606723" r="-222264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606723" r="-100681" b="-293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606723" r="-681" b="-293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200660"/>
                      </a:ext>
                    </a:extLst>
                  </a:tr>
                  <a:tr h="703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731304" r="-222264" b="-2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731304" r="-100681" b="-2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731304" r="-681" b="-20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75248"/>
                      </a:ext>
                    </a:extLst>
                  </a:tr>
                  <a:tr h="7051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824138" r="-222264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824138" r="-100681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824138" r="-681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031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932174" r="-222264" b="-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0" t="-932174" r="-100681" b="-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60" t="-932174" r="-681" b="-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722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1368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5DFEA3E-26DE-4C48-AAAF-A233818753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90" y="359982"/>
            <a:ext cx="10601270" cy="7067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/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i="1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/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8263DE-7438-41EF-AD79-2BC3B0FEC129}"/>
                  </a:ext>
                </a:extLst>
              </p:cNvPr>
              <p:cNvSpPr/>
              <p:nvPr/>
            </p:nvSpPr>
            <p:spPr>
              <a:xfrm>
                <a:off x="8630653" y="11495711"/>
                <a:ext cx="6643951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8263DE-7438-41EF-AD79-2BC3B0FE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53" y="11495711"/>
                <a:ext cx="6643951" cy="8553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77DD7-E4E4-4754-962C-6356F69F378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294022" y="9461602"/>
            <a:ext cx="8910845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EC04C-262D-4DF1-9545-6C84ACEEF4A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1952629" y="9461602"/>
            <a:ext cx="252238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77250"/>
      </p:ext>
    </p:extLst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C69A5-95E1-40F9-B071-9D02F64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/>
              <a:t>Updated Prediction/Loss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DB5C4B7-176D-462D-98B4-15127C5B91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710848"/>
                  </p:ext>
                </p:extLst>
              </p:nvPr>
            </p:nvGraphicFramePr>
            <p:xfrm>
              <a:off x="4659304" y="6521606"/>
              <a:ext cx="13482393" cy="382739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19553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4643429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4643429">
                      <a:extLst>
                        <a:ext uri="{9D8B030D-6E8A-4147-A177-3AD203B41FA5}">
                          <a16:colId xmlns:a16="http://schemas.microsoft.com/office/drawing/2014/main" val="6369708"/>
                        </a:ext>
                      </a:extLst>
                    </a:gridCol>
                  </a:tblGrid>
                  <a:tr h="1275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Before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After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12757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5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0" dirty="0" smtClean="0">
                                    <a:latin typeface="Cambria Math" panose="02040503050406030204" pitchFamily="18" charset="0"/>
                                  </a:rPr>
                                  <m:t>7.745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5400" b="0" i="1" dirty="0" smtClean="0">
                                    <a:latin typeface="Cambria Math" panose="02040503050406030204" pitchFamily="18" charset="0"/>
                                  </a:rPr>
                                  <m:t>.798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12757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0" dirty="0" smtClean="0">
                                    <a:latin typeface="Cambria Math" panose="02040503050406030204" pitchFamily="18" charset="0"/>
                                  </a:rPr>
                                  <m:t>5.082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0" i="0" dirty="0" smtClean="0">
                                    <a:latin typeface="Cambria Math" panose="02040503050406030204" pitchFamily="18" charset="0"/>
                                  </a:rPr>
                                  <m:t>0.352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411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DB5C4B7-176D-462D-98B4-15127C5B91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710848"/>
                  </p:ext>
                </p:extLst>
              </p:nvPr>
            </p:nvGraphicFramePr>
            <p:xfrm>
              <a:off x="4659304" y="6521606"/>
              <a:ext cx="13482393" cy="382739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195535">
                      <a:extLst>
                        <a:ext uri="{9D8B030D-6E8A-4147-A177-3AD203B41FA5}">
                          <a16:colId xmlns:a16="http://schemas.microsoft.com/office/drawing/2014/main" val="994445487"/>
                        </a:ext>
                      </a:extLst>
                    </a:gridCol>
                    <a:gridCol w="4643429">
                      <a:extLst>
                        <a:ext uri="{9D8B030D-6E8A-4147-A177-3AD203B41FA5}">
                          <a16:colId xmlns:a16="http://schemas.microsoft.com/office/drawing/2014/main" val="803140546"/>
                        </a:ext>
                      </a:extLst>
                    </a:gridCol>
                    <a:gridCol w="4643429">
                      <a:extLst>
                        <a:ext uri="{9D8B030D-6E8A-4147-A177-3AD203B41FA5}">
                          <a16:colId xmlns:a16="http://schemas.microsoft.com/office/drawing/2014/main" val="6369708"/>
                        </a:ext>
                      </a:extLst>
                    </a:gridCol>
                  </a:tblGrid>
                  <a:tr h="1275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Before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After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729867"/>
                      </a:ext>
                    </a:extLst>
                  </a:tr>
                  <a:tr h="12757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100957" r="-221771" b="-101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51" t="-100957" r="-100525" b="-101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51" t="-100957" r="-525" b="-101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13082"/>
                      </a:ext>
                    </a:extLst>
                  </a:tr>
                  <a:tr h="12757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00000" r="-221771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51" t="-200000" r="-100525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51" t="-200000" r="-525" b="-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4117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EB39-DCB1-414E-BCCD-4AAE9E83BA6F}"/>
                  </a:ext>
                </a:extLst>
              </p:cNvPr>
              <p:cNvSpPr txBox="1"/>
              <p:nvPr/>
            </p:nvSpPr>
            <p:spPr>
              <a:xfrm flipH="1">
                <a:off x="4659304" y="4986007"/>
                <a:ext cx="69677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Observed: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48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8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48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EB39-DCB1-414E-BCCD-4AAE9E83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59304" y="4986007"/>
                <a:ext cx="6967728" cy="830997"/>
              </a:xfrm>
              <a:prstGeom prst="rect">
                <a:avLst/>
              </a:prstGeom>
              <a:blipFill>
                <a:blip r:embed="rId3"/>
                <a:stretch>
                  <a:fillRect l="-3937" t="-15441" b="-3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466439"/>
      </p:ext>
    </p:extLst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2DF8CD-7000-470F-80F1-F20FBF0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50" y="449350"/>
            <a:ext cx="22285350" cy="2651125"/>
          </a:xfrm>
        </p:spPr>
        <p:txBody>
          <a:bodyPr/>
          <a:lstStyle/>
          <a:p>
            <a:r>
              <a:rPr lang="en-US" sz="11500" dirty="0"/>
              <a:t>Multiple Inputs and Outputs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73EBA-14B0-448E-ADA2-42757D7F44DF}"/>
              </a:ext>
            </a:extLst>
          </p:cNvPr>
          <p:cNvSpPr/>
          <p:nvPr/>
        </p:nvSpPr>
        <p:spPr>
          <a:xfrm>
            <a:off x="7952284" y="5440248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843AFB-359B-4886-A69F-3BBF45E39CCF}"/>
              </a:ext>
            </a:extLst>
          </p:cNvPr>
          <p:cNvSpPr/>
          <p:nvPr/>
        </p:nvSpPr>
        <p:spPr>
          <a:xfrm>
            <a:off x="10553298" y="3601374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2D1B9C-32BD-4393-90A7-19E4DF8F65B3}"/>
              </a:ext>
            </a:extLst>
          </p:cNvPr>
          <p:cNvSpPr/>
          <p:nvPr/>
        </p:nvSpPr>
        <p:spPr>
          <a:xfrm>
            <a:off x="10553298" y="5799142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B3EC41-01B2-41BD-AC6D-84CA9BF9863A}"/>
              </a:ext>
            </a:extLst>
          </p:cNvPr>
          <p:cNvSpPr/>
          <p:nvPr/>
        </p:nvSpPr>
        <p:spPr>
          <a:xfrm>
            <a:off x="10553298" y="8196416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3CCFF6-F472-4B52-B518-34D042EBDCAF}"/>
              </a:ext>
            </a:extLst>
          </p:cNvPr>
          <p:cNvSpPr/>
          <p:nvPr/>
        </p:nvSpPr>
        <p:spPr>
          <a:xfrm>
            <a:off x="13203488" y="5404147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4F366-31AE-4F37-B933-056C7BD71D70}"/>
                  </a:ext>
                </a:extLst>
              </p:cNvPr>
              <p:cNvSpPr txBox="1"/>
              <p:nvPr/>
            </p:nvSpPr>
            <p:spPr>
              <a:xfrm>
                <a:off x="4039716" y="5707471"/>
                <a:ext cx="13124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4F366-31AE-4F37-B933-056C7BD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6" y="5707471"/>
                <a:ext cx="1312411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AE399-9E6E-446B-B339-B245389F0B7E}"/>
              </a:ext>
            </a:extLst>
          </p:cNvPr>
          <p:cNvCxnSpPr>
            <a:cxnSpLocks/>
          </p:cNvCxnSpPr>
          <p:nvPr/>
        </p:nvCxnSpPr>
        <p:spPr>
          <a:xfrm>
            <a:off x="5352127" y="6311250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01B3B-F6ED-48D4-A664-95B28F3327C4}"/>
              </a:ext>
            </a:extLst>
          </p:cNvPr>
          <p:cNvCxnSpPr>
            <a:cxnSpLocks/>
          </p:cNvCxnSpPr>
          <p:nvPr/>
        </p:nvCxnSpPr>
        <p:spPr>
          <a:xfrm>
            <a:off x="15386423" y="6229163"/>
            <a:ext cx="179481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F3E5B-2E90-4CE3-8631-128174266880}"/>
                  </a:ext>
                </a:extLst>
              </p:cNvPr>
              <p:cNvSpPr txBox="1"/>
              <p:nvPr/>
            </p:nvSpPr>
            <p:spPr>
              <a:xfrm>
                <a:off x="17475747" y="5707471"/>
                <a:ext cx="13174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F3E5B-2E90-4CE3-8631-128174266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747" y="5707471"/>
                <a:ext cx="1317477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DFE0560-66D8-42C9-AF75-919D7CB03AA8}"/>
              </a:ext>
            </a:extLst>
          </p:cNvPr>
          <p:cNvSpPr/>
          <p:nvPr/>
        </p:nvSpPr>
        <p:spPr>
          <a:xfrm>
            <a:off x="13203488" y="7775556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70199C-6273-45A0-9B61-07297475FEFB}"/>
              </a:ext>
            </a:extLst>
          </p:cNvPr>
          <p:cNvSpPr/>
          <p:nvPr/>
        </p:nvSpPr>
        <p:spPr>
          <a:xfrm>
            <a:off x="13203488" y="9923009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 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D30A0D-ECFF-48FE-A57F-D4045A99E071}"/>
              </a:ext>
            </a:extLst>
          </p:cNvPr>
          <p:cNvSpPr/>
          <p:nvPr/>
        </p:nvSpPr>
        <p:spPr>
          <a:xfrm>
            <a:off x="10553298" y="11201869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681FD-C2C6-408D-AC5A-18A092976CBB}"/>
              </a:ext>
            </a:extLst>
          </p:cNvPr>
          <p:cNvSpPr txBox="1"/>
          <p:nvPr/>
        </p:nvSpPr>
        <p:spPr>
          <a:xfrm rot="5400000">
            <a:off x="11345242" y="10098008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EE0A1D-6A9D-4F4F-A9BD-52D15C8DAC7E}"/>
              </a:ext>
            </a:extLst>
          </p:cNvPr>
          <p:cNvSpPr/>
          <p:nvPr/>
        </p:nvSpPr>
        <p:spPr>
          <a:xfrm>
            <a:off x="7952284" y="7534245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A9AFF2-B883-4A3F-A453-69B7E95A1FC4}"/>
              </a:ext>
            </a:extLst>
          </p:cNvPr>
          <p:cNvSpPr/>
          <p:nvPr/>
        </p:nvSpPr>
        <p:spPr>
          <a:xfrm>
            <a:off x="7952284" y="9628242"/>
            <a:ext cx="1748136" cy="1619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BD210-318A-4064-8298-DCE411D743D3}"/>
                  </a:ext>
                </a:extLst>
              </p:cNvPr>
              <p:cNvSpPr txBox="1"/>
              <p:nvPr/>
            </p:nvSpPr>
            <p:spPr>
              <a:xfrm>
                <a:off x="4034835" y="7790127"/>
                <a:ext cx="133203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BD210-318A-4064-8298-DCE411D74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35" y="7790127"/>
                <a:ext cx="1332031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5DCFFA-9840-476E-BA90-E49520521ACB}"/>
                  </a:ext>
                </a:extLst>
              </p:cNvPr>
              <p:cNvSpPr txBox="1"/>
              <p:nvPr/>
            </p:nvSpPr>
            <p:spPr>
              <a:xfrm>
                <a:off x="4039716" y="9739996"/>
                <a:ext cx="133203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5DCFFA-9840-476E-BA90-E4952052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6" y="9739996"/>
                <a:ext cx="1332031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32346-484F-4FDC-9FE5-51D3CC58475D}"/>
              </a:ext>
            </a:extLst>
          </p:cNvPr>
          <p:cNvCxnSpPr>
            <a:cxnSpLocks/>
          </p:cNvCxnSpPr>
          <p:nvPr/>
        </p:nvCxnSpPr>
        <p:spPr>
          <a:xfrm>
            <a:off x="5504527" y="8353581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08D04E-CDF4-4664-91B4-B0A06B6B2550}"/>
              </a:ext>
            </a:extLst>
          </p:cNvPr>
          <p:cNvCxnSpPr>
            <a:cxnSpLocks/>
          </p:cNvCxnSpPr>
          <p:nvPr/>
        </p:nvCxnSpPr>
        <p:spPr>
          <a:xfrm>
            <a:off x="5371747" y="10578775"/>
            <a:ext cx="207953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E3E59E-85C7-45AC-8033-C3FCA7BD00E8}"/>
              </a:ext>
            </a:extLst>
          </p:cNvPr>
          <p:cNvCxnSpPr>
            <a:cxnSpLocks/>
          </p:cNvCxnSpPr>
          <p:nvPr/>
        </p:nvCxnSpPr>
        <p:spPr>
          <a:xfrm>
            <a:off x="15366803" y="8515769"/>
            <a:ext cx="179481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8D78D9-8B24-4AB8-A469-40C5417F48B6}"/>
                  </a:ext>
                </a:extLst>
              </p:cNvPr>
              <p:cNvSpPr txBox="1"/>
              <p:nvPr/>
            </p:nvSpPr>
            <p:spPr>
              <a:xfrm>
                <a:off x="17456127" y="7994077"/>
                <a:ext cx="13370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8D78D9-8B24-4AB8-A469-40C5417F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127" y="7994077"/>
                <a:ext cx="133709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C3E265-FA0D-4B48-8A8C-63FF3314C849}"/>
              </a:ext>
            </a:extLst>
          </p:cNvPr>
          <p:cNvCxnSpPr>
            <a:cxnSpLocks/>
          </p:cNvCxnSpPr>
          <p:nvPr/>
        </p:nvCxnSpPr>
        <p:spPr>
          <a:xfrm>
            <a:off x="15308077" y="10625495"/>
            <a:ext cx="179481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FC5B7C-5E9E-4236-8290-C83FFF3A84F9}"/>
                  </a:ext>
                </a:extLst>
              </p:cNvPr>
              <p:cNvSpPr txBox="1"/>
              <p:nvPr/>
            </p:nvSpPr>
            <p:spPr>
              <a:xfrm>
                <a:off x="17397401" y="10103803"/>
                <a:ext cx="13370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FC5B7C-5E9E-4236-8290-C83FFF3A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401" y="10103803"/>
                <a:ext cx="1337097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69106"/>
      </p:ext>
    </p:extLst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D07B9-1E17-4B5C-B074-6A4B8661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49" y="8407001"/>
            <a:ext cx="21759752" cy="3049879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534235984"/>
      </p:ext>
    </p:extLst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BAE8AE-34B3-4558-8D6C-78E2A40B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98" y="1545905"/>
            <a:ext cx="9603470" cy="7682776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09643A7-C8F2-4B3A-AF48-5CDF3A54A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5" b="25697"/>
          <a:stretch/>
        </p:blipFill>
        <p:spPr>
          <a:xfrm>
            <a:off x="2508872" y="9482328"/>
            <a:ext cx="6934200" cy="232257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782C07-A142-4695-AEDF-18832C9B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306" y="1685176"/>
            <a:ext cx="8468244" cy="7314445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C59689-2768-4409-AC25-49E40EE283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1" b="21804"/>
          <a:stretch/>
        </p:blipFill>
        <p:spPr>
          <a:xfrm>
            <a:off x="14053322" y="9630060"/>
            <a:ext cx="5970649" cy="2400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4F597-E220-4470-9EAA-B1807A226E80}"/>
              </a:ext>
            </a:extLst>
          </p:cNvPr>
          <p:cNvSpPr txBox="1"/>
          <p:nvPr/>
        </p:nvSpPr>
        <p:spPr>
          <a:xfrm>
            <a:off x="11518586" y="1299620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Kanit Light" panose="00000400000000000000" pitchFamily="2" charset="-34"/>
                <a:cs typeface="Kanit Light" panose="00000400000000000000" pitchFamily="2" charset="-34"/>
              </a:rPr>
              <a:t>https://www.v7labs.com/blog/neural-networks-activation-functions</a:t>
            </a:r>
          </a:p>
        </p:txBody>
      </p:sp>
    </p:spTree>
    <p:extLst>
      <p:ext uri="{BB962C8B-B14F-4D97-AF65-F5344CB8AC3E}">
        <p14:creationId xmlns:p14="http://schemas.microsoft.com/office/powerpoint/2010/main" val="811105285"/>
      </p:ext>
    </p:extLst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A213257-5DA1-45C6-A536-43B9AF9B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582166"/>
            <a:ext cx="8846968" cy="781850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F12CA1-99BC-4284-B983-F6A670AA0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1" b="29772"/>
          <a:stretch/>
        </p:blipFill>
        <p:spPr>
          <a:xfrm>
            <a:off x="3023309" y="10477099"/>
            <a:ext cx="6858000" cy="126187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A57DDAE-D9BD-4DD3-BD58-E8306163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586" y="1001970"/>
            <a:ext cx="10160000" cy="897890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398758-23B7-40B6-B6E9-BC0D74EBE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72" b="27371"/>
          <a:stretch/>
        </p:blipFill>
        <p:spPr>
          <a:xfrm>
            <a:off x="14207172" y="10349083"/>
            <a:ext cx="7667625" cy="15179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92D63-EA4F-4375-8F15-81D275FC2E8A}"/>
              </a:ext>
            </a:extLst>
          </p:cNvPr>
          <p:cNvSpPr txBox="1"/>
          <p:nvPr/>
        </p:nvSpPr>
        <p:spPr>
          <a:xfrm>
            <a:off x="11518586" y="1299620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Kanit Light" panose="00000400000000000000" pitchFamily="2" charset="-34"/>
                <a:cs typeface="Kanit Light" panose="00000400000000000000" pitchFamily="2" charset="-34"/>
              </a:rPr>
              <a:t>https://www.v7labs.com/blog/neural-networks-activation-functions</a:t>
            </a:r>
          </a:p>
        </p:txBody>
      </p:sp>
    </p:spTree>
    <p:extLst>
      <p:ext uri="{BB962C8B-B14F-4D97-AF65-F5344CB8AC3E}">
        <p14:creationId xmlns:p14="http://schemas.microsoft.com/office/powerpoint/2010/main" val="2354526477"/>
      </p:ext>
    </p:extLst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C9E880-DCA9-440F-B659-D2D3291AF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Stochastic gradient descent (SGD)</a:t>
            </a:r>
          </a:p>
          <a:p>
            <a:pPr lvl="1"/>
            <a:r>
              <a:rPr lang="en-US" dirty="0"/>
              <a:t>Estimate the actual gradient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(calculated from the entire data set) </a:t>
            </a:r>
            <a:r>
              <a:rPr lang="en-US" dirty="0"/>
              <a:t>by a </a:t>
            </a:r>
            <a:r>
              <a:rPr lang="en-US" dirty="0">
                <a:solidFill>
                  <a:schemeClr val="accent1"/>
                </a:solidFill>
              </a:rPr>
              <a:t>value from subset </a:t>
            </a:r>
            <a:r>
              <a:rPr lang="en-US" dirty="0"/>
              <a:t>of data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(batch).</a:t>
            </a:r>
          </a:p>
          <a:p>
            <a:r>
              <a:rPr lang="en-US" dirty="0"/>
              <a:t>Adaptive moment estimation (ADAM)</a:t>
            </a:r>
          </a:p>
          <a:p>
            <a:pPr lvl="1"/>
            <a:r>
              <a:rPr lang="en-US" dirty="0"/>
              <a:t>Stochastic gradient descent with </a:t>
            </a:r>
            <a:r>
              <a:rPr lang="en-US" dirty="0">
                <a:solidFill>
                  <a:schemeClr val="accent1"/>
                </a:solidFill>
              </a:rPr>
              <a:t>adaptive learning rate optimization 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0A9A1-3614-41BD-A52A-1D21ED2B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4148842900"/>
      </p:ext>
    </p:extLst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C090C9-5F0B-44CA-844C-B1F630A2C206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1665513" y="3580253"/>
                <a:ext cx="18206357" cy="90288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Output nodes equal to number of class.</a:t>
                </a:r>
              </a:p>
              <a:p>
                <a:pPr lvl="1"/>
                <a:r>
                  <a:rPr lang="en-US" dirty="0"/>
                  <a:t>One-hot encoding</a:t>
                </a:r>
              </a:p>
              <a:p>
                <a:r>
                  <a:rPr lang="en-US" dirty="0"/>
                  <a:t>Use </a:t>
                </a:r>
                <a:r>
                  <a:rPr lang="en-US" i="1" dirty="0" err="1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 function to calculate probability of each class.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  <m:sSup>
                          <m:sSup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i="1" dirty="0"/>
              </a:p>
              <a:p>
                <a:r>
                  <a:rPr lang="en-US" dirty="0"/>
                  <a:t>Loss function</a:t>
                </a:r>
              </a:p>
              <a:p>
                <a:pPr lvl="1"/>
                <a:r>
                  <a:rPr lang="en-US" i="1" dirty="0">
                    <a:solidFill>
                      <a:schemeClr val="accent1"/>
                    </a:solidFill>
                  </a:rPr>
                  <a:t>Categorical cross entropy (CCE)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C090C9-5F0B-44CA-844C-B1F630A2C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1665513" y="3580253"/>
                <a:ext cx="18206357" cy="9028841"/>
              </a:xfrm>
              <a:blipFill>
                <a:blip r:embed="rId2"/>
                <a:stretch>
                  <a:fillRect l="-1875" t="-2836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00951E-3C90-445C-A973-4FF698D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336885"/>
            <a:ext cx="18206357" cy="2651125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73103238"/>
      </p:ext>
    </p:extLst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B0832-4757-4338-9E85-92CDD2C1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DA8B0-C4A3-4781-9516-F9F2E7904BFC}"/>
                  </a:ext>
                </a:extLst>
              </p:cNvPr>
              <p:cNvSpPr txBox="1"/>
              <p:nvPr/>
            </p:nvSpPr>
            <p:spPr>
              <a:xfrm>
                <a:off x="2420350" y="5612471"/>
                <a:ext cx="66300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DA8B0-C4A3-4781-9516-F9F2E790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50" y="5612471"/>
                <a:ext cx="663006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5EBC3-5E2A-4EC0-963A-E31F1DE5C50C}"/>
                  </a:ext>
                </a:extLst>
              </p:cNvPr>
              <p:cNvSpPr txBox="1"/>
              <p:nvPr/>
            </p:nvSpPr>
            <p:spPr>
              <a:xfrm>
                <a:off x="11248721" y="5607298"/>
                <a:ext cx="50504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5EBC3-5E2A-4EC0-963A-E31F1DE5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721" y="5607298"/>
                <a:ext cx="505047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533A5-1FD5-4BCB-9FC2-EFE91A4966D6}"/>
                  </a:ext>
                </a:extLst>
              </p:cNvPr>
              <p:cNvSpPr txBox="1"/>
              <p:nvPr/>
            </p:nvSpPr>
            <p:spPr>
              <a:xfrm>
                <a:off x="1741757" y="7513676"/>
                <a:ext cx="95886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0.05, 0.95, 0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533A5-1FD5-4BCB-9FC2-EFE91A49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57" y="7513676"/>
                <a:ext cx="958869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782C28-D121-4C03-BB7A-C95B7CA4D539}"/>
                  </a:ext>
                </a:extLst>
              </p:cNvPr>
              <p:cNvSpPr txBox="1"/>
              <p:nvPr/>
            </p:nvSpPr>
            <p:spPr>
              <a:xfrm>
                <a:off x="9862836" y="7407024"/>
                <a:ext cx="92216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0.1, 0.8, 0.1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782C28-D121-4C03-BB7A-C95B7CA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36" y="7407024"/>
                <a:ext cx="922160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650511-8304-42D2-A72A-AFDDE463872D}"/>
                  </a:ext>
                </a:extLst>
              </p:cNvPr>
              <p:cNvSpPr txBox="1"/>
              <p:nvPr/>
            </p:nvSpPr>
            <p:spPr>
              <a:xfrm>
                <a:off x="2171696" y="9949605"/>
                <a:ext cx="14640429" cy="182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𝐶𝐶𝐸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fun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fun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=1.177</m:t>
                      </m:r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650511-8304-42D2-A72A-AFDDE463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6" y="9949605"/>
                <a:ext cx="14640429" cy="18209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B29D3E4-91BC-418C-A074-9B6735519769}"/>
              </a:ext>
            </a:extLst>
          </p:cNvPr>
          <p:cNvSpPr/>
          <p:nvPr/>
        </p:nvSpPr>
        <p:spPr>
          <a:xfrm>
            <a:off x="7111786" y="7288026"/>
            <a:ext cx="1719169" cy="124131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8AC848-7DDF-4A1A-8254-D9F49691D3A4}"/>
              </a:ext>
            </a:extLst>
          </p:cNvPr>
          <p:cNvSpPr/>
          <p:nvPr/>
        </p:nvSpPr>
        <p:spPr>
          <a:xfrm>
            <a:off x="16043928" y="7288026"/>
            <a:ext cx="1313095" cy="1171756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16F53C-261A-4B68-B86D-25E0C995B751}"/>
              </a:ext>
            </a:extLst>
          </p:cNvPr>
          <p:cNvCxnSpPr/>
          <p:nvPr/>
        </p:nvCxnSpPr>
        <p:spPr>
          <a:xfrm>
            <a:off x="6536102" y="6429115"/>
            <a:ext cx="870538" cy="85891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7FA9C-204B-407D-AEDE-42579D0545B4}"/>
              </a:ext>
            </a:extLst>
          </p:cNvPr>
          <p:cNvCxnSpPr/>
          <p:nvPr/>
        </p:nvCxnSpPr>
        <p:spPr>
          <a:xfrm>
            <a:off x="15365310" y="6429115"/>
            <a:ext cx="870538" cy="85891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E9745-BF31-43AC-9B3D-B0F8008A6355}"/>
              </a:ext>
            </a:extLst>
          </p:cNvPr>
          <p:cNvCxnSpPr>
            <a:cxnSpLocks/>
          </p:cNvCxnSpPr>
          <p:nvPr/>
        </p:nvCxnSpPr>
        <p:spPr>
          <a:xfrm>
            <a:off x="8041088" y="8628114"/>
            <a:ext cx="0" cy="194235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0E2C8-6837-4CE3-8F39-51C0E33F410D}"/>
              </a:ext>
            </a:extLst>
          </p:cNvPr>
          <p:cNvCxnSpPr>
            <a:cxnSpLocks/>
          </p:cNvCxnSpPr>
          <p:nvPr/>
        </p:nvCxnSpPr>
        <p:spPr>
          <a:xfrm flipH="1">
            <a:off x="12188825" y="8529339"/>
            <a:ext cx="4511650" cy="204112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90188"/>
      </p:ext>
    </p:extLst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38B58D-906F-4C1B-87A0-1B02D6C305F0}"/>
              </a:ext>
            </a:extLst>
          </p:cNvPr>
          <p:cNvSpPr/>
          <p:nvPr/>
        </p:nvSpPr>
        <p:spPr>
          <a:xfrm>
            <a:off x="3348333" y="3693786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CD4CBD-61B3-4D98-B9F2-DE6CB2001141}"/>
              </a:ext>
            </a:extLst>
          </p:cNvPr>
          <p:cNvSpPr/>
          <p:nvPr/>
        </p:nvSpPr>
        <p:spPr>
          <a:xfrm>
            <a:off x="5107908" y="2544341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8C07E-AA5C-4373-92FE-BB9089B37FA4}"/>
              </a:ext>
            </a:extLst>
          </p:cNvPr>
          <p:cNvSpPr/>
          <p:nvPr/>
        </p:nvSpPr>
        <p:spPr>
          <a:xfrm>
            <a:off x="5130890" y="4445458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4B12C-E22F-4E82-A996-2A781D8D7F42}"/>
              </a:ext>
            </a:extLst>
          </p:cNvPr>
          <p:cNvSpPr/>
          <p:nvPr/>
        </p:nvSpPr>
        <p:spPr>
          <a:xfrm>
            <a:off x="5130890" y="6184520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B67C1-42A7-4D08-A770-14D19D4CF823}"/>
              </a:ext>
            </a:extLst>
          </p:cNvPr>
          <p:cNvSpPr/>
          <p:nvPr/>
        </p:nvSpPr>
        <p:spPr>
          <a:xfrm>
            <a:off x="7069783" y="3690482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613F0-5259-4C75-AA18-C4B4455F0F95}"/>
                  </a:ext>
                </a:extLst>
              </p:cNvPr>
              <p:cNvSpPr txBox="1"/>
              <p:nvPr/>
            </p:nvSpPr>
            <p:spPr>
              <a:xfrm>
                <a:off x="766988" y="3639964"/>
                <a:ext cx="9923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613F0-5259-4C75-AA18-C4B4455F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88" y="3639964"/>
                <a:ext cx="99236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D1BAE-1559-467F-B220-B60DCB090B2B}"/>
              </a:ext>
            </a:extLst>
          </p:cNvPr>
          <p:cNvCxnSpPr>
            <a:cxnSpLocks/>
          </p:cNvCxnSpPr>
          <p:nvPr/>
        </p:nvCxnSpPr>
        <p:spPr>
          <a:xfrm>
            <a:off x="1965129" y="4231116"/>
            <a:ext cx="979521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37D465-60F7-4D88-87F9-7861313AA39E}"/>
                  </a:ext>
                </a:extLst>
              </p:cNvPr>
              <p:cNvSpPr txBox="1"/>
              <p:nvPr/>
            </p:nvSpPr>
            <p:spPr>
              <a:xfrm>
                <a:off x="9872826" y="3611388"/>
                <a:ext cx="13174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37D465-60F7-4D88-87F9-7861313AA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26" y="3611388"/>
                <a:ext cx="1317477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37852C4-7F4A-485C-A5BC-676933C2528F}"/>
              </a:ext>
            </a:extLst>
          </p:cNvPr>
          <p:cNvSpPr/>
          <p:nvPr/>
        </p:nvSpPr>
        <p:spPr>
          <a:xfrm>
            <a:off x="7090501" y="5802639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 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A9C430-1D76-4548-B226-FFDAA408E3E4}"/>
              </a:ext>
            </a:extLst>
          </p:cNvPr>
          <p:cNvSpPr/>
          <p:nvPr/>
        </p:nvSpPr>
        <p:spPr>
          <a:xfrm>
            <a:off x="7090501" y="7950092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 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62EEF5-A6CE-444E-AF10-55F0D187AC67}"/>
              </a:ext>
            </a:extLst>
          </p:cNvPr>
          <p:cNvSpPr/>
          <p:nvPr/>
        </p:nvSpPr>
        <p:spPr>
          <a:xfrm>
            <a:off x="5130890" y="8967757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4DE12-8C7F-43C7-BAEE-3091233874FF}"/>
              </a:ext>
            </a:extLst>
          </p:cNvPr>
          <p:cNvSpPr txBox="1"/>
          <p:nvPr/>
        </p:nvSpPr>
        <p:spPr>
          <a:xfrm rot="5400000">
            <a:off x="5863298" y="7870272"/>
            <a:ext cx="538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3CCAAE-18E0-4860-AE0E-5C47C439A9DD}"/>
              </a:ext>
            </a:extLst>
          </p:cNvPr>
          <p:cNvSpPr/>
          <p:nvPr/>
        </p:nvSpPr>
        <p:spPr>
          <a:xfrm>
            <a:off x="3348333" y="5787783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D24E73-388A-48E1-9980-F5D23145B162}"/>
              </a:ext>
            </a:extLst>
          </p:cNvPr>
          <p:cNvSpPr/>
          <p:nvPr/>
        </p:nvSpPr>
        <p:spPr>
          <a:xfrm>
            <a:off x="3348333" y="7881780"/>
            <a:ext cx="1321835" cy="1224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A271C1-1D6D-4E38-AFBE-53E5B353EB19}"/>
                  </a:ext>
                </a:extLst>
              </p:cNvPr>
              <p:cNvSpPr txBox="1"/>
              <p:nvPr/>
            </p:nvSpPr>
            <p:spPr>
              <a:xfrm>
                <a:off x="762107" y="5722620"/>
                <a:ext cx="9923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A271C1-1D6D-4E38-AFBE-53E5B353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7" y="5722620"/>
                <a:ext cx="9923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E293A-8DAD-43D4-84E1-68773CFDA540}"/>
                  </a:ext>
                </a:extLst>
              </p:cNvPr>
              <p:cNvSpPr txBox="1"/>
              <p:nvPr/>
            </p:nvSpPr>
            <p:spPr>
              <a:xfrm>
                <a:off x="766988" y="7672489"/>
                <a:ext cx="100720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E293A-8DAD-43D4-84E1-68773CFD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88" y="7672489"/>
                <a:ext cx="100720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B44760-E3D3-4E52-8911-F87ED8B5AB7E}"/>
              </a:ext>
            </a:extLst>
          </p:cNvPr>
          <p:cNvCxnSpPr>
            <a:cxnSpLocks/>
          </p:cNvCxnSpPr>
          <p:nvPr/>
        </p:nvCxnSpPr>
        <p:spPr>
          <a:xfrm>
            <a:off x="2054366" y="6399174"/>
            <a:ext cx="80104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1CFF18-25BA-4F26-AAA5-4BB291B28223}"/>
              </a:ext>
            </a:extLst>
          </p:cNvPr>
          <p:cNvCxnSpPr>
            <a:cxnSpLocks/>
          </p:cNvCxnSpPr>
          <p:nvPr/>
        </p:nvCxnSpPr>
        <p:spPr>
          <a:xfrm>
            <a:off x="2056789" y="8498641"/>
            <a:ext cx="7962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D3BC69-9478-44C9-9611-126A25625308}"/>
                  </a:ext>
                </a:extLst>
              </p:cNvPr>
              <p:cNvSpPr txBox="1"/>
              <p:nvPr/>
            </p:nvSpPr>
            <p:spPr>
              <a:xfrm>
                <a:off x="9868598" y="5630522"/>
                <a:ext cx="13370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D3BC69-9478-44C9-9611-126A2562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598" y="5630522"/>
                <a:ext cx="133709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6D6AF-8927-4B9A-97E4-59CB310AC6D9}"/>
                  </a:ext>
                </a:extLst>
              </p:cNvPr>
              <p:cNvSpPr txBox="1"/>
              <p:nvPr/>
            </p:nvSpPr>
            <p:spPr>
              <a:xfrm>
                <a:off x="9853206" y="7766100"/>
                <a:ext cx="13370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6D6AF-8927-4B9A-97E4-59CB310A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206" y="7766100"/>
                <a:ext cx="1337097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5F7DD2-FBC5-4C16-AE04-74053A0DF8BB}"/>
              </a:ext>
            </a:extLst>
          </p:cNvPr>
          <p:cNvSpPr/>
          <p:nvPr/>
        </p:nvSpPr>
        <p:spPr>
          <a:xfrm>
            <a:off x="13400872" y="5516429"/>
            <a:ext cx="1497883" cy="1387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Soft</a:t>
            </a:r>
            <a:br>
              <a:rPr lang="en-US" sz="2800" i="1" dirty="0"/>
            </a:br>
            <a:r>
              <a:rPr lang="en-US" sz="2800" i="1" dirty="0"/>
              <a:t>max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7AF666-4FC6-467D-B5D0-62FBFF5462FC}"/>
              </a:ext>
            </a:extLst>
          </p:cNvPr>
          <p:cNvCxnSpPr>
            <a:cxnSpLocks/>
          </p:cNvCxnSpPr>
          <p:nvPr/>
        </p:nvCxnSpPr>
        <p:spPr>
          <a:xfrm>
            <a:off x="11205695" y="4193962"/>
            <a:ext cx="2088458" cy="14365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36B15C-9AE2-477B-8C6E-C50E1F58F956}"/>
              </a:ext>
            </a:extLst>
          </p:cNvPr>
          <p:cNvCxnSpPr>
            <a:cxnSpLocks/>
          </p:cNvCxnSpPr>
          <p:nvPr/>
        </p:nvCxnSpPr>
        <p:spPr>
          <a:xfrm>
            <a:off x="11391099" y="6226940"/>
            <a:ext cx="19493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029776-183F-4284-BA81-5648F63E7A24}"/>
              </a:ext>
            </a:extLst>
          </p:cNvPr>
          <p:cNvCxnSpPr>
            <a:cxnSpLocks/>
          </p:cNvCxnSpPr>
          <p:nvPr/>
        </p:nvCxnSpPr>
        <p:spPr>
          <a:xfrm flipV="1">
            <a:off x="11391099" y="6706383"/>
            <a:ext cx="1949306" cy="15780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A1C6BC-D7AA-4528-9FDD-769FBC082CD7}"/>
              </a:ext>
            </a:extLst>
          </p:cNvPr>
          <p:cNvCxnSpPr>
            <a:cxnSpLocks/>
          </p:cNvCxnSpPr>
          <p:nvPr/>
        </p:nvCxnSpPr>
        <p:spPr>
          <a:xfrm flipV="1">
            <a:off x="15073531" y="4915247"/>
            <a:ext cx="1330594" cy="114113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6885B1-CC22-49C3-BDA3-84381D779299}"/>
              </a:ext>
            </a:extLst>
          </p:cNvPr>
          <p:cNvCxnSpPr>
            <a:cxnSpLocks/>
          </p:cNvCxnSpPr>
          <p:nvPr/>
        </p:nvCxnSpPr>
        <p:spPr>
          <a:xfrm>
            <a:off x="15126829" y="6222008"/>
            <a:ext cx="1419792" cy="207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F57C0E-88F7-414B-BD24-A5253AA79149}"/>
              </a:ext>
            </a:extLst>
          </p:cNvPr>
          <p:cNvCxnSpPr>
            <a:cxnSpLocks/>
          </p:cNvCxnSpPr>
          <p:nvPr/>
        </p:nvCxnSpPr>
        <p:spPr>
          <a:xfrm>
            <a:off x="15169029" y="6408430"/>
            <a:ext cx="1235096" cy="11719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036783-6233-4985-B8A5-CE18F84A2629}"/>
                  </a:ext>
                </a:extLst>
              </p:cNvPr>
              <p:cNvSpPr txBox="1"/>
              <p:nvPr/>
            </p:nvSpPr>
            <p:spPr>
              <a:xfrm>
                <a:off x="16816539" y="3886528"/>
                <a:ext cx="13174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036783-6233-4985-B8A5-CE18F84A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39" y="3886528"/>
                <a:ext cx="1317477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A9F7EEE-DD11-487B-A3E4-CDCB94277EAA}"/>
                  </a:ext>
                </a:extLst>
              </p:cNvPr>
              <p:cNvSpPr txBox="1"/>
              <p:nvPr/>
            </p:nvSpPr>
            <p:spPr>
              <a:xfrm>
                <a:off x="16784615" y="5506439"/>
                <a:ext cx="133427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A9F7EEE-DD11-487B-A3E4-CDCB9427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15" y="5506439"/>
                <a:ext cx="1334276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038CC9-F6CB-43BF-AAC1-CB1756FFFF12}"/>
                  </a:ext>
                </a:extLst>
              </p:cNvPr>
              <p:cNvSpPr txBox="1"/>
              <p:nvPr/>
            </p:nvSpPr>
            <p:spPr>
              <a:xfrm>
                <a:off x="16784615" y="7101566"/>
                <a:ext cx="133427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038CC9-F6CB-43BF-AAC1-CB1756FF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15" y="7101566"/>
                <a:ext cx="1334276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F38AD8EF-6C2D-4B39-A5BC-7F9FC416D34B}"/>
              </a:ext>
            </a:extLst>
          </p:cNvPr>
          <p:cNvSpPr/>
          <p:nvPr/>
        </p:nvSpPr>
        <p:spPr>
          <a:xfrm>
            <a:off x="20281069" y="5639027"/>
            <a:ext cx="1321836" cy="1224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/>
              <a:t>CCE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C4E30E-ACD7-4A1C-AD14-B427F5F244BF}"/>
              </a:ext>
            </a:extLst>
          </p:cNvPr>
          <p:cNvCxnSpPr>
            <a:cxnSpLocks/>
          </p:cNvCxnSpPr>
          <p:nvPr/>
        </p:nvCxnSpPr>
        <p:spPr>
          <a:xfrm>
            <a:off x="8597825" y="4231115"/>
            <a:ext cx="979521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BE6F8E-FD21-4FC4-8374-F731FE3D8078}"/>
              </a:ext>
            </a:extLst>
          </p:cNvPr>
          <p:cNvCxnSpPr>
            <a:cxnSpLocks/>
          </p:cNvCxnSpPr>
          <p:nvPr/>
        </p:nvCxnSpPr>
        <p:spPr>
          <a:xfrm>
            <a:off x="8687062" y="6399173"/>
            <a:ext cx="80104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129D2D-71F5-4251-B244-822A97A4A345}"/>
              </a:ext>
            </a:extLst>
          </p:cNvPr>
          <p:cNvCxnSpPr>
            <a:cxnSpLocks/>
          </p:cNvCxnSpPr>
          <p:nvPr/>
        </p:nvCxnSpPr>
        <p:spPr>
          <a:xfrm>
            <a:off x="8689485" y="8498640"/>
            <a:ext cx="7962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000DE7-5F3A-424E-A2D7-52CD497FD8ED}"/>
              </a:ext>
            </a:extLst>
          </p:cNvPr>
          <p:cNvCxnSpPr>
            <a:cxnSpLocks/>
          </p:cNvCxnSpPr>
          <p:nvPr/>
        </p:nvCxnSpPr>
        <p:spPr>
          <a:xfrm>
            <a:off x="17998099" y="4690037"/>
            <a:ext cx="2088458" cy="14365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D9EE00-0996-4809-8C29-8BB41AE6178F}"/>
              </a:ext>
            </a:extLst>
          </p:cNvPr>
          <p:cNvCxnSpPr>
            <a:cxnSpLocks/>
          </p:cNvCxnSpPr>
          <p:nvPr/>
        </p:nvCxnSpPr>
        <p:spPr>
          <a:xfrm>
            <a:off x="18183503" y="6255465"/>
            <a:ext cx="19493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7A39A0-FD9F-443C-A806-02039CE139C2}"/>
              </a:ext>
            </a:extLst>
          </p:cNvPr>
          <p:cNvCxnSpPr>
            <a:cxnSpLocks/>
          </p:cNvCxnSpPr>
          <p:nvPr/>
        </p:nvCxnSpPr>
        <p:spPr>
          <a:xfrm flipV="1">
            <a:off x="18055445" y="6399175"/>
            <a:ext cx="1949306" cy="15780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DE01E4-B84C-4567-B40E-57145EADE26F}"/>
              </a:ext>
            </a:extLst>
          </p:cNvPr>
          <p:cNvCxnSpPr>
            <a:cxnSpLocks/>
          </p:cNvCxnSpPr>
          <p:nvPr/>
        </p:nvCxnSpPr>
        <p:spPr>
          <a:xfrm>
            <a:off x="21727264" y="6213873"/>
            <a:ext cx="119690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96F5E7-1BFB-45F3-B326-7919E19D2A2A}"/>
                  </a:ext>
                </a:extLst>
              </p:cNvPr>
              <p:cNvSpPr txBox="1"/>
              <p:nvPr/>
            </p:nvSpPr>
            <p:spPr>
              <a:xfrm>
                <a:off x="22924168" y="5656373"/>
                <a:ext cx="96507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96F5E7-1BFB-45F3-B326-7919E19D2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168" y="5656373"/>
                <a:ext cx="965072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0D961F3E-AE07-4976-ACD3-23F1B3E6CB14}"/>
              </a:ext>
            </a:extLst>
          </p:cNvPr>
          <p:cNvSpPr txBox="1"/>
          <p:nvPr/>
        </p:nvSpPr>
        <p:spPr>
          <a:xfrm>
            <a:off x="16178808" y="8763972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021F29-4CEE-4E5D-9F2C-8971394565F4}"/>
              </a:ext>
            </a:extLst>
          </p:cNvPr>
          <p:cNvSpPr txBox="1"/>
          <p:nvPr/>
        </p:nvSpPr>
        <p:spPr>
          <a:xfrm>
            <a:off x="22765214" y="7076323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243179598"/>
      </p:ext>
    </p:extLst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98C26-AE5F-4422-9F53-135A8510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21CCE813-7DB0-4C18-A883-4F5376552C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44" y="4284634"/>
            <a:ext cx="18206357" cy="7640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C0FF3-DC34-92BD-1238-9AB72343519E}"/>
              </a:ext>
            </a:extLst>
          </p:cNvPr>
          <p:cNvSpPr txBox="1"/>
          <p:nvPr/>
        </p:nvSpPr>
        <p:spPr>
          <a:xfrm>
            <a:off x="11136402" y="1249568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C758D3-C96D-8871-A80A-6EBE4044A5B8}"/>
              </a:ext>
            </a:extLst>
          </p:cNvPr>
          <p:cNvCxnSpPr/>
          <p:nvPr/>
        </p:nvCxnSpPr>
        <p:spPr>
          <a:xfrm flipH="1" flipV="1">
            <a:off x="13802264" y="11668246"/>
            <a:ext cx="500332" cy="82744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2021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5DFEA3E-26DE-4C48-AAAF-A233818753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90" y="359982"/>
            <a:ext cx="10601270" cy="7067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/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i="1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0FB6A-9E10-4C0D-A61B-A2BBE7263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19" y="7696971"/>
                <a:ext cx="5690295" cy="17646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/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F36645-4639-4496-A15F-FE8C67817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6" y="11495711"/>
                <a:ext cx="4641432" cy="8553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8263DE-7438-41EF-AD79-2BC3B0FEC129}"/>
                  </a:ext>
                </a:extLst>
              </p:cNvPr>
              <p:cNvSpPr/>
              <p:nvPr/>
            </p:nvSpPr>
            <p:spPr>
              <a:xfrm>
                <a:off x="8630653" y="11495711"/>
                <a:ext cx="6643951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8263DE-7438-41EF-AD79-2BC3B0FE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53" y="11495711"/>
                <a:ext cx="6643951" cy="8553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BF840B9-D420-41BF-A84A-A9F45247AD8E}"/>
                  </a:ext>
                </a:extLst>
              </p:cNvPr>
              <p:cNvSpPr/>
              <p:nvPr/>
            </p:nvSpPr>
            <p:spPr>
              <a:xfrm>
                <a:off x="17382208" y="11495711"/>
                <a:ext cx="6022136" cy="8553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Artificial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Neural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Network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BF840B9-D420-41BF-A84A-A9F45247A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208" y="11495711"/>
                <a:ext cx="6022136" cy="8553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77DD7-E4E4-4754-962C-6356F69F378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294022" y="9461602"/>
            <a:ext cx="8910845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EC04C-262D-4DF1-9545-6C84ACEEF4A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1952629" y="9461602"/>
            <a:ext cx="252238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614201-9CA2-49E3-B1B8-C101F4832FBC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12204867" y="9461602"/>
            <a:ext cx="8188409" cy="20341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A490D-E61F-46B9-9A58-7C95C3AD1054}"/>
              </a:ext>
            </a:extLst>
          </p:cNvPr>
          <p:cNvSpPr txBox="1"/>
          <p:nvPr/>
        </p:nvSpPr>
        <p:spPr>
          <a:xfrm>
            <a:off x="17734535" y="12614011"/>
            <a:ext cx="53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Universal Approximator</a:t>
            </a:r>
          </a:p>
        </p:txBody>
      </p:sp>
    </p:spTree>
    <p:extLst>
      <p:ext uri="{BB962C8B-B14F-4D97-AF65-F5344CB8AC3E}">
        <p14:creationId xmlns:p14="http://schemas.microsoft.com/office/powerpoint/2010/main" val="1322692271"/>
      </p:ext>
    </p:extLst>
  </p:cSld>
  <p:clrMapOvr>
    <a:masterClrMapping/>
  </p:clrMapOvr>
  <p:transition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6A09E8-2941-5490-0B46-028D8A4A4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5513" y="4278617"/>
            <a:ext cx="20487121" cy="83423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Output layer</a:t>
            </a:r>
          </a:p>
          <a:p>
            <a:pPr lvl="1"/>
            <a:r>
              <a:rPr lang="en-US" dirty="0"/>
              <a:t>No “</a:t>
            </a:r>
            <a:r>
              <a:rPr lang="en-US" i="1" dirty="0" err="1"/>
              <a:t>softmax</a:t>
            </a:r>
            <a:r>
              <a:rPr lang="en-US" dirty="0"/>
              <a:t>”</a:t>
            </a:r>
          </a:p>
          <a:p>
            <a:r>
              <a:rPr lang="en-US" dirty="0"/>
              <a:t>Loss</a:t>
            </a:r>
          </a:p>
          <a:p>
            <a:pPr marL="914217" lvl="1" indent="0">
              <a:buNone/>
            </a:pPr>
            <a:r>
              <a:rPr lang="en-US" dirty="0"/>
              <a:t>Mean squared error</a:t>
            </a:r>
          </a:p>
          <a:p>
            <a:pPr lvl="1"/>
            <a:r>
              <a:rPr lang="en-US" dirty="0"/>
              <a:t>Mean absolute (percentage) error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Scale both X and y data</a:t>
            </a:r>
          </a:p>
          <a:p>
            <a:pPr lvl="1"/>
            <a:r>
              <a:rPr lang="en-US" dirty="0"/>
              <a:t>Scaling X: more stable model (small weights)</a:t>
            </a:r>
          </a:p>
          <a:p>
            <a:pPr lvl="1"/>
            <a:r>
              <a:rPr lang="en-US" dirty="0"/>
              <a:t>Scaling y: matching output of activation function / smaller gradient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9666C-E956-E82B-D4A0-2A8512B9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8030127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le of colorful blocks&#10;&#10;Description automatically generated with low confidence">
            <a:extLst>
              <a:ext uri="{FF2B5EF4-FFF2-40B4-BE49-F238E27FC236}">
                <a16:creationId xmlns:a16="http://schemas.microsoft.com/office/drawing/2014/main" id="{63AFF400-40B7-44BE-B317-92FA9C1622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31" y="3316652"/>
            <a:ext cx="16554188" cy="9311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74D81380-2727-4568-A809-BC2F7AA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46" y="582934"/>
            <a:ext cx="18206357" cy="2651125"/>
          </a:xfrm>
        </p:spPr>
        <p:txBody>
          <a:bodyPr/>
          <a:lstStyle/>
          <a:p>
            <a:pPr algn="ctr"/>
            <a:r>
              <a:rPr lang="en-US" sz="96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34193927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le of colorful blocks&#10;&#10;Description automatically generated with low confidence">
            <a:extLst>
              <a:ext uri="{FF2B5EF4-FFF2-40B4-BE49-F238E27FC236}">
                <a16:creationId xmlns:a16="http://schemas.microsoft.com/office/drawing/2014/main" id="{63AFF400-40B7-44BE-B317-92FA9C1622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31" y="3316652"/>
            <a:ext cx="16554188" cy="9311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74D81380-2727-4568-A809-BC2F7AA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46" y="582934"/>
            <a:ext cx="18206357" cy="2651125"/>
          </a:xfrm>
        </p:spPr>
        <p:txBody>
          <a:bodyPr/>
          <a:lstStyle/>
          <a:p>
            <a:pPr algn="ctr"/>
            <a:r>
              <a:rPr lang="en-US" sz="9600" dirty="0"/>
              <a:t>Artificial Neural Network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89D1AA-F8DD-467D-AA70-9C6A5A17FB21}"/>
              </a:ext>
            </a:extLst>
          </p:cNvPr>
          <p:cNvSpPr/>
          <p:nvPr/>
        </p:nvSpPr>
        <p:spPr>
          <a:xfrm rot="1141188">
            <a:off x="4259173" y="8954537"/>
            <a:ext cx="6372341" cy="10264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Activation 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7F2C1C-A466-4A8E-903E-A0F40522913B}"/>
              </a:ext>
            </a:extLst>
          </p:cNvPr>
          <p:cNvSpPr/>
          <p:nvPr/>
        </p:nvSpPr>
        <p:spPr>
          <a:xfrm rot="20053730">
            <a:off x="4795621" y="5426255"/>
            <a:ext cx="6372341" cy="10264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Kernel Types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7075C-F1DB-4F21-9EA0-1CB01915206E}"/>
              </a:ext>
            </a:extLst>
          </p:cNvPr>
          <p:cNvSpPr/>
          <p:nvPr/>
        </p:nvSpPr>
        <p:spPr>
          <a:xfrm rot="21387172">
            <a:off x="12460849" y="4835597"/>
            <a:ext cx="5155984" cy="10264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Regularization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FCBAB1-59DF-4D73-8047-C8A289165E28}"/>
              </a:ext>
            </a:extLst>
          </p:cNvPr>
          <p:cNvSpPr/>
          <p:nvPr/>
        </p:nvSpPr>
        <p:spPr>
          <a:xfrm rot="1259211">
            <a:off x="12682127" y="7589276"/>
            <a:ext cx="6918278" cy="10264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Optimization Technique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92906A-13C8-4D8D-B406-1D942D245AAD}"/>
              </a:ext>
            </a:extLst>
          </p:cNvPr>
          <p:cNvSpPr/>
          <p:nvPr/>
        </p:nvSpPr>
        <p:spPr>
          <a:xfrm rot="20591645">
            <a:off x="10681081" y="10205423"/>
            <a:ext cx="6976770" cy="93233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926340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3F3F3F"/>
      </a:dk2>
      <a:lt2>
        <a:srgbClr val="FFFFFF"/>
      </a:lt2>
      <a:accent1>
        <a:srgbClr val="D49076"/>
      </a:accent1>
      <a:accent2>
        <a:srgbClr val="62A3C4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C48A76"/>
      </a:hlink>
      <a:folHlink>
        <a:srgbClr val="FFC000"/>
      </a:folHlink>
    </a:clrScheme>
    <a:fontScheme name="Kanit">
      <a:majorFont>
        <a:latin typeface="Kanit SemiBold"/>
        <a:ea typeface=""/>
        <a:cs typeface="Kanit SemiBold"/>
      </a:majorFont>
      <a:minorFont>
        <a:latin typeface="Kanit"/>
        <a:ea typeface=""/>
        <a:cs typeface="Kani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889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Montserrat"/>
        <a:ea typeface=""/>
        <a:cs typeface="Kanit"/>
      </a:majorFont>
      <a:minorFont>
        <a:latin typeface="Karla"/>
        <a:ea typeface=""/>
        <a:cs typeface="Kani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B47181CEE314C9ED264863042A9C8" ma:contentTypeVersion="14" ma:contentTypeDescription="Create a new document." ma:contentTypeScope="" ma:versionID="b3ec0824775337554afa25767a530fc5">
  <xsd:schema xmlns:xsd="http://www.w3.org/2001/XMLSchema" xmlns:xs="http://www.w3.org/2001/XMLSchema" xmlns:p="http://schemas.microsoft.com/office/2006/metadata/properties" xmlns:ns1="http://schemas.microsoft.com/sharepoint/v3" xmlns:ns2="d47be621-9c2d-4f80-ba3c-fa08a7a3e60a" xmlns:ns3="90a42ac5-7bfe-420e-b2b4-3ea6191ba7a6" targetNamespace="http://schemas.microsoft.com/office/2006/metadata/properties" ma:root="true" ma:fieldsID="3a97150f73ae9f6a46e52c458e1bbf71" ns1:_="" ns2:_="" ns3:_="">
    <xsd:import namespace="http://schemas.microsoft.com/sharepoint/v3"/>
    <xsd:import namespace="d47be621-9c2d-4f80-ba3c-fa08a7a3e60a"/>
    <xsd:import namespace="90a42ac5-7bfe-420e-b2b4-3ea6191ba7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be621-9c2d-4f80-ba3c-fa08a7a3e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c93ee74-b7c0-43f6-95d6-fcd5838c20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2ac5-7bfe-420e-b2b4-3ea6191ba7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afea2e-9405-4e28-a833-6b0ac5023ef1}" ma:internalName="TaxCatchAll" ma:showField="CatchAllData" ma:web="90a42ac5-7bfe-420e-b2b4-3ea6191ba7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7be621-9c2d-4f80-ba3c-fa08a7a3e60a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90a42ac5-7bfe-420e-b2b4-3ea6191ba7a6" xsi:nil="true"/>
  </documentManagement>
</p:properties>
</file>

<file path=customXml/itemProps1.xml><?xml version="1.0" encoding="utf-8"?>
<ds:datastoreItem xmlns:ds="http://schemas.openxmlformats.org/officeDocument/2006/customXml" ds:itemID="{C67F90CC-C494-4133-891B-092C43DE09F3}"/>
</file>

<file path=customXml/itemProps2.xml><?xml version="1.0" encoding="utf-8"?>
<ds:datastoreItem xmlns:ds="http://schemas.openxmlformats.org/officeDocument/2006/customXml" ds:itemID="{FFB51D1C-C1CF-4D69-AF94-C62DE0322149}"/>
</file>

<file path=customXml/itemProps3.xml><?xml version="1.0" encoding="utf-8"?>
<ds:datastoreItem xmlns:ds="http://schemas.openxmlformats.org/officeDocument/2006/customXml" ds:itemID="{F1D55C98-2335-4B35-8F10-A3703F7B7E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36531</TotalTime>
  <Words>2397</Words>
  <Application>Microsoft Office PowerPoint</Application>
  <PresentationFormat>Custom</PresentationFormat>
  <Paragraphs>1289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 Light</vt:lpstr>
      <vt:lpstr>Cambria Math</vt:lpstr>
      <vt:lpstr>Kanit</vt:lpstr>
      <vt:lpstr>Kanit Light</vt:lpstr>
      <vt:lpstr>Kanit SemiBold</vt:lpstr>
      <vt:lpstr>Karla</vt:lpstr>
      <vt:lpstr>Roboto Regular</vt:lpstr>
      <vt:lpstr>Default Theme</vt:lpstr>
      <vt:lpstr>Custom Design</vt:lpstr>
      <vt:lpstr>Picture</vt:lpstr>
      <vt:lpstr>Artificial Intelligence</vt:lpstr>
      <vt:lpstr>Machine Learning: State of the Art</vt:lpstr>
      <vt:lpstr>Artificial Neural Network</vt:lpstr>
      <vt:lpstr>PowerPoint Presentation</vt:lpstr>
      <vt:lpstr>PowerPoint Presentation</vt:lpstr>
      <vt:lpstr>PowerPoint Presentation</vt:lpstr>
      <vt:lpstr>PowerPoint Presentation</vt:lpstr>
      <vt:lpstr>Artificial Neural Network</vt:lpstr>
      <vt:lpstr>Artificial Neural Network</vt:lpstr>
      <vt:lpstr>Connection to Biological Neural Networks</vt:lpstr>
      <vt:lpstr>Architecture</vt:lpstr>
      <vt:lpstr>Hidden Node</vt:lpstr>
      <vt:lpstr>Compared with Perceptron</vt:lpstr>
      <vt:lpstr>Input Node</vt:lpstr>
      <vt:lpstr>Output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Neural Network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</vt:lpstr>
      <vt:lpstr>Parameter Update</vt:lpstr>
      <vt:lpstr>Computational Graph</vt:lpstr>
      <vt:lpstr>Computational Graph</vt:lpstr>
      <vt:lpstr>Computational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Updated Values</vt:lpstr>
      <vt:lpstr>Updated Prediction/Loss</vt:lpstr>
      <vt:lpstr>Multiple Inputs and Outputs</vt:lpstr>
      <vt:lpstr>Activation Functions</vt:lpstr>
      <vt:lpstr>PowerPoint Presentation</vt:lpstr>
      <vt:lpstr>PowerPoint Presentation</vt:lpstr>
      <vt:lpstr>Optimizer</vt:lpstr>
      <vt:lpstr>Classification</vt:lpstr>
      <vt:lpstr>CCE Example</vt:lpstr>
      <vt:lpstr>PowerPoint Presentation</vt:lpstr>
      <vt:lpstr>Loss function</vt:lpstr>
      <vt:lpstr>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Techniques in Manufacturing</dc:title>
  <dc:subject/>
  <dc:creator>Nirand Pisutha-Arnond</dc:creator>
  <cp:keywords/>
  <dc:description/>
  <cp:lastModifiedBy>NIRAND PISUTHA-ARNOND</cp:lastModifiedBy>
  <cp:revision>6924</cp:revision>
  <dcterms:created xsi:type="dcterms:W3CDTF">2014-11-12T21:47:38Z</dcterms:created>
  <dcterms:modified xsi:type="dcterms:W3CDTF">2022-10-22T00:37:51Z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0x010100881B47181CEE314C9ED264863042A9C8</vt:lpwstr>
  </property>
</Properties>
</file>