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3" autoAdjust="0"/>
    <p:restoredTop sz="87021" autoAdjust="0"/>
  </p:normalViewPr>
  <p:slideViewPr>
    <p:cSldViewPr snapToGrid="0" snapToObjects="1">
      <p:cViewPr>
        <p:scale>
          <a:sx n="162" d="100"/>
          <a:sy n="162" d="100"/>
        </p:scale>
        <p:origin x="2968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handlers are usually non-preemptable</a:t>
            </a:r>
          </a:p>
          <a:p>
            <a:pPr lvl="1"/>
            <a:r>
              <a:rPr lang="en-US" altLang="en-US" sz="1600" dirty="0"/>
              <a:t>Non-preemptable calls could delay execution </a:t>
            </a:r>
            <a:br>
              <a:rPr lang="en-US" altLang="en-US" sz="1600" dirty="0"/>
            </a:br>
            <a:r>
              <a:rPr lang="en-US" altLang="en-US" sz="1600" dirty="0"/>
              <a:t>and lead to 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</a:t>
            </a:r>
            <a:r>
              <a:rPr lang="en-US" altLang="en-US" sz="1600" dirty="0" err="1"/>
              <a:t>syscall</a:t>
            </a:r>
            <a:r>
              <a:rPr lang="en-US" altLang="en-US" sz="1600" dirty="0"/>
              <a:t>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handlers are non-preemptable with </a:t>
            </a:r>
            <a:br>
              <a:rPr lang="en-US" altLang="en-US" sz="1800" dirty="0"/>
            </a:br>
            <a:r>
              <a:rPr lang="en-US" altLang="en-US" sz="1800" dirty="0"/>
              <a:t>higher priority than other threads!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device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Flexibility,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Degradation of processor performance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special, timer-activated kernel routines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interrupt driver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encapsulated in dedicated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Degradation of processor performance (still busy waiting for I/O within kernel task)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More inter-process communication than first solution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when adding devices</a:t>
            </a:r>
          </a:p>
          <a:p>
            <a:r>
              <a:rPr lang="en-US" altLang="en-US" sz="1600" dirty="0"/>
              <a:t>Solution III: enable interrupts, reduce drivers to the least possible size, drivers activate proper task to take care of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 due to unexpected device handling is dramatically reduced (not eliminated!)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Remaining unbounded overhead may be estimated relatively precisely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State-of-the-art!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 dirty="0"/>
              <a:t>Minimize 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(= 98.33)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 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+mj-l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+mj-lt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+mj-lt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+mj-l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+mj-lt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/>
              <a:t>General-purpose kernels are inadequate for </a:t>
            </a:r>
            <a:r>
              <a:rPr lang="en-US" altLang="en-US" sz="2400" dirty="0" err="1"/>
              <a:t>RTSes</a:t>
            </a:r>
            <a:endParaRPr lang="en-US" altLang="en-US" sz="24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2"/>
            <a:r>
              <a:rPr lang="en-US" altLang="en-US" sz="1800" dirty="0"/>
              <a:t>Provided through system calls</a:t>
            </a:r>
          </a:p>
          <a:p>
            <a:pPr lvl="2"/>
            <a:r>
              <a:rPr lang="en-US" altLang="en-US" sz="1800" dirty="0"/>
              <a:t>Does not take time into account and could introduce unbounded delays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2"/>
            <a:r>
              <a:rPr lang="en-US" altLang="en-US" sz="1800" dirty="0"/>
              <a:t>Achieved by setting interrupt priority more than process priority</a:t>
            </a:r>
          </a:p>
          <a:p>
            <a:pPr lvl="2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2"/>
            <a:r>
              <a:rPr lang="en-US" altLang="en-US" sz="1800" dirty="0"/>
              <a:t>May cause priority inversion </a:t>
            </a:r>
          </a:p>
          <a:p>
            <a:pPr lvl="2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23364</TotalTime>
  <Words>4481</Words>
  <Application>Microsoft Macintosh PowerPoint</Application>
  <PresentationFormat>On-screen Show (4:3)</PresentationFormat>
  <Paragraphs>769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 Bandwidth Server (TBS)</vt:lpstr>
      <vt:lpstr>Scheduling Interdependent Tasks: Synchronization</vt:lpstr>
      <vt:lpstr>Priority Inversion and MARS Pathfinder</vt:lpstr>
      <vt:lpstr>Priority Inheritance Protocol (PIP)</vt:lpstr>
      <vt:lpstr>PIP and Chained Blocking</vt:lpstr>
      <vt:lpstr>Priority Ceiling Protocol (PCP)</vt:lpstr>
      <vt:lpstr>PIP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909</cp:revision>
  <dcterms:created xsi:type="dcterms:W3CDTF">2020-09-11T04:38:22Z</dcterms:created>
  <dcterms:modified xsi:type="dcterms:W3CDTF">2020-10-04T23:20:54Z</dcterms:modified>
</cp:coreProperties>
</file>