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5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 dirty="0"/>
              <a:t>Minimize 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(= 98.33)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 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/>
              <a:t>General-purpose kernels are inadequate for </a:t>
            </a:r>
            <a:r>
              <a:rPr lang="en-US" altLang="en-US" sz="2400" dirty="0" err="1"/>
              <a:t>RTSes</a:t>
            </a:r>
            <a:endParaRPr lang="en-US" altLang="en-US" sz="24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2"/>
            <a:r>
              <a:rPr lang="en-US" altLang="en-US" sz="1800" dirty="0"/>
              <a:t>Provided through system calls</a:t>
            </a:r>
          </a:p>
          <a:p>
            <a:pPr lvl="2"/>
            <a:r>
              <a:rPr lang="en-US" altLang="en-US" sz="1800" dirty="0"/>
              <a:t>Does not take time into account and could introduce unbounded delays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2"/>
            <a:r>
              <a:rPr lang="en-US" altLang="en-US" sz="1800" dirty="0"/>
              <a:t>Achieved by setting interrupt priority more than process priority</a:t>
            </a:r>
          </a:p>
          <a:p>
            <a:pPr lvl="2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3"/>
            <a:endParaRPr lang="en-US" altLang="en-US" sz="16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2"/>
            <a:r>
              <a:rPr lang="en-US" altLang="en-US" sz="1800" dirty="0"/>
              <a:t>May cause priority inversion </a:t>
            </a:r>
          </a:p>
          <a:p>
            <a:pPr lvl="2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23418</TotalTime>
  <Words>4535</Words>
  <Application>Microsoft Macintosh PowerPoint</Application>
  <PresentationFormat>On-screen Show (4:3)</PresentationFormat>
  <Paragraphs>774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 Bandwidth Server (TBS)</vt:lpstr>
      <vt:lpstr>Scheduling Interdependent Tasks: Synchronization</vt:lpstr>
      <vt:lpstr>Priority Inversion and MARS Pathfinder</vt:lpstr>
      <vt:lpstr>Priority Inheritance Protocol (PIP)</vt:lpstr>
      <vt:lpstr>PIP and Chained Blocking</vt:lpstr>
      <vt:lpstr>Priority Ceiling Protocol (PCP)</vt:lpstr>
      <vt:lpstr>PIP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923</cp:revision>
  <dcterms:created xsi:type="dcterms:W3CDTF">2020-09-11T04:38:22Z</dcterms:created>
  <dcterms:modified xsi:type="dcterms:W3CDTF">2020-10-17T20:47:50Z</dcterms:modified>
</cp:coreProperties>
</file>