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9747" autoAdjust="0"/>
  </p:normalViewPr>
  <p:slideViewPr>
    <p:cSldViewPr snapToGrid="0" snapToObjects="1">
      <p:cViewPr varScale="1">
        <p:scale>
          <a:sx n="110" d="100"/>
          <a:sy n="110" d="100"/>
        </p:scale>
        <p:origin x="185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26154" y="2655891"/>
            <a:ext cx="2097114" cy="2377263"/>
            <a:chOff x="5826154" y="2655891"/>
            <a:chExt cx="209711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26154" y="2655891"/>
              <a:ext cx="209711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(ownership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exclusivity)</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8499</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514</cp:revision>
  <dcterms:created xsi:type="dcterms:W3CDTF">2020-09-11T04:38:22Z</dcterms:created>
  <dcterms:modified xsi:type="dcterms:W3CDTF">2020-10-25T19:47:35Z</dcterms:modified>
</cp:coreProperties>
</file>