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716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9747" autoAdjust="0"/>
  </p:normalViewPr>
  <p:slideViewPr>
    <p:cSldViewPr snapToGrid="0" snapToObjects="1">
      <p:cViewPr varScale="1">
        <p:scale>
          <a:sx n="110" d="100"/>
          <a:sy n="110" d="100"/>
        </p:scale>
        <p:origin x="22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389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4KiB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/>
              <a:t>Pointer to </a:t>
            </a:r>
            <a:r>
              <a:rPr lang="en-US" altLang="ko-KR" sz="1800" dirty="0"/>
              <a:t>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 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procedure linkage 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9361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 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46724</TotalTime>
  <Words>4715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2068</cp:revision>
  <cp:lastPrinted>2019-02-13T05:52:18Z</cp:lastPrinted>
  <dcterms:created xsi:type="dcterms:W3CDTF">2014-10-17T18:24:38Z</dcterms:created>
  <dcterms:modified xsi:type="dcterms:W3CDTF">2020-11-07T06:13:28Z</dcterms:modified>
  <cp:category/>
</cp:coreProperties>
</file>