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7"/>
  </p:notesMasterIdLst>
  <p:handoutMasterIdLst>
    <p:handoutMasterId r:id="rId88"/>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1876" r:id="rId19"/>
    <p:sldId id="818" r:id="rId20"/>
    <p:sldId id="762" r:id="rId21"/>
    <p:sldId id="638" r:id="rId22"/>
    <p:sldId id="1085" r:id="rId23"/>
    <p:sldId id="782" r:id="rId24"/>
    <p:sldId id="721" r:id="rId25"/>
    <p:sldId id="1877" r:id="rId26"/>
    <p:sldId id="781" r:id="rId27"/>
    <p:sldId id="1098" r:id="rId28"/>
    <p:sldId id="841" r:id="rId29"/>
    <p:sldId id="842" r:id="rId30"/>
    <p:sldId id="835" r:id="rId31"/>
    <p:sldId id="1095" r:id="rId32"/>
    <p:sldId id="836" r:id="rId33"/>
    <p:sldId id="874" r:id="rId34"/>
    <p:sldId id="838" r:id="rId35"/>
    <p:sldId id="802" r:id="rId36"/>
    <p:sldId id="852" r:id="rId37"/>
    <p:sldId id="804" r:id="rId38"/>
    <p:sldId id="805" r:id="rId39"/>
    <p:sldId id="806" r:id="rId40"/>
    <p:sldId id="1096" r:id="rId41"/>
    <p:sldId id="1097" r:id="rId42"/>
    <p:sldId id="843" r:id="rId43"/>
    <p:sldId id="844" r:id="rId44"/>
    <p:sldId id="1093" r:id="rId45"/>
    <p:sldId id="356" r:id="rId46"/>
    <p:sldId id="378" r:id="rId47"/>
    <p:sldId id="1094" r:id="rId48"/>
    <p:sldId id="332" r:id="rId49"/>
    <p:sldId id="395" r:id="rId50"/>
    <p:sldId id="808" r:id="rId51"/>
    <p:sldId id="384" r:id="rId52"/>
    <p:sldId id="411" r:id="rId53"/>
    <p:sldId id="815" r:id="rId54"/>
    <p:sldId id="335" r:id="rId55"/>
    <p:sldId id="410" r:id="rId56"/>
    <p:sldId id="336" r:id="rId57"/>
    <p:sldId id="880" r:id="rId58"/>
    <p:sldId id="881" r:id="rId59"/>
    <p:sldId id="882" r:id="rId60"/>
    <p:sldId id="883" r:id="rId61"/>
    <p:sldId id="884" r:id="rId62"/>
    <p:sldId id="901" r:id="rId63"/>
    <p:sldId id="903" r:id="rId64"/>
    <p:sldId id="904" r:id="rId65"/>
    <p:sldId id="906" r:id="rId66"/>
    <p:sldId id="905" r:id="rId67"/>
    <p:sldId id="907" r:id="rId68"/>
    <p:sldId id="908" r:id="rId69"/>
    <p:sldId id="909" r:id="rId70"/>
    <p:sldId id="910" r:id="rId71"/>
    <p:sldId id="911" r:id="rId72"/>
    <p:sldId id="912" r:id="rId73"/>
    <p:sldId id="913" r:id="rId74"/>
    <p:sldId id="914" r:id="rId75"/>
    <p:sldId id="915" r:id="rId76"/>
    <p:sldId id="916" r:id="rId77"/>
    <p:sldId id="339" r:id="rId78"/>
    <p:sldId id="413" r:id="rId79"/>
    <p:sldId id="1099" r:id="rId80"/>
    <p:sldId id="366" r:id="rId81"/>
    <p:sldId id="924" r:id="rId82"/>
    <p:sldId id="925" r:id="rId83"/>
    <p:sldId id="615" r:id="rId84"/>
    <p:sldId id="330" r:id="rId85"/>
    <p:sldId id="283" r:id="rId8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0" autoAdjust="0"/>
    <p:restoredTop sz="77676" autoAdjust="0"/>
  </p:normalViewPr>
  <p:slideViewPr>
    <p:cSldViewPr snapToGrid="0" snapToObjects="1">
      <p:cViewPr varScale="1">
        <p:scale>
          <a:sx n="94" d="100"/>
          <a:sy n="94" d="100"/>
        </p:scale>
        <p:origin x="23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22</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51</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56</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81</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82</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85</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t>User-level threads with and without kernel support</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124575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solidFill>
                  <a:schemeClr val="bg1">
                    <a:lumMod val="65000"/>
                  </a:schemeClr>
                </a:solidFill>
              </a:rPr>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79307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24932</TotalTime>
  <Words>8915</Words>
  <Application>Microsoft Macintosh PowerPoint</Application>
  <PresentationFormat>On-screen Show (4:3)</PresentationFormat>
  <Paragraphs>1412</Paragraphs>
  <Slides>85</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Outline</vt:lpstr>
      <vt:lpstr>Some Numbers</vt:lpstr>
      <vt:lpstr>Some Numbers (cont.)</vt:lpstr>
      <vt:lpstr>Kernel- vs. User-managed Threads</vt:lpstr>
      <vt:lpstr>Basic Cost of System Calls</vt:lpstr>
      <vt:lpstr>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886</cp:revision>
  <cp:lastPrinted>2019-01-24T18:58:48Z</cp:lastPrinted>
  <dcterms:created xsi:type="dcterms:W3CDTF">2014-10-08T04:57:38Z</dcterms:created>
  <dcterms:modified xsi:type="dcterms:W3CDTF">2020-12-05T06:11:09Z</dcterms:modified>
  <cp:category/>
</cp:coreProperties>
</file>