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16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7008" autoAdjust="0"/>
  </p:normalViewPr>
  <p:slideViewPr>
    <p:cSldViewPr snapToGrid="0" snapToObjects="1">
      <p:cViewPr varScale="1">
        <p:scale>
          <a:sx n="107" d="100"/>
          <a:sy n="107" d="100"/>
        </p:scale>
        <p:origin x="14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6779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/>
              <a:t>Maximize </a:t>
            </a:r>
            <a:r>
              <a:rPr lang="en-US" sz="1600" dirty="0"/>
              <a:t>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</a:t>
            </a:r>
            <a:r>
              <a:rPr lang="en-US" sz="1600">
                <a:latin typeface="+mj-lt"/>
              </a:rPr>
              <a:t>(= 0.9833</a:t>
            </a:r>
            <a:r>
              <a:rPr lang="en-US" sz="1600" dirty="0">
                <a:latin typeface="+mj-lt"/>
              </a:rPr>
              <a:t>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 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3852447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3851948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4746362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286383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3843134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4743456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4746362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4746362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4743456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466582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3785256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524792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105350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127768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5731916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only waits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61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813091" y="4647879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25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1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37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504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452291" y="2252464"/>
            <a:ext cx="1360800" cy="594000"/>
          </a:xfrm>
          <a:prstGeom prst="wedgeRectCallout">
            <a:avLst>
              <a:gd name="adj1" fmla="val 38145"/>
              <a:gd name="adj2" fmla="val 1093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(H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BE60281-1299-AC47-914E-1784E7EB7730}"/>
              </a:ext>
            </a:extLst>
          </p:cNvPr>
          <p:cNvSpPr/>
          <p:nvPr/>
        </p:nvSpPr>
        <p:spPr>
          <a:xfrm>
            <a:off x="4028701" y="5039764"/>
            <a:ext cx="1438791" cy="252000"/>
          </a:xfrm>
          <a:prstGeom prst="wedgeRectCallout">
            <a:avLst>
              <a:gd name="adj1" fmla="val -6900"/>
              <a:gd name="adj2" fmla="val -3530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14D59942-2FA4-1844-B87D-DB7D562AE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1267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46" grpId="0" animBg="1"/>
      <p:bldP spid="151" grpId="0" animBg="1"/>
      <p:bldP spid="34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are Inadequate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1"/>
            <a:r>
              <a:rPr lang="en-US" altLang="en-US" sz="1800" dirty="0"/>
              <a:t>Provided through system calls</a:t>
            </a:r>
          </a:p>
          <a:p>
            <a:pPr lvl="1"/>
            <a:r>
              <a:rPr lang="en-US" altLang="en-US" sz="1800" dirty="0"/>
              <a:t>Does not take time into account and could introduce unbounded delays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1"/>
            <a:r>
              <a:rPr lang="en-US" altLang="en-US" sz="1800" dirty="0"/>
              <a:t>Achieved by setting interrupt priority more than process priority</a:t>
            </a:r>
          </a:p>
          <a:p>
            <a:pPr lvl="1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1"/>
            <a:r>
              <a:rPr lang="en-US" altLang="en-US" sz="1800" dirty="0"/>
              <a:t>May cause priority inversion </a:t>
            </a:r>
          </a:p>
          <a:p>
            <a:pPr lvl="1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23505</TotalTime>
  <Words>4531</Words>
  <Application>Microsoft Macintosh PowerPoint</Application>
  <PresentationFormat>On-screen Show (4:3)</PresentationFormat>
  <Paragraphs>773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are Inadequate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Schedulablity</vt:lpstr>
      <vt:lpstr>RM: Schedulablity Test [Liu &amp; Layland 1973]</vt:lpstr>
      <vt:lpstr>Earliest Deadline First (EDF)</vt:lpstr>
      <vt:lpstr>EDF: Schedulablity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 Bandwidth Server (TBS)</vt:lpstr>
      <vt:lpstr>Scheduling Interdependent Tasks: Synchronization</vt:lpstr>
      <vt:lpstr>Priority Inversion and MARS Pathfinder</vt:lpstr>
      <vt:lpstr>Priority Inheritance Protocol (PIP)</vt:lpstr>
      <vt:lpstr>PIP and Chained Blocking</vt:lpstr>
      <vt:lpstr>Priority Ceiling Protocol (PCP)</vt:lpstr>
      <vt:lpstr>PIP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926</cp:revision>
  <dcterms:created xsi:type="dcterms:W3CDTF">2020-09-11T04:38:22Z</dcterms:created>
  <dcterms:modified xsi:type="dcterms:W3CDTF">2020-10-26T20:54:44Z</dcterms:modified>
</cp:coreProperties>
</file>