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89747" autoAdjust="0"/>
  </p:normalViewPr>
  <p:slideViewPr>
    <p:cSldViewPr snapToGrid="0" snapToObjects="1">
      <p:cViewPr varScale="1">
        <p:scale>
          <a:sx n="110" d="100"/>
          <a:sy n="110" d="100"/>
        </p:scale>
        <p:origin x="1856"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26154" y="2655891"/>
            <a:ext cx="2097114" cy="2377263"/>
            <a:chOff x="5826154" y="2655891"/>
            <a:chExt cx="209711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26154" y="2655891"/>
              <a:ext cx="209711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(ownership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exclusivity)</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a:t>x86 Memory-consistency </a:t>
            </a:r>
            <a:r>
              <a:rPr lang="en-US" dirty="0"/>
              <a:t>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a:t>Energy Aware </a:t>
            </a:r>
            <a:r>
              <a:rPr lang="en-US" dirty="0"/>
              <a:t>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cxnSpLocks/>
            <a:stCxn id="26" idx="2"/>
            <a:endCxn id="17" idx="0"/>
          </p:cNvCxnSpPr>
          <p:nvPr/>
        </p:nvCxnSpPr>
        <p:spPr>
          <a:xfrm>
            <a:off x="4598591" y="4067259"/>
            <a:ext cx="654838" cy="16517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rcRect/>
          <a:stretch/>
        </p:blipFill>
        <p:spPr>
          <a:xfrm>
            <a:off x="3616036" y="5719041"/>
            <a:ext cx="3274786" cy="69116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8503</TotalTime>
  <Words>4383</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Aware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515</cp:revision>
  <dcterms:created xsi:type="dcterms:W3CDTF">2020-09-11T04:38:22Z</dcterms:created>
  <dcterms:modified xsi:type="dcterms:W3CDTF">2020-10-26T00:52:35Z</dcterms:modified>
</cp:coreProperties>
</file>