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46756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2070</cp:revision>
  <cp:lastPrinted>2019-02-13T05:52:18Z</cp:lastPrinted>
  <dcterms:created xsi:type="dcterms:W3CDTF">2014-10-17T18:24:38Z</dcterms:created>
  <dcterms:modified xsi:type="dcterms:W3CDTF">2020-11-09T19:47:14Z</dcterms:modified>
  <cp:category/>
</cp:coreProperties>
</file>