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3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5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 dirty="0"/>
              <a:t>Minimize 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(= 98.33)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 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 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23424</TotalTime>
  <Words>4531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 Bandwidth Server (TBS)</vt:lpstr>
      <vt:lpstr>Scheduling Interdependent Tasks: Synchronization</vt:lpstr>
      <vt:lpstr>Priority Inversion and MARS Pathfinder</vt:lpstr>
      <vt:lpstr>Priority Inheritance Protocol (PIP)</vt:lpstr>
      <vt:lpstr>PIP and Chained Blocking</vt:lpstr>
      <vt:lpstr>Priority Ceiling Protocol (PCP)</vt:lpstr>
      <vt:lpstr>PIP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924</cp:revision>
  <dcterms:created xsi:type="dcterms:W3CDTF">2020-09-11T04:38:22Z</dcterms:created>
  <dcterms:modified xsi:type="dcterms:W3CDTF">2020-10-23T16:58:24Z</dcterms:modified>
</cp:coreProperties>
</file>