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716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89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 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 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/>
              <a:t>Pointer to next-level page table or to 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 table pointer and page 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 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 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 table pointer register</a:t>
            </a:r>
          </a:p>
          <a:p>
            <a:r>
              <a:rPr lang="en-US" altLang="ko-KR" sz="1600" dirty="0"/>
              <a:t>Valid bits on page 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 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 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 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procedure linkage 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 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inter-processes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9361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 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46522</TotalTime>
  <Words>4740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 Table Address Translation</vt:lpstr>
      <vt:lpstr>Example: Page Table Address Translation with 4-byte Pages</vt:lpstr>
      <vt:lpstr>Page 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 Table Address Translation: Discussion</vt:lpstr>
      <vt:lpstr>Two-level Page Table  Address Translation</vt:lpstr>
      <vt:lpstr>Example: Two-level Page Table  Address Translation</vt:lpstr>
      <vt:lpstr>Example: Two-level Page 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2058</cp:revision>
  <cp:lastPrinted>2019-02-13T05:52:18Z</cp:lastPrinted>
  <dcterms:created xsi:type="dcterms:W3CDTF">2014-10-17T18:24:38Z</dcterms:created>
  <dcterms:modified xsi:type="dcterms:W3CDTF">2020-10-23T04:32:21Z</dcterms:modified>
  <cp:category/>
</cp:coreProperties>
</file>