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3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4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Total-bandwidth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23592</TotalTime>
  <Words>4528</Words>
  <Application>Microsoft Macintosh PowerPoint</Application>
  <PresentationFormat>On-screen Show (4:3)</PresentationFormat>
  <Paragraphs>773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Schedulability</vt:lpstr>
      <vt:lpstr>RM: Schedulability Test [Liu &amp; Layland 1973]</vt:lpstr>
      <vt:lpstr>Earliest Deadline First (EDF)</vt:lpstr>
      <vt:lpstr>EDF: Schedulability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Total-bandwidth Server (TBS)</vt:lpstr>
      <vt:lpstr>Scheduling Interdependent Tasks: Synchronization</vt:lpstr>
      <vt:lpstr>Priority Inversion and MARS Pathfinder</vt:lpstr>
      <vt:lpstr>Priority-inheritance Protocol (PIP)</vt:lpstr>
      <vt:lpstr>PIP and Chained Blocking</vt:lpstr>
      <vt:lpstr>Priority-ceiling Protocol (PCP)</vt:lpstr>
      <vt:lpstr>PCP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933</cp:revision>
  <dcterms:created xsi:type="dcterms:W3CDTF">2020-09-11T04:38:22Z</dcterms:created>
  <dcterms:modified xsi:type="dcterms:W3CDTF">2020-11-07T02:55:26Z</dcterms:modified>
</cp:coreProperties>
</file>