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789cdac0c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789cdac0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789cdac0c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789cdac0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63b4377b3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63b4377b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789cdac0c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789cdac0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789cdac0c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789cdac0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789cdac0c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789cdac0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789cdac0c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789cdac0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nodejs.org/en"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Web with Node.js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Laporan Tutorial Node.js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555600"/>
            <a:ext cx="7275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NPM (Node Package Manager)</a:t>
            </a:r>
            <a:endParaRPr/>
          </a:p>
        </p:txBody>
      </p:sp>
      <p:sp>
        <p:nvSpPr>
          <p:cNvPr id="120" name="Google Shape;120;p22"/>
          <p:cNvSpPr txBox="1"/>
          <p:nvPr>
            <p:ph idx="1" type="body"/>
          </p:nvPr>
        </p:nvSpPr>
        <p:spPr>
          <a:xfrm>
            <a:off x="311700" y="1389600"/>
            <a:ext cx="3543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NPM merupakan package manager untuk runtime Node.js. NPM digunakan untuk mengelola </a:t>
            </a:r>
            <a:r>
              <a:rPr i="1" lang="en" sz="1400"/>
              <a:t>library,</a:t>
            </a:r>
            <a:r>
              <a:rPr lang="en" sz="1400"/>
              <a:t> modul, dan dependency yang digunakan dalam node.js.</a:t>
            </a:r>
            <a:endParaRPr sz="1400"/>
          </a:p>
          <a:p>
            <a:pPr indent="0" lvl="0" marL="0" rtl="0" algn="l">
              <a:spcBef>
                <a:spcPts val="1200"/>
              </a:spcBef>
              <a:spcAft>
                <a:spcPts val="0"/>
              </a:spcAft>
              <a:buNone/>
            </a:pPr>
            <a:r>
              <a:rPr lang="en" sz="1400"/>
              <a:t>Dengan menginstall NPM, kita dapat dengan mudah mendapatkan library tertentu dan menggunakannya sesuai kebutuhan.</a:t>
            </a:r>
            <a:endParaRPr sz="1400"/>
          </a:p>
          <a:p>
            <a:pPr indent="0" lvl="0" marL="0" rtl="0" algn="l">
              <a:spcBef>
                <a:spcPts val="1200"/>
              </a:spcBef>
              <a:spcAft>
                <a:spcPts val="0"/>
              </a:spcAft>
              <a:buNone/>
            </a:pPr>
            <a:r>
              <a:rPr lang="en" sz="1400"/>
              <a:t>NPM juga digunakan untuk berbagi proyek dengan orang lain atau mempublikasikan NPM</a:t>
            </a:r>
            <a:endParaRPr sz="1400"/>
          </a:p>
          <a:p>
            <a:pPr indent="0" lvl="0" marL="0" rtl="0" algn="l">
              <a:spcBef>
                <a:spcPts val="1200"/>
              </a:spcBef>
              <a:spcAft>
                <a:spcPts val="1200"/>
              </a:spcAft>
              <a:buNone/>
            </a:pPr>
            <a:r>
              <a:t/>
            </a:r>
            <a:endParaRPr sz="1400"/>
          </a:p>
        </p:txBody>
      </p:sp>
      <p:sp>
        <p:nvSpPr>
          <p:cNvPr id="121" name="Google Shape;121;p22"/>
          <p:cNvSpPr txBox="1"/>
          <p:nvPr>
            <p:ph idx="1" type="body"/>
          </p:nvPr>
        </p:nvSpPr>
        <p:spPr>
          <a:xfrm>
            <a:off x="4770175" y="1389600"/>
            <a:ext cx="35436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Caara menginstall NPM yaitu dengan mengetikkan </a:t>
            </a:r>
            <a:r>
              <a:rPr b="1" lang="en" sz="1400"/>
              <a:t>npm install </a:t>
            </a:r>
            <a:r>
              <a:rPr lang="en" sz="1400"/>
              <a:t>pada terminal, dan bisa mengetikkan </a:t>
            </a:r>
            <a:r>
              <a:rPr b="1" lang="en" sz="1400"/>
              <a:t>npm -v </a:t>
            </a:r>
            <a:r>
              <a:rPr lang="en" sz="1400"/>
              <a:t>untuk mengetahui versi dari NPM yang telah diinstall</a:t>
            </a:r>
            <a:endParaRPr sz="1400"/>
          </a:p>
        </p:txBody>
      </p:sp>
      <p:pic>
        <p:nvPicPr>
          <p:cNvPr id="122" name="Google Shape;122;p22"/>
          <p:cNvPicPr preferRelativeResize="0"/>
          <p:nvPr/>
        </p:nvPicPr>
        <p:blipFill>
          <a:blip r:embed="rId3">
            <a:alphaModFix/>
          </a:blip>
          <a:stretch>
            <a:fillRect/>
          </a:stretch>
        </p:blipFill>
        <p:spPr>
          <a:xfrm>
            <a:off x="4829175" y="2940725"/>
            <a:ext cx="1291600" cy="437650"/>
          </a:xfrm>
          <a:prstGeom prst="rect">
            <a:avLst/>
          </a:prstGeom>
          <a:noFill/>
          <a:ln>
            <a:noFill/>
          </a:ln>
        </p:spPr>
      </p:pic>
      <p:pic>
        <p:nvPicPr>
          <p:cNvPr id="123" name="Google Shape;123;p22"/>
          <p:cNvPicPr preferRelativeResize="0"/>
          <p:nvPr/>
        </p:nvPicPr>
        <p:blipFill>
          <a:blip r:embed="rId4">
            <a:alphaModFix/>
          </a:blip>
          <a:stretch>
            <a:fillRect/>
          </a:stretch>
        </p:blipFill>
        <p:spPr>
          <a:xfrm>
            <a:off x="4829170" y="3855725"/>
            <a:ext cx="1291600" cy="7132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555600"/>
            <a:ext cx="7275000" cy="755700"/>
          </a:xfrm>
          <a:prstGeom prst="rect">
            <a:avLst/>
          </a:prstGeom>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n"/>
              <a:t>Menampilkan file HTML (termasuk CSS)</a:t>
            </a:r>
            <a:endParaRPr/>
          </a:p>
        </p:txBody>
      </p:sp>
      <p:sp>
        <p:nvSpPr>
          <p:cNvPr id="129" name="Google Shape;129;p23"/>
          <p:cNvSpPr txBox="1"/>
          <p:nvPr>
            <p:ph idx="1" type="body"/>
          </p:nvPr>
        </p:nvSpPr>
        <p:spPr>
          <a:xfrm>
            <a:off x="311700" y="1389600"/>
            <a:ext cx="4260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Untuk menampilkan file HTML, kita perlu menginstall module Express terlebih dahulu.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Express.js merupakan framework yang umum digunakan dalam pengembangan aplikasi web berbasis Node.js</a:t>
            </a:r>
            <a:endParaRPr/>
          </a:p>
          <a:p>
            <a:pPr indent="0" lvl="0" marL="0" rtl="0" algn="l">
              <a:spcBef>
                <a:spcPts val="1200"/>
              </a:spcBef>
              <a:spcAft>
                <a:spcPts val="1200"/>
              </a:spcAft>
              <a:buNone/>
            </a:pPr>
            <a:r>
              <a:rPr lang="en"/>
              <a:t>Pada code berikut, dengan menggunakan express kita bisa menggunakan middleware untuk menyajikan file statis seperti gambar, CSS, dan JavaScript. Dengan framework express kita dapat menggunakan file “web.html” yang menyajikan file CSS juga.</a:t>
            </a:r>
            <a:endParaRPr/>
          </a:p>
        </p:txBody>
      </p:sp>
      <p:pic>
        <p:nvPicPr>
          <p:cNvPr id="130" name="Google Shape;130;p23"/>
          <p:cNvPicPr preferRelativeResize="0"/>
          <p:nvPr/>
        </p:nvPicPr>
        <p:blipFill>
          <a:blip r:embed="rId3">
            <a:alphaModFix/>
          </a:blip>
          <a:stretch>
            <a:fillRect/>
          </a:stretch>
        </p:blipFill>
        <p:spPr>
          <a:xfrm>
            <a:off x="4572000" y="1867799"/>
            <a:ext cx="3169300" cy="1881450"/>
          </a:xfrm>
          <a:prstGeom prst="rect">
            <a:avLst/>
          </a:prstGeom>
          <a:noFill/>
          <a:ln>
            <a:noFill/>
          </a:ln>
        </p:spPr>
      </p:pic>
      <p:pic>
        <p:nvPicPr>
          <p:cNvPr id="131" name="Google Shape;131;p23"/>
          <p:cNvPicPr preferRelativeResize="0"/>
          <p:nvPr/>
        </p:nvPicPr>
        <p:blipFill>
          <a:blip r:embed="rId4">
            <a:alphaModFix/>
          </a:blip>
          <a:stretch>
            <a:fillRect/>
          </a:stretch>
        </p:blipFill>
        <p:spPr>
          <a:xfrm>
            <a:off x="460525" y="1958150"/>
            <a:ext cx="1676400" cy="23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993425" y="728725"/>
            <a:ext cx="7157149" cy="368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Node.js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Pengantar Node.js</a:t>
            </a:r>
            <a:endParaRPr/>
          </a:p>
        </p:txBody>
      </p:sp>
      <p:sp>
        <p:nvSpPr>
          <p:cNvPr id="71" name="Google Shape;71;p15"/>
          <p:cNvSpPr txBox="1"/>
          <p:nvPr>
            <p:ph idx="1" type="body"/>
          </p:nvPr>
        </p:nvSpPr>
        <p:spPr>
          <a:xfrm>
            <a:off x="311700" y="1171675"/>
            <a:ext cx="7593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Sebelum dikembangkannya Node.js, web developer harus mempelajari banyak bahasa pemograman untuk membuat website karena terdapat front-end dan back-end.</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rPr lang="en" sz="2100"/>
              <a:t>Dengan Node.js, kita bisa menggunakan Javascript di kedua sisi front-end dan back-end, hal ini memudahkan developer berpindah antara server dan sisi client.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 itu Node.js</a:t>
            </a:r>
            <a:endParaRPr/>
          </a:p>
        </p:txBody>
      </p:sp>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Node.js merupakan </a:t>
            </a:r>
            <a:r>
              <a:rPr i="1" lang="en"/>
              <a:t>runtime environtment</a:t>
            </a:r>
            <a:r>
              <a:rPr lang="en"/>
              <a:t> untuk JavaScript yang bersifat open-source dan cross-platform.  Node.js dikembangkan oleh Ryan Dahl pada tahun 2009. Penggunaan Node.js yaitu pada pembuatan pengaplikasian sisi server web.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Beberapa hal kelebihan dari Node.js</a:t>
            </a:r>
            <a:endParaRPr/>
          </a:p>
          <a:p>
            <a:pPr indent="-342900" lvl="0" marL="457200" rtl="0" algn="l">
              <a:spcBef>
                <a:spcPts val="1200"/>
              </a:spcBef>
              <a:spcAft>
                <a:spcPts val="0"/>
              </a:spcAft>
              <a:buSzPts val="1800"/>
              <a:buChar char="-"/>
            </a:pPr>
            <a:r>
              <a:rPr lang="en"/>
              <a:t>Dibangun pada Google Chrome V8 engine, yang membuat peforma Node.js cepat</a:t>
            </a:r>
            <a:endParaRPr/>
          </a:p>
          <a:p>
            <a:pPr indent="-342900" lvl="0" marL="457200" rtl="0" algn="l">
              <a:spcBef>
                <a:spcPts val="0"/>
              </a:spcBef>
              <a:spcAft>
                <a:spcPts val="0"/>
              </a:spcAft>
              <a:buSzPts val="1800"/>
              <a:buChar char="-"/>
            </a:pPr>
            <a:r>
              <a:rPr lang="en"/>
              <a:t>Tersedia banyak NPM (Node Package Manager) yang memiliki beragam fungsi tertentu</a:t>
            </a:r>
            <a:endParaRPr/>
          </a:p>
          <a:p>
            <a:pPr indent="-342900" lvl="0" marL="457200" rtl="0" algn="l">
              <a:spcBef>
                <a:spcPts val="0"/>
              </a:spcBef>
              <a:spcAft>
                <a:spcPts val="0"/>
              </a:spcAft>
              <a:buSzPts val="1800"/>
              <a:buChar char="-"/>
            </a:pPr>
            <a:r>
              <a:rPr lang="en"/>
              <a:t>Tidak membutuhkan API, ia menjalankan secara asinkronus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Instalasi Node.js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555600"/>
            <a:ext cx="7275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Instalasi Node.js</a:t>
            </a:r>
            <a:endParaRPr/>
          </a:p>
        </p:txBody>
      </p:sp>
      <p:sp>
        <p:nvSpPr>
          <p:cNvPr id="88" name="Google Shape;88;p18"/>
          <p:cNvSpPr txBox="1"/>
          <p:nvPr>
            <p:ph idx="1" type="body"/>
          </p:nvPr>
        </p:nvSpPr>
        <p:spPr>
          <a:xfrm>
            <a:off x="311700" y="1389600"/>
            <a:ext cx="47454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Sebelum menggunakan Node.js, dipastikan node.js harus diinstall terlebih dahulu, download menggunakan link berikut </a:t>
            </a:r>
            <a:r>
              <a:rPr lang="en" sz="2000" u="sng">
                <a:solidFill>
                  <a:schemeClr val="hlink"/>
                </a:solidFill>
                <a:hlinkClick r:id="rId3"/>
              </a:rPr>
              <a:t>https://nodejs.org/en</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pic>
        <p:nvPicPr>
          <p:cNvPr id="89" name="Google Shape;89;p18"/>
          <p:cNvPicPr preferRelativeResize="0"/>
          <p:nvPr/>
        </p:nvPicPr>
        <p:blipFill>
          <a:blip r:embed="rId4">
            <a:alphaModFix/>
          </a:blip>
          <a:stretch>
            <a:fillRect/>
          </a:stretch>
        </p:blipFill>
        <p:spPr>
          <a:xfrm>
            <a:off x="5581800" y="1389600"/>
            <a:ext cx="2978525" cy="164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555600"/>
            <a:ext cx="7275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Membuat Proyek Node.js</a:t>
            </a:r>
            <a:endParaRPr/>
          </a:p>
        </p:txBody>
      </p:sp>
      <p:sp>
        <p:nvSpPr>
          <p:cNvPr id="95" name="Google Shape;95;p19"/>
          <p:cNvSpPr txBox="1"/>
          <p:nvPr>
            <p:ph idx="1" type="body"/>
          </p:nvPr>
        </p:nvSpPr>
        <p:spPr>
          <a:xfrm>
            <a:off x="311700" y="1389600"/>
            <a:ext cx="4260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Sebelum membuat proyek node.js, kita perlu membuat folder yang berisi proyek yang akan dikembangkan menggunakan Node.js. Oleh karena itu, kita bisa membuat folder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Clr>
                <a:schemeClr val="dk1"/>
              </a:buClr>
              <a:buSzPts val="1100"/>
              <a:buFont typeface="Arial"/>
              <a:buNone/>
            </a:pPr>
            <a:r>
              <a:rPr lang="en" sz="1300"/>
              <a:t>Karena pada proyek ini menggunakan VSCODE, kita bisa membuka folder tersebut melalui VSCODE,</a:t>
            </a:r>
            <a:endParaRPr sz="1300"/>
          </a:p>
        </p:txBody>
      </p:sp>
      <p:pic>
        <p:nvPicPr>
          <p:cNvPr id="96" name="Google Shape;96;p19"/>
          <p:cNvPicPr preferRelativeResize="0"/>
          <p:nvPr/>
        </p:nvPicPr>
        <p:blipFill>
          <a:blip r:embed="rId3">
            <a:alphaModFix/>
          </a:blip>
          <a:stretch>
            <a:fillRect/>
          </a:stretch>
        </p:blipFill>
        <p:spPr>
          <a:xfrm>
            <a:off x="1601725" y="2197075"/>
            <a:ext cx="1867600" cy="1564450"/>
          </a:xfrm>
          <a:prstGeom prst="rect">
            <a:avLst/>
          </a:prstGeom>
          <a:noFill/>
          <a:ln>
            <a:noFill/>
          </a:ln>
        </p:spPr>
      </p:pic>
      <p:sp>
        <p:nvSpPr>
          <p:cNvPr id="97" name="Google Shape;97;p19"/>
          <p:cNvSpPr txBox="1"/>
          <p:nvPr>
            <p:ph idx="1" type="body"/>
          </p:nvPr>
        </p:nvSpPr>
        <p:spPr>
          <a:xfrm>
            <a:off x="4572000" y="1389600"/>
            <a:ext cx="4260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Pada terminal di folder proyek node.js, kita perlu menuliskan perintah </a:t>
            </a:r>
            <a:r>
              <a:rPr b="1" lang="en" sz="1300"/>
              <a:t>npm init</a:t>
            </a:r>
            <a:r>
              <a:rPr lang="en" sz="1300"/>
              <a:t>, tujuannya untuk mengelola penggunakan pacckage eksternal yang akan digunakan nanti </a:t>
            </a:r>
            <a:endParaRPr sz="1300"/>
          </a:p>
          <a:p>
            <a:pPr indent="0" lvl="0" marL="0" rtl="0" algn="l">
              <a:spcBef>
                <a:spcPts val="1200"/>
              </a:spcBef>
              <a:spcAft>
                <a:spcPts val="1200"/>
              </a:spcAft>
              <a:buNone/>
            </a:pPr>
            <a:r>
              <a:rPr lang="en" sz="1300"/>
              <a:t>Isi informasi tersebut secara default</a:t>
            </a:r>
            <a:endParaRPr sz="1300"/>
          </a:p>
        </p:txBody>
      </p:sp>
      <p:pic>
        <p:nvPicPr>
          <p:cNvPr id="98" name="Google Shape;98;p19"/>
          <p:cNvPicPr preferRelativeResize="0"/>
          <p:nvPr/>
        </p:nvPicPr>
        <p:blipFill>
          <a:blip r:embed="rId4">
            <a:alphaModFix/>
          </a:blip>
          <a:stretch>
            <a:fillRect/>
          </a:stretch>
        </p:blipFill>
        <p:spPr>
          <a:xfrm>
            <a:off x="4916499" y="2965249"/>
            <a:ext cx="3571299" cy="178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555600"/>
            <a:ext cx="7275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Display “Hello World” in Node.js</a:t>
            </a:r>
            <a:endParaRPr/>
          </a:p>
        </p:txBody>
      </p:sp>
      <p:sp>
        <p:nvSpPr>
          <p:cNvPr id="104" name="Google Shape;104;p20"/>
          <p:cNvSpPr txBox="1"/>
          <p:nvPr>
            <p:ph idx="1" type="body"/>
          </p:nvPr>
        </p:nvSpPr>
        <p:spPr>
          <a:xfrm>
            <a:off x="311700" y="1389600"/>
            <a:ext cx="40146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Setelah meenginstall node.js, kita bisa mencoba menampilkan “hello world” ke dalam web browser dengan menggunakan node.js.</a:t>
            </a:r>
            <a:endParaRPr sz="1400"/>
          </a:p>
          <a:p>
            <a:pPr indent="0" lvl="0" marL="0" rtl="0" algn="l">
              <a:spcBef>
                <a:spcPts val="1200"/>
              </a:spcBef>
              <a:spcAft>
                <a:spcPts val="1200"/>
              </a:spcAft>
              <a:buNone/>
            </a:pPr>
            <a:r>
              <a:rPr lang="en" sz="1400"/>
              <a:t>Node.js menggunakan format js</a:t>
            </a:r>
            <a:endParaRPr sz="1400"/>
          </a:p>
        </p:txBody>
      </p:sp>
      <p:pic>
        <p:nvPicPr>
          <p:cNvPr id="105" name="Google Shape;105;p20"/>
          <p:cNvPicPr preferRelativeResize="0"/>
          <p:nvPr/>
        </p:nvPicPr>
        <p:blipFill>
          <a:blip r:embed="rId3">
            <a:alphaModFix/>
          </a:blip>
          <a:stretch>
            <a:fillRect/>
          </a:stretch>
        </p:blipFill>
        <p:spPr>
          <a:xfrm>
            <a:off x="517675" y="2747100"/>
            <a:ext cx="3579326" cy="1714650"/>
          </a:xfrm>
          <a:prstGeom prst="rect">
            <a:avLst/>
          </a:prstGeom>
          <a:noFill/>
          <a:ln>
            <a:noFill/>
          </a:ln>
        </p:spPr>
      </p:pic>
      <p:sp>
        <p:nvSpPr>
          <p:cNvPr id="106" name="Google Shape;106;p20"/>
          <p:cNvSpPr txBox="1"/>
          <p:nvPr>
            <p:ph idx="1" type="body"/>
          </p:nvPr>
        </p:nvSpPr>
        <p:spPr>
          <a:xfrm>
            <a:off x="4651225" y="1311300"/>
            <a:ext cx="4014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Code tersebut merupakan menciptakan server HTTP dengan menggunakan port 8080. </a:t>
            </a:r>
            <a:endParaRPr sz="1400"/>
          </a:p>
          <a:p>
            <a:pPr indent="-317500" lvl="0" marL="457200" rtl="0" algn="l">
              <a:spcBef>
                <a:spcPts val="1200"/>
              </a:spcBef>
              <a:spcAft>
                <a:spcPts val="0"/>
              </a:spcAft>
              <a:buSzPts val="1400"/>
              <a:buChar char="-"/>
            </a:pPr>
            <a:r>
              <a:rPr lang="en" sz="1400"/>
              <a:t>Var http - require(‘http’); bertujuan mengimport modul HTTP untuk pengolahan server HTTP</a:t>
            </a:r>
            <a:endParaRPr sz="1400"/>
          </a:p>
          <a:p>
            <a:pPr indent="-317500" lvl="0" marL="457200" rtl="0" algn="l">
              <a:spcBef>
                <a:spcPts val="0"/>
              </a:spcBef>
              <a:spcAft>
                <a:spcPts val="0"/>
              </a:spcAft>
              <a:buSzPts val="1400"/>
              <a:buChar char="-"/>
            </a:pPr>
            <a:r>
              <a:rPr lang="en" sz="1400"/>
              <a:t>http.createServer untuk membuat server HTTP</a:t>
            </a:r>
            <a:endParaRPr sz="1400"/>
          </a:p>
          <a:p>
            <a:pPr indent="-317500" lvl="0" marL="457200" rtl="0" algn="l">
              <a:spcBef>
                <a:spcPts val="0"/>
              </a:spcBef>
              <a:spcAft>
                <a:spcPts val="0"/>
              </a:spcAft>
              <a:buSzPts val="1400"/>
              <a:buChar char="-"/>
            </a:pPr>
            <a:r>
              <a:rPr lang="en" sz="1400"/>
              <a:t>Req -&gt; request permintaan</a:t>
            </a:r>
            <a:endParaRPr sz="1400"/>
          </a:p>
          <a:p>
            <a:pPr indent="-317500" lvl="0" marL="457200" rtl="0" algn="l">
              <a:spcBef>
                <a:spcPts val="0"/>
              </a:spcBef>
              <a:spcAft>
                <a:spcPts val="0"/>
              </a:spcAft>
              <a:buSzPts val="1400"/>
              <a:buChar char="-"/>
            </a:pPr>
            <a:r>
              <a:rPr lang="en" sz="1400"/>
              <a:t>Res -&gt; response untuk mengirim kembali respon ke client</a:t>
            </a:r>
            <a:endParaRPr sz="1400"/>
          </a:p>
          <a:p>
            <a:pPr indent="-317500" lvl="0" marL="457200" rtl="0" algn="l">
              <a:spcBef>
                <a:spcPts val="0"/>
              </a:spcBef>
              <a:spcAft>
                <a:spcPts val="0"/>
              </a:spcAft>
              <a:buSzPts val="1400"/>
              <a:buChar char="-"/>
            </a:pPr>
            <a:r>
              <a:rPr lang="en" sz="1400"/>
              <a:t>listen(8080) bertujuan mengikat server ke port 8080.</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555600"/>
            <a:ext cx="7275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Display “Hello World” in Node.js</a:t>
            </a:r>
            <a:endParaRPr/>
          </a:p>
        </p:txBody>
      </p:sp>
      <p:sp>
        <p:nvSpPr>
          <p:cNvPr id="112" name="Google Shape;112;p21"/>
          <p:cNvSpPr txBox="1"/>
          <p:nvPr>
            <p:ph idx="1" type="body"/>
          </p:nvPr>
        </p:nvSpPr>
        <p:spPr>
          <a:xfrm>
            <a:off x="412225" y="1445800"/>
            <a:ext cx="4260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Untuk menjalankan code ini ke dalam web browser, kita bisa menginisiasikan file tersebut di “Command Line Interface”, atau jika di VSCODE, kita bisa menjalankannya di terminal</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Setelah itu, kita dapat mengetik localhost:8080 untuk mengakses file tersebut, seperti gambar di bawah ini</a:t>
            </a:r>
            <a:endParaRPr sz="1600"/>
          </a:p>
        </p:txBody>
      </p:sp>
      <p:pic>
        <p:nvPicPr>
          <p:cNvPr id="113" name="Google Shape;113;p21"/>
          <p:cNvPicPr preferRelativeResize="0"/>
          <p:nvPr/>
        </p:nvPicPr>
        <p:blipFill>
          <a:blip r:embed="rId3">
            <a:alphaModFix/>
          </a:blip>
          <a:stretch>
            <a:fillRect/>
          </a:stretch>
        </p:blipFill>
        <p:spPr>
          <a:xfrm>
            <a:off x="5082175" y="1655750"/>
            <a:ext cx="2647950" cy="838200"/>
          </a:xfrm>
          <a:prstGeom prst="rect">
            <a:avLst/>
          </a:prstGeom>
          <a:noFill/>
          <a:ln>
            <a:noFill/>
          </a:ln>
        </p:spPr>
      </p:pic>
      <p:pic>
        <p:nvPicPr>
          <p:cNvPr id="114" name="Google Shape;114;p21"/>
          <p:cNvPicPr preferRelativeResize="0"/>
          <p:nvPr/>
        </p:nvPicPr>
        <p:blipFill>
          <a:blip r:embed="rId4">
            <a:alphaModFix/>
          </a:blip>
          <a:stretch>
            <a:fillRect/>
          </a:stretch>
        </p:blipFill>
        <p:spPr>
          <a:xfrm>
            <a:off x="536050" y="2968550"/>
            <a:ext cx="1352550" cy="26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