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643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10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6477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30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41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9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6215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3850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350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362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459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13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77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8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325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65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643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C08698-BF22-491A-B728-C724D136C228}" type="datetimeFigureOut">
              <a:rPr lang="en-ZA" smtClean="0"/>
              <a:t>2024/04/29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6EFA0F-90A3-426A-93BE-CC4CD7AEC90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1403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B72C-7DF8-E1B8-877D-3F0525BD7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SDF11 portfolio piece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4D07D-6B59-B80C-7E9D-E18EBF6AD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By </a:t>
            </a:r>
            <a:r>
              <a:rPr lang="en-ZA"/>
              <a:t>Indiphile</a:t>
            </a:r>
            <a:r>
              <a:rPr lang="en-ZA" dirty="0"/>
              <a:t> Gogela</a:t>
            </a:r>
          </a:p>
        </p:txBody>
      </p:sp>
    </p:spTree>
    <p:extLst>
      <p:ext uri="{BB962C8B-B14F-4D97-AF65-F5344CB8AC3E}">
        <p14:creationId xmlns:p14="http://schemas.microsoft.com/office/powerpoint/2010/main" val="266764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EE5A-F6FC-3F9F-3D9B-0FBF802C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Component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8ACD-3190-614A-B091-56A8FEF2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This project was undertaken with a mobile first approach and going from there to adjust to other devices.</a:t>
            </a:r>
          </a:p>
          <a:p>
            <a:r>
              <a:rPr lang="en-ZA" dirty="0" err="1"/>
              <a:t>Javascript</a:t>
            </a:r>
            <a:r>
              <a:rPr lang="en-ZA" dirty="0"/>
              <a:t> and Tailwind are used for dynamic resizing and creates a smooth experience across all devices.</a:t>
            </a:r>
          </a:p>
        </p:txBody>
      </p:sp>
    </p:spTree>
    <p:extLst>
      <p:ext uri="{BB962C8B-B14F-4D97-AF65-F5344CB8AC3E}">
        <p14:creationId xmlns:p14="http://schemas.microsoft.com/office/powerpoint/2010/main" val="347228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774B-252E-B178-F1C4-C7B3E356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Component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BF1E-00CA-4DFD-CC95-94BBBF1F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Endorsements from reliable sources help inspire trust because they show that reputable organizations support your service. </a:t>
            </a:r>
          </a:p>
          <a:p>
            <a:r>
              <a:rPr lang="en-ZA" dirty="0"/>
              <a:t>We utilize the hero page to influence potential customers to join the back with use of suggestive language</a:t>
            </a:r>
          </a:p>
          <a:p>
            <a:r>
              <a:rPr lang="en-ZA" dirty="0"/>
              <a:t>The hero section is coded using grids. It has 1 column for mobile but 2 for desktop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8332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8C7E-8D85-7DE0-7C89-5035F37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Component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8E96-AB35-D610-7DCB-9B0825B0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With the help of flexbox and a grid the card section is seamless across all devices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ARIA roles are used to improve accessibility for users with disabilities by providing additional semantic information to assistive technologies.</a:t>
            </a:r>
            <a:endParaRPr lang="en-US" sz="2000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830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4CD0-F6B5-D8A9-C532-E480F5CF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Component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57D8-11A0-69D2-87A8-D1564E59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This section uses grid columns to give instructions on how potential customers can join and use the banking service.</a:t>
            </a:r>
          </a:p>
          <a:p>
            <a:r>
              <a:rPr lang="en-ZA" dirty="0"/>
              <a:t>The use of grid allows it to be effective on mobile and desktop.</a:t>
            </a:r>
          </a:p>
        </p:txBody>
      </p:sp>
    </p:spTree>
    <p:extLst>
      <p:ext uri="{BB962C8B-B14F-4D97-AF65-F5344CB8AC3E}">
        <p14:creationId xmlns:p14="http://schemas.microsoft.com/office/powerpoint/2010/main" val="34319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2A5-4D37-929C-762B-7BE4593F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Component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8259-DB3B-9A14-EF35-3D4BD769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footer is </a:t>
            </a:r>
            <a:r>
              <a:rPr lang="en-ZA" dirty="0" err="1"/>
              <a:t>centered</a:t>
            </a:r>
            <a:r>
              <a:rPr lang="en-ZA" dirty="0"/>
              <a:t> to the middle of the page and uses grid</a:t>
            </a:r>
          </a:p>
          <a:p>
            <a:r>
              <a:rPr lang="en-ZA" dirty="0"/>
              <a:t>The footer contains all the contact information someone who would like to enquire about the bank can use</a:t>
            </a:r>
          </a:p>
        </p:txBody>
      </p:sp>
    </p:spTree>
    <p:extLst>
      <p:ext uri="{BB962C8B-B14F-4D97-AF65-F5344CB8AC3E}">
        <p14:creationId xmlns:p14="http://schemas.microsoft.com/office/powerpoint/2010/main" val="270591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AB18-D1A8-9019-791B-5ECAE51A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7B1-B11B-80FD-40E2-4EB92287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project was a good </a:t>
            </a:r>
            <a:r>
              <a:rPr lang="en-ZA" dirty="0" err="1"/>
              <a:t>exersize</a:t>
            </a:r>
            <a:r>
              <a:rPr lang="en-ZA" dirty="0"/>
              <a:t> to practice grid and flex </a:t>
            </a:r>
          </a:p>
          <a:p>
            <a:r>
              <a:rPr lang="en-ZA" dirty="0"/>
              <a:t>It was very changeling and has helped me realise that I must practice more often to gain a mastery but has also given me confidence on the things I know</a:t>
            </a:r>
          </a:p>
        </p:txBody>
      </p:sp>
    </p:spTree>
    <p:extLst>
      <p:ext uri="{BB962C8B-B14F-4D97-AF65-F5344CB8AC3E}">
        <p14:creationId xmlns:p14="http://schemas.microsoft.com/office/powerpoint/2010/main" val="3996239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</TotalTime>
  <Words>252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SDF11 portfolio piece </vt:lpstr>
      <vt:lpstr>Component 1</vt:lpstr>
      <vt:lpstr>Component 2:</vt:lpstr>
      <vt:lpstr>Component 3:</vt:lpstr>
      <vt:lpstr>Component 4:</vt:lpstr>
      <vt:lpstr>Component 5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SDF11 portfolio piece </dc:title>
  <dc:creator>noni gogela</dc:creator>
  <cp:lastModifiedBy>noni gogela</cp:lastModifiedBy>
  <cp:revision>2</cp:revision>
  <dcterms:created xsi:type="dcterms:W3CDTF">2024-04-29T09:59:48Z</dcterms:created>
  <dcterms:modified xsi:type="dcterms:W3CDTF">2024-04-29T10:27:19Z</dcterms:modified>
</cp:coreProperties>
</file>