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  <p:sldMasterId id="2147483660" r:id="rId2"/>
  </p:sldMasterIdLst>
  <p:notesMasterIdLst>
    <p:notesMasterId r:id="rId3"/>
  </p:notesMasterIdLst>
  <p:sldIdLst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343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4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5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5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5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5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4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>
            <a:r>
              <a:t/>
            </a:r>
          </a:p>
        </p:txBody>
      </p:sp>
      <p:sp>
        <p:nvSpPr>
          <p:cNvPr id="104874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5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3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3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4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4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4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1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1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2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3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4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5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6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7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8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09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0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>
            <a:r>
              <a:t/>
            </a:r>
          </a:p>
        </p:txBody>
      </p:sp>
      <p:sp>
        <p:nvSpPr>
          <p:cNvPr id="104871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r>
              <a:t/>
            </a:r>
          </a:p>
        </p:txBody>
      </p:sp>
      <p:sp>
        <p:nvSpPr>
          <p:cNvPr id="104871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>
            <a:r>
              <a:t/>
            </a:r>
          </a:p>
        </p:txBody>
      </p:sp>
      <p:sp>
        <p:nvSpPr>
          <p:cNvPr id="1048713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t/>
            </a:r>
          </a:p>
        </p:txBody>
      </p:sp>
      <p:sp>
        <p:nvSpPr>
          <p:cNvPr id="1048714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15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295273" y="738187"/>
            <a:ext cx="2324101" cy="1057275"/>
            <a:chOff x="161924" y="852487"/>
            <a:chExt cx="2324101" cy="1057275"/>
          </a:xfrm>
        </p:grpSpPr>
        <p:sp>
          <p:nvSpPr>
            <p:cNvPr id="1048633" name="object 3"/>
            <p:cNvSpPr/>
            <p:nvPr/>
          </p:nvSpPr>
          <p:spPr>
            <a:xfrm>
              <a:off x="161924" y="852487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5"/>
          <p:cNvSpPr/>
          <p:nvPr/>
        </p:nvSpPr>
        <p:spPr>
          <a:xfrm>
            <a:off x="10331705" y="357187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6" name="object 6"/>
          <p:cNvSpPr/>
          <p:nvPr/>
        </p:nvSpPr>
        <p:spPr>
          <a:xfrm>
            <a:off x="10331705" y="5848350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9" name="TextBox 13"/>
          <p:cNvSpPr txBox="1"/>
          <p:nvPr/>
        </p:nvSpPr>
        <p:spPr>
          <a:xfrm>
            <a:off x="676274" y="289433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ta-IN" dirty="0" sz="2400" lang="en-US"/>
              <a:t>I</a:t>
            </a:r>
            <a:r>
              <a:rPr altLang="ta-IN" dirty="0" sz="2400" lang="en-US"/>
              <a:t>n</a:t>
            </a:r>
            <a:r>
              <a:rPr altLang="ta-IN" dirty="0" sz="2400" lang="en-US"/>
              <a:t>d</a:t>
            </a:r>
            <a:r>
              <a:rPr altLang="ta-IN" dirty="0" sz="2400" lang="en-US"/>
              <a:t>i</a:t>
            </a:r>
            <a:r>
              <a:rPr altLang="ta-IN" dirty="0" sz="2400" lang="en-US"/>
              <a:t>r</a:t>
            </a:r>
            <a:r>
              <a:rPr altLang="ta-IN" dirty="0" sz="2400" lang="en-US"/>
              <a:t>a</a:t>
            </a:r>
            <a:r>
              <a:rPr altLang="ta-IN" dirty="0" sz="2400" lang="en-US"/>
              <a:t>.</a:t>
            </a:r>
            <a:r>
              <a:rPr altLang="ta-IN" dirty="0" sz="2400" lang="en-US"/>
              <a:t>J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ta-IN" dirty="0" sz="2400" lang="en-US"/>
              <a:t>2</a:t>
            </a:r>
            <a:r>
              <a:rPr altLang="ta-IN" dirty="0" sz="2400" lang="en-US"/>
              <a:t>4</a:t>
            </a:r>
            <a:r>
              <a:rPr altLang="ta-IN" dirty="0" sz="2400" lang="en-US"/>
              <a:t>7</a:t>
            </a:r>
            <a:r>
              <a:rPr altLang="ta-IN" dirty="0" sz="2400" lang="en-US"/>
              <a:t>2</a:t>
            </a:r>
            <a:r>
              <a:rPr altLang="ta-IN" dirty="0" sz="2400" lang="en-US"/>
              <a:t>4</a:t>
            </a:r>
            <a:r>
              <a:rPr altLang="ta-IN" dirty="0" sz="2400" lang="en-US"/>
              <a:t>U</a:t>
            </a:r>
            <a:r>
              <a:rPr altLang="ta-IN" dirty="0" sz="2400" lang="en-US"/>
              <a:t>0</a:t>
            </a:r>
            <a:r>
              <a:rPr altLang="ta-IN" dirty="0" sz="2400" lang="en-US"/>
              <a:t>9</a:t>
            </a:r>
            <a:r>
              <a:rPr altLang="ta-IN" dirty="0" sz="2400" lang="en-US"/>
              <a:t>0</a:t>
            </a:r>
            <a:r>
              <a:rPr altLang="ta-IN" dirty="0" sz="2400" lang="en-US"/>
              <a:t>0</a:t>
            </a:r>
            <a:r>
              <a:rPr altLang="ta-IN"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ta-IN" dirty="0" sz="2400" lang="en-US"/>
              <a:t>B</a:t>
            </a:r>
            <a:r>
              <a:rPr altLang="ta-IN" dirty="0" sz="2400" lang="en-US"/>
              <a:t>C</a:t>
            </a:r>
            <a:r>
              <a:rPr altLang="ta-IN"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altLang="ta-IN" dirty="0" sz="2400" lang="en-US"/>
              <a:t>C</a:t>
            </a:r>
            <a:r>
              <a:rPr altLang="ta-IN" dirty="0" sz="2400" lang="en-US"/>
              <a:t>h</a:t>
            </a:r>
            <a:r>
              <a:rPr altLang="ta-IN" dirty="0" sz="2400" lang="en-US"/>
              <a:t>e</a:t>
            </a:r>
            <a:r>
              <a:rPr altLang="ta-IN" dirty="0" sz="2400" lang="en-US"/>
              <a:t>z</a:t>
            </a:r>
            <a:r>
              <a:rPr altLang="ta-IN" dirty="0" sz="2400" lang="en-US"/>
              <a:t>h</a:t>
            </a:r>
            <a:r>
              <a:rPr altLang="ta-IN" dirty="0" sz="2400" lang="en-US"/>
              <a:t>i</a:t>
            </a:r>
            <a:r>
              <a:rPr altLang="ta-IN" dirty="0" sz="2400" lang="en-US"/>
              <a:t>y</a:t>
            </a:r>
            <a:r>
              <a:rPr altLang="ta-IN" dirty="0" sz="2400" lang="en-US"/>
              <a:t>an </a:t>
            </a:r>
            <a:r>
              <a:rPr altLang="ta-IN" dirty="0" sz="2400" lang="en-US"/>
              <a:t>arts </a:t>
            </a:r>
            <a:r>
              <a:rPr altLang="ta-IN" dirty="0" sz="2400" lang="en-US"/>
              <a:t>&amp;</a:t>
            </a:r>
            <a:r>
              <a:rPr altLang="ta-IN" dirty="0" sz="2400" lang="en-US"/>
              <a:t> science </a:t>
            </a:r>
            <a:r>
              <a:rPr altLang="ta-IN" dirty="0" sz="2400" lang="en-US"/>
              <a:t>college </a:t>
            </a:r>
            <a:r>
              <a:rPr altLang="ta-IN" dirty="0" sz="2400" lang="en-US"/>
              <a:t>for </a:t>
            </a:r>
            <a:r>
              <a:rPr altLang="ta-IN" dirty="0" sz="2400" lang="en-US"/>
              <a:t>women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11505818" y="503872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353550" y="309562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70" name=""/>
          <p:cNvSpPr txBox="1"/>
          <p:nvPr/>
        </p:nvSpPr>
        <p:spPr>
          <a:xfrm>
            <a:off x="739775" y="2499359"/>
            <a:ext cx="6711353" cy="929641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[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rt </a:t>
            </a:r>
            <a:r>
              <a:rPr altLang="ta-IN" sz="2800" lang="en-US">
                <a:solidFill>
                  <a:srgbClr val="000000"/>
                </a:solidFill>
              </a:rPr>
              <a:t>screenshots </a:t>
            </a:r>
            <a:r>
              <a:rPr altLang="ta-IN" sz="2800" lang="en-US">
                <a:solidFill>
                  <a:srgbClr val="000000"/>
                </a:solidFill>
              </a:rPr>
              <a:t>of </a:t>
            </a:r>
            <a:r>
              <a:rPr altLang="ta-IN" sz="2800" lang="en-US">
                <a:solidFill>
                  <a:srgbClr val="000000"/>
                </a:solidFill>
              </a:rPr>
              <a:t>the </a:t>
            </a:r>
            <a:r>
              <a:rPr altLang="ta-IN" sz="2800" lang="en-US">
                <a:solidFill>
                  <a:srgbClr val="000000"/>
                </a:solidFill>
              </a:rPr>
              <a:t>platform's </a:t>
            </a:r>
            <a:r>
              <a:rPr altLang="ta-IN" sz="2800" lang="en-US">
                <a:solidFill>
                  <a:srgbClr val="000000"/>
                </a:solidFill>
              </a:rPr>
              <a:t>dashboard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 maps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 and </a:t>
            </a:r>
            <a:r>
              <a:rPr altLang="ta-IN" sz="2800" lang="en-US">
                <a:solidFill>
                  <a:srgbClr val="000000"/>
                </a:solidFill>
              </a:rPr>
              <a:t>charts</a:t>
            </a:r>
            <a:r>
              <a:rPr altLang="ta-IN" sz="2800" lang="en-US">
                <a:solidFill>
                  <a:srgbClr val="000000"/>
                </a:solidFill>
              </a:rPr>
              <a:t>]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10400303" y="97564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72" name=""/>
          <p:cNvSpPr txBox="1"/>
          <p:nvPr/>
        </p:nvSpPr>
        <p:spPr>
          <a:xfrm>
            <a:off x="755331" y="2329815"/>
            <a:ext cx="7953736" cy="1767841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Th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roject </a:t>
            </a:r>
            <a:r>
              <a:rPr altLang="ta-IN" sz="2800" lang="en-US">
                <a:solidFill>
                  <a:srgbClr val="000000"/>
                </a:solidFill>
              </a:rPr>
              <a:t>de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ness 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 </a:t>
            </a:r>
            <a:r>
              <a:rPr altLang="ta-IN" sz="2800" lang="en-US">
                <a:solidFill>
                  <a:srgbClr val="000000"/>
                </a:solidFill>
              </a:rPr>
              <a:t>Web-</a:t>
            </a:r>
            <a:r>
              <a:rPr altLang="ta-IN" sz="2800" lang="en-US">
                <a:solidFill>
                  <a:srgbClr val="000000"/>
                </a:solidFill>
              </a:rPr>
              <a:t>Based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orm </a:t>
            </a:r>
            <a:r>
              <a:rPr altLang="ta-IN" sz="2800" lang="en-US">
                <a:solidFill>
                  <a:srgbClr val="000000"/>
                </a:solidFill>
              </a:rPr>
              <a:t>for </a:t>
            </a:r>
            <a:r>
              <a:rPr altLang="ta-IN" sz="2800" lang="en-US">
                <a:solidFill>
                  <a:srgbClr val="000000"/>
                </a:solidFill>
              </a:rPr>
              <a:t>q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lity 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oring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 Future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ement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de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ng 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ce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ive 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"/>
          <p:cNvSpPr txBox="1"/>
          <p:nvPr/>
        </p:nvSpPr>
        <p:spPr>
          <a:xfrm>
            <a:off x="9034970" y="-2254862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74" name=""/>
          <p:cNvSpPr txBox="1"/>
          <p:nvPr/>
        </p:nvSpPr>
        <p:spPr>
          <a:xfrm>
            <a:off x="645391" y="12682930"/>
            <a:ext cx="4000000" cy="510540"/>
          </a:xfrm>
          <a:prstGeom prst="rect"/>
        </p:spPr>
        <p:txBody>
          <a:bodyPr rtlCol="0" wrap="square">
            <a:spAutoFit/>
          </a:bodyPr>
          <a:p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76" name=""/>
          <p:cNvSpPr txBox="1"/>
          <p:nvPr/>
        </p:nvSpPr>
        <p:spPr>
          <a:xfrm>
            <a:off x="2645392" y="1268293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79" name=""/>
          <p:cNvSpPr txBox="1"/>
          <p:nvPr/>
        </p:nvSpPr>
        <p:spPr>
          <a:xfrm>
            <a:off x="645391" y="2545080"/>
            <a:ext cx="6434946" cy="17678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"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name</a:t>
            </a:r>
            <a:r>
              <a:rPr altLang="ta-IN" sz="2800" lang="en-US">
                <a:solidFill>
                  <a:srgbClr val="000000"/>
                </a:solidFill>
              </a:rPr>
              <a:t>"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w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r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al </a:t>
            </a:r>
            <a:r>
              <a:rPr altLang="ta-IN" sz="2800" lang="en-US">
                <a:solidFill>
                  <a:srgbClr val="000000"/>
                </a:solidFill>
              </a:rPr>
              <a:t>GitHub 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name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quality 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toring </a:t>
            </a:r>
            <a:r>
              <a:rPr altLang="ta-IN" sz="2800" lang="en-US">
                <a:solidFill>
                  <a:srgbClr val="000000"/>
                </a:solidFill>
              </a:rPr>
              <a:t>system </a:t>
            </a:r>
            <a:r>
              <a:rPr altLang="ta-IN" sz="2800" lang="en-US">
                <a:solidFill>
                  <a:srgbClr val="000000"/>
                </a:solidFill>
              </a:rPr>
              <a:t>w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your 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80" name=""/>
          <p:cNvSpPr txBox="1"/>
          <p:nvPr/>
        </p:nvSpPr>
        <p:spPr>
          <a:xfrm>
            <a:off x="2883942" y="9024174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81" name=""/>
          <p:cNvSpPr txBox="1"/>
          <p:nvPr/>
        </p:nvSpPr>
        <p:spPr>
          <a:xfrm>
            <a:off x="9898426" y="-4879768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82" name=""/>
          <p:cNvSpPr txBox="1"/>
          <p:nvPr/>
        </p:nvSpPr>
        <p:spPr>
          <a:xfrm>
            <a:off x="645390" y="180082"/>
            <a:ext cx="3510259" cy="891541"/>
          </a:xfrm>
          <a:prstGeom prst="rect"/>
        </p:spPr>
        <p:txBody>
          <a:bodyPr rtlCol="0" wrap="square">
            <a:spAutoFit/>
          </a:bodyPr>
          <a:p>
            <a:r>
              <a:rPr altLang="ta-IN" sz="5400" lang="en-US">
                <a:solidFill>
                  <a:srgbClr val="000000"/>
                </a:solidFill>
              </a:rPr>
              <a:t>Github</a:t>
            </a:r>
            <a:r>
              <a:rPr altLang="ta-IN" sz="5400" lang="en-US">
                <a:solidFill>
                  <a:srgbClr val="000000"/>
                </a:solidFill>
              </a:rPr>
              <a:t> </a:t>
            </a:r>
            <a:r>
              <a:rPr altLang="ta-IN" sz="5400" lang="en-US">
                <a:solidFill>
                  <a:srgbClr val="000000"/>
                </a:solidFill>
              </a:rPr>
              <a:t>link 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Monitoring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Web-plased </a:t>
            </a:r>
            <a:r>
              <a:rPr altLang="ta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platform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7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9429750" y="2363818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676275" y="2737357"/>
            <a:ext cx="7487554" cy="17678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oncern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eas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c 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q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y 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 Existing 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ing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em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n 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k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-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e 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a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 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-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10806126" y="66770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56" name=""/>
          <p:cNvSpPr txBox="1"/>
          <p:nvPr/>
        </p:nvSpPr>
        <p:spPr>
          <a:xfrm>
            <a:off x="594495" y="2864642"/>
            <a:ext cx="7292973" cy="1348741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j</a:t>
            </a:r>
            <a:r>
              <a:rPr altLang="ta-IN" sz="2800" lang="en-US">
                <a:solidFill>
                  <a:srgbClr val="000000"/>
                </a:solidFill>
              </a:rPr>
              <a:t>ect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Web-plased </a:t>
            </a:r>
            <a:r>
              <a:rPr altLang="ta-IN" sz="2800" lang="en-US">
                <a:solidFill>
                  <a:srgbClr val="000000"/>
                </a:solidFill>
              </a:rPr>
              <a:t>platform 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 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-</a:t>
            </a:r>
            <a:r>
              <a:rPr altLang="ta-IN" sz="2800" lang="en-US">
                <a:solidFill>
                  <a:srgbClr val="000000"/>
                </a:solidFill>
              </a:rPr>
              <a:t>time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-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Quality </a:t>
            </a:r>
            <a:r>
              <a:rPr altLang="ta-IN" sz="2800" lang="en-US">
                <a:solidFill>
                  <a:srgbClr val="000000"/>
                </a:solidFill>
              </a:rPr>
              <a:t>Monitoring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te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ely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ke</a:t>
            </a:r>
            <a:r>
              <a:rPr altLang="ta-IN" sz="2800" lang="en-US">
                <a:solidFill>
                  <a:srgbClr val="000000"/>
                </a:solidFill>
              </a:rPr>
              <a:t>hol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10184438" y="174725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57" name=""/>
          <p:cNvSpPr txBox="1"/>
          <p:nvPr/>
        </p:nvSpPr>
        <p:spPr>
          <a:xfrm>
            <a:off x="616379" y="2672051"/>
            <a:ext cx="6710866" cy="9296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k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 researchers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z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534525" y="233362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59" name=""/>
          <p:cNvSpPr txBox="1"/>
          <p:nvPr/>
        </p:nvSpPr>
        <p:spPr>
          <a:xfrm>
            <a:off x="621642" y="2766377"/>
            <a:ext cx="16728558" cy="17678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1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: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3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j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ta-IN" sz="2800" lang="en-US">
                <a:solidFill>
                  <a:srgbClr val="000000"/>
                </a:solidFill>
              </a:rPr>
              <a:t>2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 Backend</a:t>
            </a:r>
            <a:r>
              <a:rPr altLang="ta-IN" sz="2800" lang="en-US">
                <a:solidFill>
                  <a:srgbClr val="000000"/>
                </a:solidFill>
              </a:rPr>
              <a:t>: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j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 Express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ta-IN" sz="2800" lang="en-US">
                <a:solidFill>
                  <a:srgbClr val="000000"/>
                </a:solidFill>
              </a:rPr>
              <a:t>3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: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g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ta-IN" sz="2800" lang="en-US">
                <a:solidFill>
                  <a:srgbClr val="000000"/>
                </a:solidFill>
              </a:rPr>
              <a:t>4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: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Q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w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60" name=""/>
          <p:cNvSpPr txBox="1"/>
          <p:nvPr/>
        </p:nvSpPr>
        <p:spPr>
          <a:xfrm>
            <a:off x="739774" y="2793840"/>
            <a:ext cx="8645395" cy="9296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-</a:t>
            </a:r>
            <a:r>
              <a:rPr altLang="ta-IN" sz="2800" lang="en-US">
                <a:solidFill>
                  <a:srgbClr val="000000"/>
                </a:solidFill>
              </a:rPr>
              <a:t>friendly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f</a:t>
            </a:r>
            <a:r>
              <a:rPr altLang="ta-IN" sz="2800" lang="en-US">
                <a:solidFill>
                  <a:srgbClr val="000000"/>
                </a:solidFill>
              </a:rPr>
              <a:t>ace </a:t>
            </a:r>
            <a:r>
              <a:rPr altLang="ta-IN" sz="2800" lang="en-US">
                <a:solidFill>
                  <a:srgbClr val="000000"/>
                </a:solidFill>
              </a:rPr>
              <a:t>w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e </a:t>
            </a:r>
            <a:r>
              <a:rPr altLang="ta-IN" sz="2800" lang="en-US">
                <a:solidFill>
                  <a:srgbClr val="000000"/>
                </a:solidFill>
              </a:rPr>
              <a:t>v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alizati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,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61" name=""/>
          <p:cNvSpPr txBox="1"/>
          <p:nvPr/>
        </p:nvSpPr>
        <p:spPr>
          <a:xfrm>
            <a:off x="699645" y="2545079"/>
            <a:ext cx="7837625" cy="1767840"/>
          </a:xfrm>
          <a:prstGeom prst="rect"/>
        </p:spPr>
        <p:txBody>
          <a:bodyPr rtlCol="0" wrap="square">
            <a:spAutoFit/>
          </a:bodyPr>
          <a:p>
            <a:r>
              <a:rPr altLang="ta-IN" sz="2800" lang="en-US">
                <a:solidFill>
                  <a:srgbClr val="000000"/>
                </a:solidFill>
              </a:rPr>
              <a:t>1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 Real-time </a:t>
            </a:r>
            <a:r>
              <a:rPr altLang="ta-IN" sz="2800" lang="en-US">
                <a:solidFill>
                  <a:srgbClr val="000000"/>
                </a:solidFill>
              </a:rPr>
              <a:t>ai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quality </a:t>
            </a:r>
            <a:r>
              <a:rPr altLang="ta-IN" sz="2800" lang="en-US">
                <a:solidFill>
                  <a:srgbClr val="000000"/>
                </a:solidFill>
              </a:rPr>
              <a:t>monitoring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ta-IN" sz="2800" lang="en-US">
                <a:solidFill>
                  <a:srgbClr val="000000"/>
                </a:solidFill>
              </a:rPr>
              <a:t>2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n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y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ta-IN" sz="2800" lang="en-US">
                <a:solidFill>
                  <a:srgbClr val="000000"/>
                </a:solidFill>
              </a:rPr>
              <a:t>3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C</a:t>
            </a:r>
            <a:r>
              <a:rPr altLang="ta-IN" sz="2800" lang="en-US">
                <a:solidFill>
                  <a:srgbClr val="000000"/>
                </a:solidFill>
              </a:rPr>
              <a:t>u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t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m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z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r>
              <a:rPr altLang="ta-IN" sz="2800" lang="en-US">
                <a:solidFill>
                  <a:srgbClr val="000000"/>
                </a:solidFill>
              </a:rPr>
              <a:t>l</a:t>
            </a:r>
            <a:r>
              <a:rPr altLang="ta-IN" sz="2800" lang="en-US">
                <a:solidFill>
                  <a:srgbClr val="000000"/>
                </a:solidFill>
              </a:rPr>
              <a:t>e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h</a:t>
            </a:r>
            <a:r>
              <a:rPr altLang="ta-IN" sz="2800" lang="en-US">
                <a:solidFill>
                  <a:srgbClr val="000000"/>
                </a:solidFill>
              </a:rPr>
              <a:t>b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d</a:t>
            </a:r>
            <a:r>
              <a:rPr altLang="ta-IN" sz="2800" lang="en-US">
                <a:solidFill>
                  <a:srgbClr val="000000"/>
                </a:solidFill>
              </a:rPr>
              <a:t>s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ta-IN" sz="2800" lang="en-US">
                <a:solidFill>
                  <a:srgbClr val="000000"/>
                </a:solidFill>
              </a:rPr>
              <a:t>4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r>
              <a:rPr altLang="ta-IN" sz="2800" lang="en-US">
                <a:solidFill>
                  <a:srgbClr val="000000"/>
                </a:solidFill>
              </a:rPr>
              <a:t> Alerts </a:t>
            </a:r>
            <a:r>
              <a:rPr altLang="ta-IN" sz="2800" lang="en-US">
                <a:solidFill>
                  <a:srgbClr val="000000"/>
                </a:solidFill>
              </a:rPr>
              <a:t>for </a:t>
            </a:r>
            <a:r>
              <a:rPr altLang="ta-IN" sz="2800" lang="en-US">
                <a:solidFill>
                  <a:srgbClr val="000000"/>
                </a:solidFill>
              </a:rPr>
              <a:t>p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o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a</a:t>
            </a:r>
            <a:r>
              <a:rPr altLang="ta-IN" sz="2800" lang="en-US">
                <a:solidFill>
                  <a:srgbClr val="000000"/>
                </a:solidFill>
              </a:rPr>
              <a:t>i</a:t>
            </a:r>
            <a:r>
              <a:rPr altLang="ta-IN" sz="2800" lang="en-US">
                <a:solidFill>
                  <a:srgbClr val="000000"/>
                </a:solidFill>
              </a:rPr>
              <a:t>r</a:t>
            </a:r>
            <a:r>
              <a:rPr altLang="ta-IN" sz="2800" lang="en-US">
                <a:solidFill>
                  <a:srgbClr val="000000"/>
                </a:solidFill>
              </a:rPr>
              <a:t> </a:t>
            </a:r>
            <a:r>
              <a:rPr altLang="ta-IN" sz="2800" lang="en-US">
                <a:solidFill>
                  <a:srgbClr val="000000"/>
                </a:solidFill>
              </a:rPr>
              <a:t>quality</a:t>
            </a:r>
            <a:r>
              <a:rPr altLang="ta-IN"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2025-09-03T09:03:37Z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471516a5941f48c3a55b953df6d92486</vt:lpwstr>
  </property>
</Properties>
</file>