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616302-CFEC-469C-9447-7F7AEB824717}" type="doc">
      <dgm:prSet loTypeId="urn:microsoft.com/office/officeart/2005/8/layout/process1" loCatId="process" qsTypeId="urn:microsoft.com/office/officeart/2005/8/quickstyle/simple3" qsCatId="simple" csTypeId="urn:microsoft.com/office/officeart/2005/8/colors/accent1_2" csCatId="accent1" phldr="1"/>
      <dgm:spPr/>
    </dgm:pt>
    <dgm:pt modelId="{00C3EBA8-6756-490A-9A44-30ED3AFBC189}">
      <dgm:prSet phldrT="[Text]"/>
      <dgm:spPr/>
      <dgm:t>
        <a:bodyPr/>
        <a:lstStyle/>
        <a:p>
          <a:r>
            <a:rPr lang="en-US"/>
            <a:t>User starts session</a:t>
          </a:r>
        </a:p>
      </dgm:t>
    </dgm:pt>
    <dgm:pt modelId="{99583086-7D87-4A49-ABA8-8E409CB2596F}" type="parTrans" cxnId="{3EAB1324-196D-43AC-8577-495D148B9711}">
      <dgm:prSet/>
      <dgm:spPr/>
      <dgm:t>
        <a:bodyPr/>
        <a:lstStyle/>
        <a:p>
          <a:endParaRPr lang="en-US"/>
        </a:p>
      </dgm:t>
    </dgm:pt>
    <dgm:pt modelId="{A36DA449-A75F-49F3-A6E6-18B05D93428E}" type="sibTrans" cxnId="{3EAB1324-196D-43AC-8577-495D148B9711}">
      <dgm:prSet/>
      <dgm:spPr/>
      <dgm:t>
        <a:bodyPr/>
        <a:lstStyle/>
        <a:p>
          <a:endParaRPr lang="en-US"/>
        </a:p>
      </dgm:t>
    </dgm:pt>
    <dgm:pt modelId="{A02749C6-7D13-4858-AB15-AC5E964A0BDA}">
      <dgm:prSet phldrT="[Text]"/>
      <dgm:spPr/>
      <dgm:t>
        <a:bodyPr/>
        <a:lstStyle/>
        <a:p>
          <a:r>
            <a:rPr lang="en-US"/>
            <a:t>Answers session questions</a:t>
          </a:r>
        </a:p>
      </dgm:t>
    </dgm:pt>
    <dgm:pt modelId="{8F989092-D427-44AE-825E-93A0798EA5A7}" type="parTrans" cxnId="{9DAF975C-4F13-4BF8-BB86-E3617D9FAF2B}">
      <dgm:prSet/>
      <dgm:spPr/>
      <dgm:t>
        <a:bodyPr/>
        <a:lstStyle/>
        <a:p>
          <a:endParaRPr lang="en-US"/>
        </a:p>
      </dgm:t>
    </dgm:pt>
    <dgm:pt modelId="{8B72A181-8D1E-4CB2-A23F-462C60333DB2}" type="sibTrans" cxnId="{9DAF975C-4F13-4BF8-BB86-E3617D9FAF2B}">
      <dgm:prSet/>
      <dgm:spPr/>
      <dgm:t>
        <a:bodyPr/>
        <a:lstStyle/>
        <a:p>
          <a:endParaRPr lang="en-US"/>
        </a:p>
      </dgm:t>
    </dgm:pt>
    <dgm:pt modelId="{93CCADEC-15A8-42D0-A583-B7EA03458A92}">
      <dgm:prSet phldrT="[Text]"/>
      <dgm:spPr/>
      <dgm:t>
        <a:bodyPr/>
        <a:lstStyle/>
        <a:p>
          <a:r>
            <a:rPr lang="en-US"/>
            <a:t>User is added to a room, study/research starts tracking</a:t>
          </a:r>
        </a:p>
      </dgm:t>
    </dgm:pt>
    <dgm:pt modelId="{602CDC13-0C69-4BBF-90FA-F51F7ECF39BD}" type="parTrans" cxnId="{C64F7961-0274-4316-93F6-2CF7DB698A41}">
      <dgm:prSet/>
      <dgm:spPr/>
      <dgm:t>
        <a:bodyPr/>
        <a:lstStyle/>
        <a:p>
          <a:endParaRPr lang="en-US"/>
        </a:p>
      </dgm:t>
    </dgm:pt>
    <dgm:pt modelId="{2523590F-6EC8-40EB-8756-DD3942220DA1}" type="sibTrans" cxnId="{C64F7961-0274-4316-93F6-2CF7DB698A41}">
      <dgm:prSet/>
      <dgm:spPr/>
      <dgm:t>
        <a:bodyPr/>
        <a:lstStyle/>
        <a:p>
          <a:endParaRPr lang="en-US"/>
        </a:p>
      </dgm:t>
    </dgm:pt>
    <dgm:pt modelId="{70E7DB9B-6587-4A1A-8303-A2B997617974}">
      <dgm:prSet/>
      <dgm:spPr/>
      <dgm:t>
        <a:bodyPr/>
        <a:lstStyle/>
        <a:p>
          <a:r>
            <a:rPr lang="en-US"/>
            <a:t>User can now receive messages </a:t>
          </a:r>
        </a:p>
      </dgm:t>
    </dgm:pt>
    <dgm:pt modelId="{CD0F3089-5989-4DAC-B381-182273841CB8}" type="parTrans" cxnId="{76988714-0F19-4387-989E-584D75FFFD51}">
      <dgm:prSet/>
      <dgm:spPr/>
      <dgm:t>
        <a:bodyPr/>
        <a:lstStyle/>
        <a:p>
          <a:endParaRPr lang="en-US"/>
        </a:p>
      </dgm:t>
    </dgm:pt>
    <dgm:pt modelId="{22CCE0CB-B9BB-4250-AEB1-40F4A25DA0FC}" type="sibTrans" cxnId="{76988714-0F19-4387-989E-584D75FFFD51}">
      <dgm:prSet/>
      <dgm:spPr/>
      <dgm:t>
        <a:bodyPr/>
        <a:lstStyle/>
        <a:p>
          <a:endParaRPr lang="en-US"/>
        </a:p>
      </dgm:t>
    </dgm:pt>
    <dgm:pt modelId="{032B99DD-20FF-448B-B6D0-FC4DC563E29B}">
      <dgm:prSet/>
      <dgm:spPr/>
      <dgm:t>
        <a:bodyPr/>
        <a:lstStyle/>
        <a:p>
          <a:r>
            <a:rPr lang="en-US"/>
            <a:t>User finishes session and completes exit surbvey</a:t>
          </a:r>
        </a:p>
      </dgm:t>
    </dgm:pt>
    <dgm:pt modelId="{E980BAC5-ECF3-4AE8-9589-A207215C4EFE}" type="parTrans" cxnId="{AB990A9B-AFEF-4417-B220-3C29ACB0F6E4}">
      <dgm:prSet/>
      <dgm:spPr/>
      <dgm:t>
        <a:bodyPr/>
        <a:lstStyle/>
        <a:p>
          <a:endParaRPr lang="en-US"/>
        </a:p>
      </dgm:t>
    </dgm:pt>
    <dgm:pt modelId="{66351D94-32E8-4B24-AA91-F41F52E64459}" type="sibTrans" cxnId="{AB990A9B-AFEF-4417-B220-3C29ACB0F6E4}">
      <dgm:prSet/>
      <dgm:spPr/>
      <dgm:t>
        <a:bodyPr/>
        <a:lstStyle/>
        <a:p>
          <a:endParaRPr lang="en-US"/>
        </a:p>
      </dgm:t>
    </dgm:pt>
    <dgm:pt modelId="{F555BFE8-97FB-41EB-ABC5-8AF665958D51}" type="pres">
      <dgm:prSet presAssocID="{51616302-CFEC-469C-9447-7F7AEB824717}" presName="Name0" presStyleCnt="0">
        <dgm:presLayoutVars>
          <dgm:dir/>
          <dgm:resizeHandles val="exact"/>
        </dgm:presLayoutVars>
      </dgm:prSet>
      <dgm:spPr/>
    </dgm:pt>
    <dgm:pt modelId="{81AA1326-2792-4325-9F21-A5C3534C3C8F}" type="pres">
      <dgm:prSet presAssocID="{00C3EBA8-6756-490A-9A44-30ED3AFBC189}" presName="node" presStyleLbl="node1" presStyleIdx="0" presStyleCnt="5">
        <dgm:presLayoutVars>
          <dgm:bulletEnabled val="1"/>
        </dgm:presLayoutVars>
      </dgm:prSet>
      <dgm:spPr/>
    </dgm:pt>
    <dgm:pt modelId="{C1A1FE2A-D5CF-4602-8744-033611C875C7}" type="pres">
      <dgm:prSet presAssocID="{A36DA449-A75F-49F3-A6E6-18B05D93428E}" presName="sibTrans" presStyleLbl="sibTrans2D1" presStyleIdx="0" presStyleCnt="4"/>
      <dgm:spPr/>
    </dgm:pt>
    <dgm:pt modelId="{73ED8917-6E17-42AA-B544-4508A06085B8}" type="pres">
      <dgm:prSet presAssocID="{A36DA449-A75F-49F3-A6E6-18B05D93428E}" presName="connectorText" presStyleLbl="sibTrans2D1" presStyleIdx="0" presStyleCnt="4"/>
      <dgm:spPr/>
    </dgm:pt>
    <dgm:pt modelId="{623F7899-8D16-49A2-B5F2-F97371F5FE09}" type="pres">
      <dgm:prSet presAssocID="{A02749C6-7D13-4858-AB15-AC5E964A0BDA}" presName="node" presStyleLbl="node1" presStyleIdx="1" presStyleCnt="5">
        <dgm:presLayoutVars>
          <dgm:bulletEnabled val="1"/>
        </dgm:presLayoutVars>
      </dgm:prSet>
      <dgm:spPr/>
    </dgm:pt>
    <dgm:pt modelId="{9F23FE40-CD9E-4F6F-9A55-F3D29EF446CE}" type="pres">
      <dgm:prSet presAssocID="{8B72A181-8D1E-4CB2-A23F-462C60333DB2}" presName="sibTrans" presStyleLbl="sibTrans2D1" presStyleIdx="1" presStyleCnt="4"/>
      <dgm:spPr/>
    </dgm:pt>
    <dgm:pt modelId="{9F2AEA47-FC9E-41F5-9B43-24B468556251}" type="pres">
      <dgm:prSet presAssocID="{8B72A181-8D1E-4CB2-A23F-462C60333DB2}" presName="connectorText" presStyleLbl="sibTrans2D1" presStyleIdx="1" presStyleCnt="4"/>
      <dgm:spPr/>
    </dgm:pt>
    <dgm:pt modelId="{A0A31633-80E3-442F-B7C2-5E8F09A472C1}" type="pres">
      <dgm:prSet presAssocID="{93CCADEC-15A8-42D0-A583-B7EA03458A92}" presName="node" presStyleLbl="node1" presStyleIdx="2" presStyleCnt="5">
        <dgm:presLayoutVars>
          <dgm:bulletEnabled val="1"/>
        </dgm:presLayoutVars>
      </dgm:prSet>
      <dgm:spPr/>
    </dgm:pt>
    <dgm:pt modelId="{63638849-5941-4E81-88CC-4300E053A0CC}" type="pres">
      <dgm:prSet presAssocID="{2523590F-6EC8-40EB-8756-DD3942220DA1}" presName="sibTrans" presStyleLbl="sibTrans2D1" presStyleIdx="2" presStyleCnt="4"/>
      <dgm:spPr/>
    </dgm:pt>
    <dgm:pt modelId="{288CB4BD-16BE-4C73-A864-918E1EE0B946}" type="pres">
      <dgm:prSet presAssocID="{2523590F-6EC8-40EB-8756-DD3942220DA1}" presName="connectorText" presStyleLbl="sibTrans2D1" presStyleIdx="2" presStyleCnt="4"/>
      <dgm:spPr/>
    </dgm:pt>
    <dgm:pt modelId="{CA5DA9C1-5F3C-49CE-9EA9-5058E6D953CF}" type="pres">
      <dgm:prSet presAssocID="{70E7DB9B-6587-4A1A-8303-A2B997617974}" presName="node" presStyleLbl="node1" presStyleIdx="3" presStyleCnt="5">
        <dgm:presLayoutVars>
          <dgm:bulletEnabled val="1"/>
        </dgm:presLayoutVars>
      </dgm:prSet>
      <dgm:spPr/>
    </dgm:pt>
    <dgm:pt modelId="{073B5350-A040-4497-B8B1-6EEFABB68711}" type="pres">
      <dgm:prSet presAssocID="{22CCE0CB-B9BB-4250-AEB1-40F4A25DA0FC}" presName="sibTrans" presStyleLbl="sibTrans2D1" presStyleIdx="3" presStyleCnt="4"/>
      <dgm:spPr/>
    </dgm:pt>
    <dgm:pt modelId="{E6DB06D9-972F-46E5-A909-AFDC64866790}" type="pres">
      <dgm:prSet presAssocID="{22CCE0CB-B9BB-4250-AEB1-40F4A25DA0FC}" presName="connectorText" presStyleLbl="sibTrans2D1" presStyleIdx="3" presStyleCnt="4"/>
      <dgm:spPr/>
    </dgm:pt>
    <dgm:pt modelId="{E1CB2D58-77BB-4E60-8FA9-3A4112C07473}" type="pres">
      <dgm:prSet presAssocID="{032B99DD-20FF-448B-B6D0-FC4DC563E29B}" presName="node" presStyleLbl="node1" presStyleIdx="4" presStyleCnt="5">
        <dgm:presLayoutVars>
          <dgm:bulletEnabled val="1"/>
        </dgm:presLayoutVars>
      </dgm:prSet>
      <dgm:spPr/>
    </dgm:pt>
  </dgm:ptLst>
  <dgm:cxnLst>
    <dgm:cxn modelId="{76988714-0F19-4387-989E-584D75FFFD51}" srcId="{51616302-CFEC-469C-9447-7F7AEB824717}" destId="{70E7DB9B-6587-4A1A-8303-A2B997617974}" srcOrd="3" destOrd="0" parTransId="{CD0F3089-5989-4DAC-B381-182273841CB8}" sibTransId="{22CCE0CB-B9BB-4250-AEB1-40F4A25DA0FC}"/>
    <dgm:cxn modelId="{92C76720-7292-4CA2-9195-7B0C59629E7A}" type="presOf" srcId="{A36DA449-A75F-49F3-A6E6-18B05D93428E}" destId="{C1A1FE2A-D5CF-4602-8744-033611C875C7}" srcOrd="0" destOrd="0" presId="urn:microsoft.com/office/officeart/2005/8/layout/process1"/>
    <dgm:cxn modelId="{3EAB1324-196D-43AC-8577-495D148B9711}" srcId="{51616302-CFEC-469C-9447-7F7AEB824717}" destId="{00C3EBA8-6756-490A-9A44-30ED3AFBC189}" srcOrd="0" destOrd="0" parTransId="{99583086-7D87-4A49-ABA8-8E409CB2596F}" sibTransId="{A36DA449-A75F-49F3-A6E6-18B05D93428E}"/>
    <dgm:cxn modelId="{FB10632F-3463-4694-A2FE-A54114E44628}" type="presOf" srcId="{A02749C6-7D13-4858-AB15-AC5E964A0BDA}" destId="{623F7899-8D16-49A2-B5F2-F97371F5FE09}" srcOrd="0" destOrd="0" presId="urn:microsoft.com/office/officeart/2005/8/layout/process1"/>
    <dgm:cxn modelId="{DA71DE33-00F9-4B8D-B69A-792FFBADCD0C}" type="presOf" srcId="{51616302-CFEC-469C-9447-7F7AEB824717}" destId="{F555BFE8-97FB-41EB-ABC5-8AF665958D51}" srcOrd="0" destOrd="0" presId="urn:microsoft.com/office/officeart/2005/8/layout/process1"/>
    <dgm:cxn modelId="{9DAF975C-4F13-4BF8-BB86-E3617D9FAF2B}" srcId="{51616302-CFEC-469C-9447-7F7AEB824717}" destId="{A02749C6-7D13-4858-AB15-AC5E964A0BDA}" srcOrd="1" destOrd="0" parTransId="{8F989092-D427-44AE-825E-93A0798EA5A7}" sibTransId="{8B72A181-8D1E-4CB2-A23F-462C60333DB2}"/>
    <dgm:cxn modelId="{C64F7961-0274-4316-93F6-2CF7DB698A41}" srcId="{51616302-CFEC-469C-9447-7F7AEB824717}" destId="{93CCADEC-15A8-42D0-A583-B7EA03458A92}" srcOrd="2" destOrd="0" parTransId="{602CDC13-0C69-4BBF-90FA-F51F7ECF39BD}" sibTransId="{2523590F-6EC8-40EB-8756-DD3942220DA1}"/>
    <dgm:cxn modelId="{441EB849-B7D0-468E-A5C2-67C1FE64E7A5}" type="presOf" srcId="{2523590F-6EC8-40EB-8756-DD3942220DA1}" destId="{288CB4BD-16BE-4C73-A864-918E1EE0B946}" srcOrd="1" destOrd="0" presId="urn:microsoft.com/office/officeart/2005/8/layout/process1"/>
    <dgm:cxn modelId="{4E7FD472-6E25-48DB-8265-8737B5984577}" type="presOf" srcId="{22CCE0CB-B9BB-4250-AEB1-40F4A25DA0FC}" destId="{073B5350-A040-4497-B8B1-6EEFABB68711}" srcOrd="0" destOrd="0" presId="urn:microsoft.com/office/officeart/2005/8/layout/process1"/>
    <dgm:cxn modelId="{5E15F876-21AB-4C4B-B40C-3980E06EB3B0}" type="presOf" srcId="{22CCE0CB-B9BB-4250-AEB1-40F4A25DA0FC}" destId="{E6DB06D9-972F-46E5-A909-AFDC64866790}" srcOrd="1" destOrd="0" presId="urn:microsoft.com/office/officeart/2005/8/layout/process1"/>
    <dgm:cxn modelId="{8DECA694-4877-4299-8F18-755C2C3F8610}" type="presOf" srcId="{2523590F-6EC8-40EB-8756-DD3942220DA1}" destId="{63638849-5941-4E81-88CC-4300E053A0CC}" srcOrd="0" destOrd="0" presId="urn:microsoft.com/office/officeart/2005/8/layout/process1"/>
    <dgm:cxn modelId="{AB990A9B-AFEF-4417-B220-3C29ACB0F6E4}" srcId="{51616302-CFEC-469C-9447-7F7AEB824717}" destId="{032B99DD-20FF-448B-B6D0-FC4DC563E29B}" srcOrd="4" destOrd="0" parTransId="{E980BAC5-ECF3-4AE8-9589-A207215C4EFE}" sibTransId="{66351D94-32E8-4B24-AA91-F41F52E64459}"/>
    <dgm:cxn modelId="{2762839C-DF59-4927-8665-C1559611BF2C}" type="presOf" srcId="{8B72A181-8D1E-4CB2-A23F-462C60333DB2}" destId="{9F2AEA47-FC9E-41F5-9B43-24B468556251}" srcOrd="1" destOrd="0" presId="urn:microsoft.com/office/officeart/2005/8/layout/process1"/>
    <dgm:cxn modelId="{EE95F4B8-3B53-4C0E-95EA-AB2410DEB566}" type="presOf" srcId="{70E7DB9B-6587-4A1A-8303-A2B997617974}" destId="{CA5DA9C1-5F3C-49CE-9EA9-5058E6D953CF}" srcOrd="0" destOrd="0" presId="urn:microsoft.com/office/officeart/2005/8/layout/process1"/>
    <dgm:cxn modelId="{658F72C0-A23C-485C-A9D8-5A26FCB7B485}" type="presOf" srcId="{A36DA449-A75F-49F3-A6E6-18B05D93428E}" destId="{73ED8917-6E17-42AA-B544-4508A06085B8}" srcOrd="1" destOrd="0" presId="urn:microsoft.com/office/officeart/2005/8/layout/process1"/>
    <dgm:cxn modelId="{BC0B4CD3-C855-45F8-8D54-E0A67425EAD9}" type="presOf" srcId="{93CCADEC-15A8-42D0-A583-B7EA03458A92}" destId="{A0A31633-80E3-442F-B7C2-5E8F09A472C1}" srcOrd="0" destOrd="0" presId="urn:microsoft.com/office/officeart/2005/8/layout/process1"/>
    <dgm:cxn modelId="{43F783E6-6FD2-4001-8FB1-FA6805371509}" type="presOf" srcId="{00C3EBA8-6756-490A-9A44-30ED3AFBC189}" destId="{81AA1326-2792-4325-9F21-A5C3534C3C8F}" srcOrd="0" destOrd="0" presId="urn:microsoft.com/office/officeart/2005/8/layout/process1"/>
    <dgm:cxn modelId="{18119DE6-1726-402F-A46F-AA52641817BD}" type="presOf" srcId="{8B72A181-8D1E-4CB2-A23F-462C60333DB2}" destId="{9F23FE40-CD9E-4F6F-9A55-F3D29EF446CE}" srcOrd="0" destOrd="0" presId="urn:microsoft.com/office/officeart/2005/8/layout/process1"/>
    <dgm:cxn modelId="{3954E0E8-3779-426F-9D5E-CDB2FC6F0E5B}" type="presOf" srcId="{032B99DD-20FF-448B-B6D0-FC4DC563E29B}" destId="{E1CB2D58-77BB-4E60-8FA9-3A4112C07473}" srcOrd="0" destOrd="0" presId="urn:microsoft.com/office/officeart/2005/8/layout/process1"/>
    <dgm:cxn modelId="{65323A78-CF0C-4F77-8FE4-929F96D3B4DF}" type="presParOf" srcId="{F555BFE8-97FB-41EB-ABC5-8AF665958D51}" destId="{81AA1326-2792-4325-9F21-A5C3534C3C8F}" srcOrd="0" destOrd="0" presId="urn:microsoft.com/office/officeart/2005/8/layout/process1"/>
    <dgm:cxn modelId="{8BC9DE3D-50A4-49F1-8576-C564DBDB2B27}" type="presParOf" srcId="{F555BFE8-97FB-41EB-ABC5-8AF665958D51}" destId="{C1A1FE2A-D5CF-4602-8744-033611C875C7}" srcOrd="1" destOrd="0" presId="urn:microsoft.com/office/officeart/2005/8/layout/process1"/>
    <dgm:cxn modelId="{F0BF8BFA-61CF-4AEB-A729-339C4357285C}" type="presParOf" srcId="{C1A1FE2A-D5CF-4602-8744-033611C875C7}" destId="{73ED8917-6E17-42AA-B544-4508A06085B8}" srcOrd="0" destOrd="0" presId="urn:microsoft.com/office/officeart/2005/8/layout/process1"/>
    <dgm:cxn modelId="{5F220705-8946-4540-8D69-B1D93CEDE6E7}" type="presParOf" srcId="{F555BFE8-97FB-41EB-ABC5-8AF665958D51}" destId="{623F7899-8D16-49A2-B5F2-F97371F5FE09}" srcOrd="2" destOrd="0" presId="urn:microsoft.com/office/officeart/2005/8/layout/process1"/>
    <dgm:cxn modelId="{9FB8D580-D468-4D69-A72E-87B629B73B58}" type="presParOf" srcId="{F555BFE8-97FB-41EB-ABC5-8AF665958D51}" destId="{9F23FE40-CD9E-4F6F-9A55-F3D29EF446CE}" srcOrd="3" destOrd="0" presId="urn:microsoft.com/office/officeart/2005/8/layout/process1"/>
    <dgm:cxn modelId="{D7BCE5F5-9A4A-49E0-997B-A67B80ACB3C8}" type="presParOf" srcId="{9F23FE40-CD9E-4F6F-9A55-F3D29EF446CE}" destId="{9F2AEA47-FC9E-41F5-9B43-24B468556251}" srcOrd="0" destOrd="0" presId="urn:microsoft.com/office/officeart/2005/8/layout/process1"/>
    <dgm:cxn modelId="{DBCB8B57-263B-49E2-86B6-860698A3BA38}" type="presParOf" srcId="{F555BFE8-97FB-41EB-ABC5-8AF665958D51}" destId="{A0A31633-80E3-442F-B7C2-5E8F09A472C1}" srcOrd="4" destOrd="0" presId="urn:microsoft.com/office/officeart/2005/8/layout/process1"/>
    <dgm:cxn modelId="{26CF221A-F264-4783-9460-B8556B21932D}" type="presParOf" srcId="{F555BFE8-97FB-41EB-ABC5-8AF665958D51}" destId="{63638849-5941-4E81-88CC-4300E053A0CC}" srcOrd="5" destOrd="0" presId="urn:microsoft.com/office/officeart/2005/8/layout/process1"/>
    <dgm:cxn modelId="{46B64907-748F-4F64-81A9-416D12830E2F}" type="presParOf" srcId="{63638849-5941-4E81-88CC-4300E053A0CC}" destId="{288CB4BD-16BE-4C73-A864-918E1EE0B946}" srcOrd="0" destOrd="0" presId="urn:microsoft.com/office/officeart/2005/8/layout/process1"/>
    <dgm:cxn modelId="{165D6360-E1FE-4C79-8364-531677B3D3A4}" type="presParOf" srcId="{F555BFE8-97FB-41EB-ABC5-8AF665958D51}" destId="{CA5DA9C1-5F3C-49CE-9EA9-5058E6D953CF}" srcOrd="6" destOrd="0" presId="urn:microsoft.com/office/officeart/2005/8/layout/process1"/>
    <dgm:cxn modelId="{DA4568CD-5A5B-4592-AC48-8913BC054025}" type="presParOf" srcId="{F555BFE8-97FB-41EB-ABC5-8AF665958D51}" destId="{073B5350-A040-4497-B8B1-6EEFABB68711}" srcOrd="7" destOrd="0" presId="urn:microsoft.com/office/officeart/2005/8/layout/process1"/>
    <dgm:cxn modelId="{0B18D29C-2818-4BA2-9B32-38EF0A9782D8}" type="presParOf" srcId="{073B5350-A040-4497-B8B1-6EEFABB68711}" destId="{E6DB06D9-972F-46E5-A909-AFDC64866790}" srcOrd="0" destOrd="0" presId="urn:microsoft.com/office/officeart/2005/8/layout/process1"/>
    <dgm:cxn modelId="{A49F5543-6104-48FD-9CA7-2AE674AD2F75}" type="presParOf" srcId="{F555BFE8-97FB-41EB-ABC5-8AF665958D51}" destId="{E1CB2D58-77BB-4E60-8FA9-3A4112C07473}"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AA1326-2792-4325-9F21-A5C3534C3C8F}">
      <dsp:nvSpPr>
        <dsp:cNvPr id="0" name=""/>
        <dsp:cNvSpPr/>
      </dsp:nvSpPr>
      <dsp:spPr>
        <a:xfrm>
          <a:off x="4836" y="1278851"/>
          <a:ext cx="1499443" cy="984009"/>
        </a:xfrm>
        <a:prstGeom prst="roundRect">
          <a:avLst>
            <a:gd name="adj" fmla="val 10000"/>
          </a:avLst>
        </a:prstGeom>
        <a:gradFill rotWithShape="0">
          <a:gsLst>
            <a:gs pos="0">
              <a:schemeClr val="accent1">
                <a:hueOff val="0"/>
                <a:satOff val="0"/>
                <a:lumOff val="0"/>
                <a:alphaOff val="0"/>
                <a:tint val="58000"/>
                <a:satMod val="108000"/>
                <a:lumMod val="110000"/>
              </a:schemeClr>
            </a:gs>
            <a:gs pos="100000">
              <a:schemeClr val="accen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User starts session</a:t>
          </a:r>
        </a:p>
      </dsp:txBody>
      <dsp:txXfrm>
        <a:off x="33657" y="1307672"/>
        <a:ext cx="1441801" cy="926367"/>
      </dsp:txXfrm>
    </dsp:sp>
    <dsp:sp modelId="{C1A1FE2A-D5CF-4602-8744-033611C875C7}">
      <dsp:nvSpPr>
        <dsp:cNvPr id="0" name=""/>
        <dsp:cNvSpPr/>
      </dsp:nvSpPr>
      <dsp:spPr>
        <a:xfrm>
          <a:off x="1654224" y="1584925"/>
          <a:ext cx="317881" cy="371861"/>
        </a:xfrm>
        <a:prstGeom prst="rightArrow">
          <a:avLst>
            <a:gd name="adj1" fmla="val 60000"/>
            <a:gd name="adj2" fmla="val 50000"/>
          </a:avLst>
        </a:prstGeom>
        <a:gradFill rotWithShape="0">
          <a:gsLst>
            <a:gs pos="0">
              <a:schemeClr val="accent1">
                <a:tint val="60000"/>
                <a:hueOff val="0"/>
                <a:satOff val="0"/>
                <a:lumOff val="0"/>
                <a:alphaOff val="0"/>
                <a:tint val="58000"/>
                <a:satMod val="108000"/>
                <a:lumMod val="110000"/>
              </a:schemeClr>
            </a:gs>
            <a:gs pos="100000">
              <a:schemeClr val="accent1">
                <a:tint val="60000"/>
                <a:hueOff val="0"/>
                <a:satOff val="0"/>
                <a:lumOff val="0"/>
                <a:alphaOff val="0"/>
                <a:tint val="81000"/>
                <a:satMod val="109000"/>
                <a:lumMod val="105000"/>
              </a:schemeClr>
            </a:gs>
          </a:gsLst>
          <a:lin ang="504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1654224" y="1659297"/>
        <a:ext cx="222517" cy="223117"/>
      </dsp:txXfrm>
    </dsp:sp>
    <dsp:sp modelId="{623F7899-8D16-49A2-B5F2-F97371F5FE09}">
      <dsp:nvSpPr>
        <dsp:cNvPr id="0" name=""/>
        <dsp:cNvSpPr/>
      </dsp:nvSpPr>
      <dsp:spPr>
        <a:xfrm>
          <a:off x="2104057" y="1278851"/>
          <a:ext cx="1499443" cy="984009"/>
        </a:xfrm>
        <a:prstGeom prst="roundRect">
          <a:avLst>
            <a:gd name="adj" fmla="val 10000"/>
          </a:avLst>
        </a:prstGeom>
        <a:gradFill rotWithShape="0">
          <a:gsLst>
            <a:gs pos="0">
              <a:schemeClr val="accent1">
                <a:hueOff val="0"/>
                <a:satOff val="0"/>
                <a:lumOff val="0"/>
                <a:alphaOff val="0"/>
                <a:tint val="58000"/>
                <a:satMod val="108000"/>
                <a:lumMod val="110000"/>
              </a:schemeClr>
            </a:gs>
            <a:gs pos="100000">
              <a:schemeClr val="accen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Answers session questions</a:t>
          </a:r>
        </a:p>
      </dsp:txBody>
      <dsp:txXfrm>
        <a:off x="2132878" y="1307672"/>
        <a:ext cx="1441801" cy="926367"/>
      </dsp:txXfrm>
    </dsp:sp>
    <dsp:sp modelId="{9F23FE40-CD9E-4F6F-9A55-F3D29EF446CE}">
      <dsp:nvSpPr>
        <dsp:cNvPr id="0" name=""/>
        <dsp:cNvSpPr/>
      </dsp:nvSpPr>
      <dsp:spPr>
        <a:xfrm>
          <a:off x="3753445" y="1584925"/>
          <a:ext cx="317881" cy="371861"/>
        </a:xfrm>
        <a:prstGeom prst="rightArrow">
          <a:avLst>
            <a:gd name="adj1" fmla="val 60000"/>
            <a:gd name="adj2" fmla="val 50000"/>
          </a:avLst>
        </a:prstGeom>
        <a:gradFill rotWithShape="0">
          <a:gsLst>
            <a:gs pos="0">
              <a:schemeClr val="accent1">
                <a:tint val="60000"/>
                <a:hueOff val="0"/>
                <a:satOff val="0"/>
                <a:lumOff val="0"/>
                <a:alphaOff val="0"/>
                <a:tint val="58000"/>
                <a:satMod val="108000"/>
                <a:lumMod val="110000"/>
              </a:schemeClr>
            </a:gs>
            <a:gs pos="100000">
              <a:schemeClr val="accent1">
                <a:tint val="60000"/>
                <a:hueOff val="0"/>
                <a:satOff val="0"/>
                <a:lumOff val="0"/>
                <a:alphaOff val="0"/>
                <a:tint val="81000"/>
                <a:satMod val="109000"/>
                <a:lumMod val="105000"/>
              </a:schemeClr>
            </a:gs>
          </a:gsLst>
          <a:lin ang="504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3753445" y="1659297"/>
        <a:ext cx="222517" cy="223117"/>
      </dsp:txXfrm>
    </dsp:sp>
    <dsp:sp modelId="{A0A31633-80E3-442F-B7C2-5E8F09A472C1}">
      <dsp:nvSpPr>
        <dsp:cNvPr id="0" name=""/>
        <dsp:cNvSpPr/>
      </dsp:nvSpPr>
      <dsp:spPr>
        <a:xfrm>
          <a:off x="4203278" y="1278851"/>
          <a:ext cx="1499443" cy="984009"/>
        </a:xfrm>
        <a:prstGeom prst="roundRect">
          <a:avLst>
            <a:gd name="adj" fmla="val 10000"/>
          </a:avLst>
        </a:prstGeom>
        <a:gradFill rotWithShape="0">
          <a:gsLst>
            <a:gs pos="0">
              <a:schemeClr val="accent1">
                <a:hueOff val="0"/>
                <a:satOff val="0"/>
                <a:lumOff val="0"/>
                <a:alphaOff val="0"/>
                <a:tint val="58000"/>
                <a:satMod val="108000"/>
                <a:lumMod val="110000"/>
              </a:schemeClr>
            </a:gs>
            <a:gs pos="100000">
              <a:schemeClr val="accen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User is added to a room, study/research starts tracking</a:t>
          </a:r>
        </a:p>
      </dsp:txBody>
      <dsp:txXfrm>
        <a:off x="4232099" y="1307672"/>
        <a:ext cx="1441801" cy="926367"/>
      </dsp:txXfrm>
    </dsp:sp>
    <dsp:sp modelId="{63638849-5941-4E81-88CC-4300E053A0CC}">
      <dsp:nvSpPr>
        <dsp:cNvPr id="0" name=""/>
        <dsp:cNvSpPr/>
      </dsp:nvSpPr>
      <dsp:spPr>
        <a:xfrm>
          <a:off x="5852666" y="1584925"/>
          <a:ext cx="317881" cy="371861"/>
        </a:xfrm>
        <a:prstGeom prst="rightArrow">
          <a:avLst>
            <a:gd name="adj1" fmla="val 60000"/>
            <a:gd name="adj2" fmla="val 50000"/>
          </a:avLst>
        </a:prstGeom>
        <a:gradFill rotWithShape="0">
          <a:gsLst>
            <a:gs pos="0">
              <a:schemeClr val="accent1">
                <a:tint val="60000"/>
                <a:hueOff val="0"/>
                <a:satOff val="0"/>
                <a:lumOff val="0"/>
                <a:alphaOff val="0"/>
                <a:tint val="58000"/>
                <a:satMod val="108000"/>
                <a:lumMod val="110000"/>
              </a:schemeClr>
            </a:gs>
            <a:gs pos="100000">
              <a:schemeClr val="accent1">
                <a:tint val="60000"/>
                <a:hueOff val="0"/>
                <a:satOff val="0"/>
                <a:lumOff val="0"/>
                <a:alphaOff val="0"/>
                <a:tint val="81000"/>
                <a:satMod val="109000"/>
                <a:lumMod val="105000"/>
              </a:schemeClr>
            </a:gs>
          </a:gsLst>
          <a:lin ang="504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5852666" y="1659297"/>
        <a:ext cx="222517" cy="223117"/>
      </dsp:txXfrm>
    </dsp:sp>
    <dsp:sp modelId="{CA5DA9C1-5F3C-49CE-9EA9-5058E6D953CF}">
      <dsp:nvSpPr>
        <dsp:cNvPr id="0" name=""/>
        <dsp:cNvSpPr/>
      </dsp:nvSpPr>
      <dsp:spPr>
        <a:xfrm>
          <a:off x="6302499" y="1278851"/>
          <a:ext cx="1499443" cy="984009"/>
        </a:xfrm>
        <a:prstGeom prst="roundRect">
          <a:avLst>
            <a:gd name="adj" fmla="val 10000"/>
          </a:avLst>
        </a:prstGeom>
        <a:gradFill rotWithShape="0">
          <a:gsLst>
            <a:gs pos="0">
              <a:schemeClr val="accent1">
                <a:hueOff val="0"/>
                <a:satOff val="0"/>
                <a:lumOff val="0"/>
                <a:alphaOff val="0"/>
                <a:tint val="58000"/>
                <a:satMod val="108000"/>
                <a:lumMod val="110000"/>
              </a:schemeClr>
            </a:gs>
            <a:gs pos="100000">
              <a:schemeClr val="accen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User can now receive messages </a:t>
          </a:r>
        </a:p>
      </dsp:txBody>
      <dsp:txXfrm>
        <a:off x="6331320" y="1307672"/>
        <a:ext cx="1441801" cy="926367"/>
      </dsp:txXfrm>
    </dsp:sp>
    <dsp:sp modelId="{073B5350-A040-4497-B8B1-6EEFABB68711}">
      <dsp:nvSpPr>
        <dsp:cNvPr id="0" name=""/>
        <dsp:cNvSpPr/>
      </dsp:nvSpPr>
      <dsp:spPr>
        <a:xfrm>
          <a:off x="7951886" y="1584925"/>
          <a:ext cx="317881" cy="371861"/>
        </a:xfrm>
        <a:prstGeom prst="rightArrow">
          <a:avLst>
            <a:gd name="adj1" fmla="val 60000"/>
            <a:gd name="adj2" fmla="val 50000"/>
          </a:avLst>
        </a:prstGeom>
        <a:gradFill rotWithShape="0">
          <a:gsLst>
            <a:gs pos="0">
              <a:schemeClr val="accent1">
                <a:tint val="60000"/>
                <a:hueOff val="0"/>
                <a:satOff val="0"/>
                <a:lumOff val="0"/>
                <a:alphaOff val="0"/>
                <a:tint val="58000"/>
                <a:satMod val="108000"/>
                <a:lumMod val="110000"/>
              </a:schemeClr>
            </a:gs>
            <a:gs pos="100000">
              <a:schemeClr val="accent1">
                <a:tint val="60000"/>
                <a:hueOff val="0"/>
                <a:satOff val="0"/>
                <a:lumOff val="0"/>
                <a:alphaOff val="0"/>
                <a:tint val="81000"/>
                <a:satMod val="109000"/>
                <a:lumMod val="105000"/>
              </a:schemeClr>
            </a:gs>
          </a:gsLst>
          <a:lin ang="504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7951886" y="1659297"/>
        <a:ext cx="222517" cy="223117"/>
      </dsp:txXfrm>
    </dsp:sp>
    <dsp:sp modelId="{E1CB2D58-77BB-4E60-8FA9-3A4112C07473}">
      <dsp:nvSpPr>
        <dsp:cNvPr id="0" name=""/>
        <dsp:cNvSpPr/>
      </dsp:nvSpPr>
      <dsp:spPr>
        <a:xfrm>
          <a:off x="8401719" y="1278851"/>
          <a:ext cx="1499443" cy="984009"/>
        </a:xfrm>
        <a:prstGeom prst="roundRect">
          <a:avLst>
            <a:gd name="adj" fmla="val 10000"/>
          </a:avLst>
        </a:prstGeom>
        <a:gradFill rotWithShape="0">
          <a:gsLst>
            <a:gs pos="0">
              <a:schemeClr val="accent1">
                <a:hueOff val="0"/>
                <a:satOff val="0"/>
                <a:lumOff val="0"/>
                <a:alphaOff val="0"/>
                <a:tint val="58000"/>
                <a:satMod val="108000"/>
                <a:lumMod val="110000"/>
              </a:schemeClr>
            </a:gs>
            <a:gs pos="100000">
              <a:schemeClr val="accen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User finishes session and completes exit surbvey</a:t>
          </a:r>
        </a:p>
      </dsp:txBody>
      <dsp:txXfrm>
        <a:off x="8430540" y="1307672"/>
        <a:ext cx="1441801" cy="92636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10/10/2020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10/10/2020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C93CA-9270-42F4-8461-E5CDD68B22F7}"/>
              </a:ext>
            </a:extLst>
          </p:cNvPr>
          <p:cNvSpPr>
            <a:spLocks noGrp="1"/>
          </p:cNvSpPr>
          <p:nvPr>
            <p:ph type="ctrTitle"/>
          </p:nvPr>
        </p:nvSpPr>
        <p:spPr/>
        <p:txBody>
          <a:bodyPr/>
          <a:lstStyle/>
          <a:p>
            <a:r>
              <a:rPr lang="en-US" dirty="0" err="1"/>
              <a:t>WiseUp</a:t>
            </a:r>
            <a:endParaRPr lang="en-US" dirty="0"/>
          </a:p>
        </p:txBody>
      </p:sp>
      <p:sp>
        <p:nvSpPr>
          <p:cNvPr id="3" name="Subtitle 2">
            <a:extLst>
              <a:ext uri="{FF2B5EF4-FFF2-40B4-BE49-F238E27FC236}">
                <a16:creationId xmlns:a16="http://schemas.microsoft.com/office/drawing/2014/main" id="{129FFF77-1F5A-49B1-A973-B4E28DFF54DE}"/>
              </a:ext>
            </a:extLst>
          </p:cNvPr>
          <p:cNvSpPr>
            <a:spLocks noGrp="1"/>
          </p:cNvSpPr>
          <p:nvPr>
            <p:ph type="subTitle" idx="1"/>
          </p:nvPr>
        </p:nvSpPr>
        <p:spPr/>
        <p:txBody>
          <a:bodyPr/>
          <a:lstStyle/>
          <a:p>
            <a:r>
              <a:rPr lang="en-US" dirty="0"/>
              <a:t>web-based study tracker and reflection application</a:t>
            </a:r>
          </a:p>
          <a:p>
            <a:endParaRPr lang="en-US" dirty="0"/>
          </a:p>
          <a:p>
            <a:r>
              <a:rPr lang="en-US" dirty="0"/>
              <a:t>Creators:   Indira Avendano, Valerie Lastra, Liz Carlos</a:t>
            </a:r>
          </a:p>
        </p:txBody>
      </p:sp>
    </p:spTree>
    <p:extLst>
      <p:ext uri="{BB962C8B-B14F-4D97-AF65-F5344CB8AC3E}">
        <p14:creationId xmlns:p14="http://schemas.microsoft.com/office/powerpoint/2010/main" val="2753806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8765E-7CDB-41CC-B775-9F6E40F3BF09}"/>
              </a:ext>
            </a:extLst>
          </p:cNvPr>
          <p:cNvSpPr>
            <a:spLocks noGrp="1"/>
          </p:cNvSpPr>
          <p:nvPr>
            <p:ph type="title"/>
          </p:nvPr>
        </p:nvSpPr>
        <p:spPr>
          <a:xfrm>
            <a:off x="1141413" y="618518"/>
            <a:ext cx="9905998" cy="748888"/>
          </a:xfrm>
        </p:spPr>
        <p:txBody>
          <a:bodyPr/>
          <a:lstStyle/>
          <a:p>
            <a:r>
              <a:rPr lang="en-US" dirty="0"/>
              <a:t>Scope of Project</a:t>
            </a:r>
          </a:p>
        </p:txBody>
      </p:sp>
      <p:sp>
        <p:nvSpPr>
          <p:cNvPr id="3" name="Content Placeholder 2">
            <a:extLst>
              <a:ext uri="{FF2B5EF4-FFF2-40B4-BE49-F238E27FC236}">
                <a16:creationId xmlns:a16="http://schemas.microsoft.com/office/drawing/2014/main" id="{34BCB70E-D400-42D4-A764-4BFCB77270BD}"/>
              </a:ext>
            </a:extLst>
          </p:cNvPr>
          <p:cNvSpPr>
            <a:spLocks noGrp="1"/>
          </p:cNvSpPr>
          <p:nvPr>
            <p:ph idx="1"/>
          </p:nvPr>
        </p:nvSpPr>
        <p:spPr>
          <a:xfrm>
            <a:off x="1141413" y="1367406"/>
            <a:ext cx="9905999" cy="4697834"/>
          </a:xfrm>
        </p:spPr>
        <p:txBody>
          <a:bodyPr/>
          <a:lstStyle/>
          <a:p>
            <a:pPr marL="0" indent="0">
              <a:buNone/>
            </a:pPr>
            <a:r>
              <a:rPr lang="en-US" dirty="0"/>
              <a:t>Creating an environment that will foster good study habits and encourage longevity.  A quality over quantity benefit.</a:t>
            </a:r>
          </a:p>
          <a:p>
            <a:pPr marL="0" indent="0">
              <a:buNone/>
            </a:pPr>
            <a:r>
              <a:rPr lang="en-US" b="1" dirty="0"/>
              <a:t>Features:</a:t>
            </a:r>
          </a:p>
          <a:p>
            <a:pPr lvl="1">
              <a:buFont typeface="Wingdings" panose="05000000000000000000" pitchFamily="2" charset="2"/>
              <a:buChar char="§"/>
            </a:pPr>
            <a:r>
              <a:rPr lang="en-US" dirty="0"/>
              <a:t>Motivational messages sent to encourage the user.</a:t>
            </a:r>
          </a:p>
          <a:p>
            <a:pPr lvl="1">
              <a:buFont typeface="Wingdings" panose="05000000000000000000" pitchFamily="2" charset="2"/>
              <a:buChar char="§"/>
            </a:pPr>
            <a:r>
              <a:rPr lang="en-US" dirty="0"/>
              <a:t>Attainable goals for studying/research such as medals, emoji’s, monetary compensation.</a:t>
            </a:r>
          </a:p>
          <a:p>
            <a:pPr lvl="1">
              <a:buFont typeface="Wingdings" panose="05000000000000000000" pitchFamily="2" charset="2"/>
              <a:buChar char="§"/>
            </a:pPr>
            <a:r>
              <a:rPr lang="en-US" dirty="0"/>
              <a:t>Beginning survey to prepare the user for study/research session.</a:t>
            </a:r>
          </a:p>
          <a:p>
            <a:pPr lvl="1">
              <a:buFont typeface="Wingdings" panose="05000000000000000000" pitchFamily="2" charset="2"/>
              <a:buChar char="§"/>
            </a:pPr>
            <a:r>
              <a:rPr lang="en-US" dirty="0"/>
              <a:t>App will be compatible with current social media platforms for user </a:t>
            </a:r>
            <a:r>
              <a:rPr lang="en-US" dirty="0" err="1"/>
              <a:t>interraction</a:t>
            </a:r>
            <a:r>
              <a:rPr lang="en-US" dirty="0"/>
              <a:t>(e.g. Instagram, Facebook, Twitter, etc.)</a:t>
            </a:r>
          </a:p>
          <a:p>
            <a:pPr lvl="1">
              <a:buFont typeface="Wingdings" panose="05000000000000000000" pitchFamily="2" charset="2"/>
              <a:buChar char="§"/>
            </a:pPr>
            <a:r>
              <a:rPr lang="en-US" b="1" dirty="0"/>
              <a:t>	</a:t>
            </a:r>
          </a:p>
          <a:p>
            <a:pPr marL="0" indent="0">
              <a:buNone/>
            </a:pPr>
            <a:endParaRPr lang="en-US" dirty="0"/>
          </a:p>
          <a:p>
            <a:endParaRPr lang="en-US" dirty="0"/>
          </a:p>
        </p:txBody>
      </p:sp>
    </p:spTree>
    <p:extLst>
      <p:ext uri="{BB962C8B-B14F-4D97-AF65-F5344CB8AC3E}">
        <p14:creationId xmlns:p14="http://schemas.microsoft.com/office/powerpoint/2010/main" val="3655514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46369-A5C1-4CB9-9611-3FEF626F1D18}"/>
              </a:ext>
            </a:extLst>
          </p:cNvPr>
          <p:cNvSpPr>
            <a:spLocks noGrp="1"/>
          </p:cNvSpPr>
          <p:nvPr>
            <p:ph type="title"/>
          </p:nvPr>
        </p:nvSpPr>
        <p:spPr/>
        <p:txBody>
          <a:bodyPr/>
          <a:lstStyle/>
          <a:p>
            <a:r>
              <a:rPr lang="en-US" dirty="0"/>
              <a:t>Reasoning</a:t>
            </a:r>
          </a:p>
        </p:txBody>
      </p:sp>
      <p:sp>
        <p:nvSpPr>
          <p:cNvPr id="3" name="Content Placeholder 2">
            <a:extLst>
              <a:ext uri="{FF2B5EF4-FFF2-40B4-BE49-F238E27FC236}">
                <a16:creationId xmlns:a16="http://schemas.microsoft.com/office/drawing/2014/main" id="{0AA7598D-4503-4FBB-B29C-1AE6C2F6D187}"/>
              </a:ext>
            </a:extLst>
          </p:cNvPr>
          <p:cNvSpPr>
            <a:spLocks noGrp="1"/>
          </p:cNvSpPr>
          <p:nvPr>
            <p:ph idx="1"/>
          </p:nvPr>
        </p:nvSpPr>
        <p:spPr/>
        <p:txBody>
          <a:bodyPr>
            <a:normAutofit lnSpcReduction="10000"/>
          </a:bodyPr>
          <a:lstStyle/>
          <a:p>
            <a:pPr marL="0" indent="0">
              <a:buNone/>
            </a:pPr>
            <a:r>
              <a:rPr lang="en-US" dirty="0"/>
              <a:t>We are in precarious times and now more than ever we need encouragement to fulfill our most basic tasks, but when we choose to foster our own creativity and passion along with changing technology we can satisfy and fulfill our lives.  There is less face-to-face contact, and more people are seeing each other behind a video screen.  We have apps like Netflix, snapchat, tik-</a:t>
            </a:r>
            <a:r>
              <a:rPr lang="en-US" dirty="0" err="1"/>
              <a:t>tok</a:t>
            </a:r>
            <a:r>
              <a:rPr lang="en-US" dirty="0"/>
              <a:t>, Instagram, Disney plus, and Fortnite that are portable via phone and the list goes on.  We need to focus on using technology that will encourage growth.  With our application human mind like never before, by making studying enjoyable. </a:t>
            </a:r>
          </a:p>
        </p:txBody>
      </p:sp>
    </p:spTree>
    <p:extLst>
      <p:ext uri="{BB962C8B-B14F-4D97-AF65-F5344CB8AC3E}">
        <p14:creationId xmlns:p14="http://schemas.microsoft.com/office/powerpoint/2010/main" val="3630411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EE8DA-AEC6-472C-88FC-C94DB2AABC69}"/>
              </a:ext>
            </a:extLst>
          </p:cNvPr>
          <p:cNvSpPr>
            <a:spLocks noGrp="1"/>
          </p:cNvSpPr>
          <p:nvPr>
            <p:ph type="title"/>
          </p:nvPr>
        </p:nvSpPr>
        <p:spPr/>
        <p:txBody>
          <a:bodyPr/>
          <a:lstStyle/>
          <a:p>
            <a:r>
              <a:rPr lang="en-US" dirty="0"/>
              <a:t>Functionality</a:t>
            </a:r>
          </a:p>
        </p:txBody>
      </p:sp>
      <p:sp>
        <p:nvSpPr>
          <p:cNvPr id="3" name="Content Placeholder 2">
            <a:extLst>
              <a:ext uri="{FF2B5EF4-FFF2-40B4-BE49-F238E27FC236}">
                <a16:creationId xmlns:a16="http://schemas.microsoft.com/office/drawing/2014/main" id="{C5769A17-A53E-49E8-8169-CD3FB87593EF}"/>
              </a:ext>
            </a:extLst>
          </p:cNvPr>
          <p:cNvSpPr>
            <a:spLocks noGrp="1"/>
          </p:cNvSpPr>
          <p:nvPr>
            <p:ph idx="1"/>
          </p:nvPr>
        </p:nvSpPr>
        <p:spPr/>
        <p:txBody>
          <a:bodyPr/>
          <a:lstStyle/>
          <a:p>
            <a:r>
              <a:rPr lang="en-US" dirty="0"/>
              <a:t>Tracking of start and end of study/research session</a:t>
            </a:r>
          </a:p>
          <a:p>
            <a:r>
              <a:rPr lang="en-US" dirty="0"/>
              <a:t>Messages to users</a:t>
            </a:r>
          </a:p>
          <a:p>
            <a:r>
              <a:rPr lang="en-US" dirty="0"/>
              <a:t>Task Lists</a:t>
            </a:r>
          </a:p>
          <a:p>
            <a:r>
              <a:rPr lang="en-US" dirty="0"/>
              <a:t>Reminders of key items</a:t>
            </a:r>
          </a:p>
          <a:p>
            <a:r>
              <a:rPr lang="en-US" dirty="0"/>
              <a:t>Calendar and Planner capabilities</a:t>
            </a:r>
          </a:p>
          <a:p>
            <a:endParaRPr lang="en-US" dirty="0"/>
          </a:p>
        </p:txBody>
      </p:sp>
    </p:spTree>
    <p:extLst>
      <p:ext uri="{BB962C8B-B14F-4D97-AF65-F5344CB8AC3E}">
        <p14:creationId xmlns:p14="http://schemas.microsoft.com/office/powerpoint/2010/main" val="163593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0DBE4-4C22-4ECF-ABB2-37E10A12F200}"/>
              </a:ext>
            </a:extLst>
          </p:cNvPr>
          <p:cNvSpPr>
            <a:spLocks noGrp="1"/>
          </p:cNvSpPr>
          <p:nvPr>
            <p:ph type="title"/>
          </p:nvPr>
        </p:nvSpPr>
        <p:spPr/>
        <p:txBody>
          <a:bodyPr/>
          <a:lstStyle/>
          <a:p>
            <a:r>
              <a:rPr lang="en-US" dirty="0"/>
              <a:t>Run-through of user session</a:t>
            </a:r>
          </a:p>
        </p:txBody>
      </p:sp>
      <p:graphicFrame>
        <p:nvGraphicFramePr>
          <p:cNvPr id="4" name="Content Placeholder 3">
            <a:extLst>
              <a:ext uri="{FF2B5EF4-FFF2-40B4-BE49-F238E27FC236}">
                <a16:creationId xmlns:a16="http://schemas.microsoft.com/office/drawing/2014/main" id="{CC7AF2FD-0669-4939-AC9B-CC9DF99C11D3}"/>
              </a:ext>
            </a:extLst>
          </p:cNvPr>
          <p:cNvGraphicFramePr>
            <a:graphicFrameLocks noGrp="1"/>
          </p:cNvGraphicFramePr>
          <p:nvPr>
            <p:ph idx="1"/>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18193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239</TotalTime>
  <Words>276</Words>
  <Application>Microsoft Office PowerPoint</Application>
  <PresentationFormat>Widescreen</PresentationFormat>
  <Paragraphs>26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Tw Cen MT</vt:lpstr>
      <vt:lpstr>Wingdings</vt:lpstr>
      <vt:lpstr>Circuit</vt:lpstr>
      <vt:lpstr>WiseUp</vt:lpstr>
      <vt:lpstr>Scope of Project</vt:lpstr>
      <vt:lpstr>Reasoning</vt:lpstr>
      <vt:lpstr>Functionality</vt:lpstr>
      <vt:lpstr>Run-through of user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WiseUp</dc:title>
  <dc:creator>Liz Carlos</dc:creator>
  <cp:lastModifiedBy>Liz Carlos</cp:lastModifiedBy>
  <cp:revision>10</cp:revision>
  <dcterms:created xsi:type="dcterms:W3CDTF">2020-10-10T20:11:22Z</dcterms:created>
  <dcterms:modified xsi:type="dcterms:W3CDTF">2020-10-11T00:10:30Z</dcterms:modified>
</cp:coreProperties>
</file>