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B2C"/>
    <a:srgbClr val="336F4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0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7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1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14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9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7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81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5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2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9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0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7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41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B2BAF9-4C36-4358-9DFC-237D08C65CA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991EF9-74F4-4309-90C9-EA6852C4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00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Proble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ank-you-png/download/414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BC04986-A732-42E1-6199-143D95C43371}"/>
              </a:ext>
            </a:extLst>
          </p:cNvPr>
          <p:cNvSpPr txBox="1"/>
          <p:nvPr/>
        </p:nvSpPr>
        <p:spPr>
          <a:xfrm>
            <a:off x="1565206" y="838911"/>
            <a:ext cx="9061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Image Recognition with IBM Cloud Visual Recognition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B73CC-E3EE-B5A6-90E7-7710A2F39424}"/>
              </a:ext>
            </a:extLst>
          </p:cNvPr>
          <p:cNvSpPr txBox="1"/>
          <p:nvPr/>
        </p:nvSpPr>
        <p:spPr>
          <a:xfrm>
            <a:off x="4385922" y="2146770"/>
            <a:ext cx="318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27503E"/>
                </a:solidFill>
                <a:effectLst/>
                <a:latin typeface="Aptos Display" panose="020B0004020202020204" pitchFamily="34" charset="0"/>
              </a:rPr>
              <a:t>College code : 7327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0A48B-E434-6884-E085-E9B0B95899DF}"/>
              </a:ext>
            </a:extLst>
          </p:cNvPr>
          <p:cNvSpPr txBox="1"/>
          <p:nvPr/>
        </p:nvSpPr>
        <p:spPr>
          <a:xfrm>
            <a:off x="4620351" y="3198167"/>
            <a:ext cx="295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336F46"/>
                </a:solidFill>
              </a:rPr>
              <a:t>TEAM MEMBERS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868C77-BAE6-236A-5124-906929C3E911}"/>
              </a:ext>
            </a:extLst>
          </p:cNvPr>
          <p:cNvSpPr txBox="1"/>
          <p:nvPr/>
        </p:nvSpPr>
        <p:spPr>
          <a:xfrm>
            <a:off x="4620351" y="3787709"/>
            <a:ext cx="235471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Jeevanantham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V</a:t>
            </a:r>
            <a:endParaRPr lang="en-IN" sz="2000" b="1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ctr"/>
            <a:r>
              <a:rPr lang="en-IN" sz="2000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Indirakumar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</a:t>
            </a:r>
            <a:endParaRPr lang="en-IN" sz="2000" b="1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ctr"/>
            <a:r>
              <a:rPr lang="en-IN" sz="20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Kamaraj M</a:t>
            </a:r>
            <a:endParaRPr lang="en-IN" sz="2000" b="1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ctr"/>
            <a:r>
              <a:rPr lang="en-IN" sz="2000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Kavinkumar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</a:t>
            </a:r>
            <a:endParaRPr lang="en-IN" sz="2000" b="1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ctr"/>
            <a:r>
              <a:rPr lang="en-IN" sz="20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Kaviraj M</a:t>
            </a:r>
            <a:endParaRPr lang="en-IN" sz="2000" b="1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FDEE9A-D9EB-0544-1671-5E4D60859897}"/>
              </a:ext>
            </a:extLst>
          </p:cNvPr>
          <p:cNvSpPr txBox="1"/>
          <p:nvPr/>
        </p:nvSpPr>
        <p:spPr>
          <a:xfrm>
            <a:off x="0" y="537523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5CC9B-6DAA-8D5B-AECC-1794F6974B17}"/>
              </a:ext>
            </a:extLst>
          </p:cNvPr>
          <p:cNvSpPr txBox="1"/>
          <p:nvPr/>
        </p:nvSpPr>
        <p:spPr>
          <a:xfrm>
            <a:off x="11078548" y="3726154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</p:spTree>
    <p:extLst>
      <p:ext uri="{BB962C8B-B14F-4D97-AF65-F5344CB8AC3E}">
        <p14:creationId xmlns:p14="http://schemas.microsoft.com/office/powerpoint/2010/main" val="84014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CF64-028D-1128-AA75-503FDA894009}"/>
              </a:ext>
            </a:extLst>
          </p:cNvPr>
          <p:cNvSpPr txBox="1"/>
          <p:nvPr/>
        </p:nvSpPr>
        <p:spPr>
          <a:xfrm>
            <a:off x="27988" y="537523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46154-872D-1B5C-B602-B47845DB6B0A}"/>
              </a:ext>
            </a:extLst>
          </p:cNvPr>
          <p:cNvSpPr txBox="1"/>
          <p:nvPr/>
        </p:nvSpPr>
        <p:spPr>
          <a:xfrm>
            <a:off x="11078548" y="3726154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829C1-4171-A321-1899-DDC3C76E73D1}"/>
              </a:ext>
            </a:extLst>
          </p:cNvPr>
          <p:cNvSpPr txBox="1"/>
          <p:nvPr/>
        </p:nvSpPr>
        <p:spPr>
          <a:xfrm>
            <a:off x="1343607" y="537523"/>
            <a:ext cx="376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336F46"/>
                </a:solidFill>
              </a:rPr>
              <a:t>Problem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4B336-613E-EA47-8536-1571D25FA656}"/>
              </a:ext>
            </a:extLst>
          </p:cNvPr>
          <p:cNvSpPr txBox="1"/>
          <p:nvPr/>
        </p:nvSpPr>
        <p:spPr>
          <a:xfrm>
            <a:off x="1483565" y="1659285"/>
            <a:ext cx="86028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313131"/>
                </a:solidFill>
                <a:effectLst/>
                <a:latin typeface="Aptos Narrow" panose="020B0004020202020204" pitchFamily="34" charset="0"/>
              </a:rPr>
              <a:t>       </a:t>
            </a:r>
            <a:r>
              <a:rPr lang="en-US" sz="2800" b="0" i="0" dirty="0">
                <a:solidFill>
                  <a:srgbClr val="313131"/>
                </a:solidFill>
                <a:effectLst/>
                <a:latin typeface="Söhne"/>
              </a:rPr>
              <a:t>The project involves creating an image recognition system using IBM Cloud Visual Recognition. The goal is to develop a platform where users can upload images, and the system accurately classifies and describes the image contents. This will enable users to craft engaging visual stories with the help of AI-generated captions, enhancing their connection with the audience through captivating visuals and compelling narratives.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5FA655-136E-C8F0-204B-A8C4049DD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4095" y="4725055"/>
            <a:ext cx="3283542" cy="18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5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69071-9E0B-8F96-FB37-58878CC83342}"/>
              </a:ext>
            </a:extLst>
          </p:cNvPr>
          <p:cNvSpPr txBox="1"/>
          <p:nvPr/>
        </p:nvSpPr>
        <p:spPr>
          <a:xfrm>
            <a:off x="0" y="537523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6DA85-028A-CE6F-29D2-7B390A15DB36}"/>
              </a:ext>
            </a:extLst>
          </p:cNvPr>
          <p:cNvSpPr txBox="1"/>
          <p:nvPr/>
        </p:nvSpPr>
        <p:spPr>
          <a:xfrm>
            <a:off x="11078548" y="3726154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595DB-1615-974C-B2EB-4A6111043CC9}"/>
              </a:ext>
            </a:extLst>
          </p:cNvPr>
          <p:cNvSpPr txBox="1"/>
          <p:nvPr/>
        </p:nvSpPr>
        <p:spPr>
          <a:xfrm>
            <a:off x="1226975" y="537523"/>
            <a:ext cx="5556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sng" dirty="0">
                <a:solidFill>
                  <a:srgbClr val="336F46"/>
                </a:solidFill>
                <a:effectLst/>
                <a:latin typeface="Söhne"/>
              </a:rPr>
              <a:t>Design Thinking Approach:</a:t>
            </a:r>
            <a:endParaRPr lang="en-IN" sz="3200" u="sng" dirty="0">
              <a:solidFill>
                <a:srgbClr val="336F4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7054D-82BF-A93F-AEA5-4F981AE50B72}"/>
              </a:ext>
            </a:extLst>
          </p:cNvPr>
          <p:cNvSpPr txBox="1"/>
          <p:nvPr/>
        </p:nvSpPr>
        <p:spPr>
          <a:xfrm>
            <a:off x="1226976" y="1580277"/>
            <a:ext cx="96431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User Interviews: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Conduct interviews or surveys with potential users to understand their needs and challenges in creating engaging visual content.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User Persona: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Create a detailed user persona to capture the characteristics, goals, and pain points of the target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Competitor Analysis: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Research existing image recognition and captioning tools to identify gaps and opportunities for improvement.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DE4F-04B9-7B58-0D60-5FF3CE564FD7}"/>
              </a:ext>
            </a:extLst>
          </p:cNvPr>
          <p:cNvSpPr txBox="1"/>
          <p:nvPr/>
        </p:nvSpPr>
        <p:spPr>
          <a:xfrm>
            <a:off x="1226974" y="1118612"/>
            <a:ext cx="8766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970B2C"/>
                </a:solidFill>
                <a:effectLst/>
                <a:latin typeface="Söhne"/>
              </a:rPr>
              <a:t>Empathize</a:t>
            </a:r>
            <a:r>
              <a:rPr lang="en-US" sz="2400" b="1" i="0" dirty="0">
                <a:solidFill>
                  <a:srgbClr val="970B2C"/>
                </a:solidFill>
                <a:effectLst/>
                <a:latin typeface="Söhne"/>
              </a:rPr>
              <a:t>: Understand User Needs and Pain Points</a:t>
            </a:r>
            <a:endParaRPr lang="en-IN" sz="2400" dirty="0">
              <a:solidFill>
                <a:srgbClr val="970B2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A455A-D436-A27E-411B-62228AD8565A}"/>
              </a:ext>
            </a:extLst>
          </p:cNvPr>
          <p:cNvSpPr txBox="1"/>
          <p:nvPr/>
        </p:nvSpPr>
        <p:spPr>
          <a:xfrm>
            <a:off x="1226975" y="3996769"/>
            <a:ext cx="6946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970B2C"/>
                </a:solidFill>
                <a:effectLst/>
                <a:latin typeface="Söhne"/>
              </a:rPr>
              <a:t>Define</a:t>
            </a:r>
            <a:r>
              <a:rPr lang="en-US" sz="2400" b="1" i="0" dirty="0">
                <a:solidFill>
                  <a:srgbClr val="970B2C"/>
                </a:solidFill>
                <a:effectLst/>
                <a:latin typeface="Söhne"/>
              </a:rPr>
              <a:t>: Refine the Problem and Set Goals</a:t>
            </a:r>
            <a:endParaRPr lang="en-IN" sz="2400" dirty="0">
              <a:solidFill>
                <a:srgbClr val="970B2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6FE3F-B728-8EDF-16FC-00A60BE3FA94}"/>
              </a:ext>
            </a:extLst>
          </p:cNvPr>
          <p:cNvSpPr txBox="1"/>
          <p:nvPr/>
        </p:nvSpPr>
        <p:spPr>
          <a:xfrm>
            <a:off x="1226975" y="4458434"/>
            <a:ext cx="9643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Problem Refinement: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Based on user feedback and research, refine the problem statement to clarify the specific user pain points and desired outcomes.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Set Goals: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Define clear goals for the project, such as achieving a certain level of accuracy in image classification and ensuring user satisfaction with generated captions.</a:t>
            </a:r>
          </a:p>
        </p:txBody>
      </p:sp>
    </p:spTree>
    <p:extLst>
      <p:ext uri="{BB962C8B-B14F-4D97-AF65-F5344CB8AC3E}">
        <p14:creationId xmlns:p14="http://schemas.microsoft.com/office/powerpoint/2010/main" val="21332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D846C-D88E-B823-E954-CDAA2D4B3D6D}"/>
              </a:ext>
            </a:extLst>
          </p:cNvPr>
          <p:cNvSpPr txBox="1"/>
          <p:nvPr/>
        </p:nvSpPr>
        <p:spPr>
          <a:xfrm>
            <a:off x="0" y="537523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322E8-EB49-A95D-A012-EE165076C4F1}"/>
              </a:ext>
            </a:extLst>
          </p:cNvPr>
          <p:cNvSpPr txBox="1"/>
          <p:nvPr/>
        </p:nvSpPr>
        <p:spPr>
          <a:xfrm>
            <a:off x="11078548" y="3726154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1EB66-3189-08E3-6144-CBA88BDA63BE}"/>
              </a:ext>
            </a:extLst>
          </p:cNvPr>
          <p:cNvSpPr txBox="1"/>
          <p:nvPr/>
        </p:nvSpPr>
        <p:spPr>
          <a:xfrm>
            <a:off x="2660779" y="100769"/>
            <a:ext cx="8696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AB007-CC38-4A09-6328-8C474E6BDDD6}"/>
              </a:ext>
            </a:extLst>
          </p:cNvPr>
          <p:cNvSpPr txBox="1"/>
          <p:nvPr/>
        </p:nvSpPr>
        <p:spPr>
          <a:xfrm>
            <a:off x="1195874" y="584176"/>
            <a:ext cx="6427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dirty="0">
                <a:solidFill>
                  <a:srgbClr val="970B2C"/>
                </a:solidFill>
                <a:effectLst/>
                <a:latin typeface="Söhne"/>
              </a:rPr>
              <a:t>Ideate: Generate Innovative Solutions</a:t>
            </a:r>
            <a:endParaRPr lang="en-IN" sz="2400" u="sng" dirty="0">
              <a:solidFill>
                <a:srgbClr val="970B2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EF625-C122-087A-F160-307BCBEE04E4}"/>
              </a:ext>
            </a:extLst>
          </p:cNvPr>
          <p:cNvSpPr txBox="1"/>
          <p:nvPr/>
        </p:nvSpPr>
        <p:spPr>
          <a:xfrm>
            <a:off x="1195874" y="1106910"/>
            <a:ext cx="922642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Brainstorming: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Conduct brainstorming sessions with your team to generate creative ideas for the image recognition 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Ideation Workshops: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Collaborate with designers, developers, and domain experts to explore various approaches to solving the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Prototype Ideas: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Create rough prototypes or concept sketches of potential user interfaces and features.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513E8-9215-73BC-2A70-8040C2318730}"/>
              </a:ext>
            </a:extLst>
          </p:cNvPr>
          <p:cNvSpPr txBox="1"/>
          <p:nvPr/>
        </p:nvSpPr>
        <p:spPr>
          <a:xfrm>
            <a:off x="1195873" y="3264489"/>
            <a:ext cx="8088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970B2C"/>
                </a:solidFill>
                <a:effectLst/>
                <a:latin typeface="Söhne"/>
              </a:rPr>
              <a:t>Prototype: Build a Minimum Viable Product (MVP)</a:t>
            </a:r>
            <a:endParaRPr lang="en-IN" sz="2400" u="sng" dirty="0">
              <a:solidFill>
                <a:srgbClr val="970B2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CBD50-32AA-99E4-4772-C71C0CBE40F7}"/>
              </a:ext>
            </a:extLst>
          </p:cNvPr>
          <p:cNvSpPr txBox="1"/>
          <p:nvPr/>
        </p:nvSpPr>
        <p:spPr>
          <a:xfrm>
            <a:off x="1195873" y="3959710"/>
            <a:ext cx="92264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IBM Cloud Setup: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Set up the IBM Cloud Visual Recognition service, obtain API keys, and test its basic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User Interface Prototyping: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Create wireframes or mockups of the user interface, focusing on the image upload and caption display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MVP Development: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Develop a basic version of the platform that allows users to upload images and view auto-generated captions.</a:t>
            </a:r>
          </a:p>
        </p:txBody>
      </p:sp>
    </p:spTree>
    <p:extLst>
      <p:ext uri="{BB962C8B-B14F-4D97-AF65-F5344CB8AC3E}">
        <p14:creationId xmlns:p14="http://schemas.microsoft.com/office/powerpoint/2010/main" val="148773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63718-C8DB-EF5B-E6A9-46103112026E}"/>
              </a:ext>
            </a:extLst>
          </p:cNvPr>
          <p:cNvSpPr txBox="1"/>
          <p:nvPr/>
        </p:nvSpPr>
        <p:spPr>
          <a:xfrm>
            <a:off x="0" y="584178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91F0F-5366-AB1C-E058-4D438CD111D7}"/>
              </a:ext>
            </a:extLst>
          </p:cNvPr>
          <p:cNvSpPr txBox="1"/>
          <p:nvPr/>
        </p:nvSpPr>
        <p:spPr>
          <a:xfrm>
            <a:off x="11078548" y="3772809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128B5-352F-4EA7-FBA1-CCA9BB41571F}"/>
              </a:ext>
            </a:extLst>
          </p:cNvPr>
          <p:cNvSpPr txBox="1"/>
          <p:nvPr/>
        </p:nvSpPr>
        <p:spPr>
          <a:xfrm>
            <a:off x="1180321" y="584178"/>
            <a:ext cx="5901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970B2C"/>
                </a:solidFill>
                <a:effectLst/>
                <a:latin typeface="Söhne"/>
              </a:rPr>
              <a:t>Test: Gather Feedback and Iterate</a:t>
            </a:r>
            <a:endParaRPr lang="en-IN" sz="2400" u="sng" dirty="0">
              <a:solidFill>
                <a:srgbClr val="970B2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4A3B8-FF84-9740-CED9-1BA23700ACD5}"/>
              </a:ext>
            </a:extLst>
          </p:cNvPr>
          <p:cNvSpPr txBox="1"/>
          <p:nvPr/>
        </p:nvSpPr>
        <p:spPr>
          <a:xfrm>
            <a:off x="1180321" y="1237826"/>
            <a:ext cx="92046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Usability Testing: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Invite a group of users to test the MVP and provide feedback on the user interface and overall user experience.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Caption Accuracy Testing: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Evaluate the accuracy of image classification and generated captions using a diverse set of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Iterate: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Based on user feedback and testing results, make necessary improvements to the platform's usability, accuracy, and features.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CD017-F6A6-A439-E76D-863A0B55525B}"/>
              </a:ext>
            </a:extLst>
          </p:cNvPr>
          <p:cNvSpPr txBox="1"/>
          <p:nvPr/>
        </p:nvSpPr>
        <p:spPr>
          <a:xfrm>
            <a:off x="1180321" y="3429000"/>
            <a:ext cx="8794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rgbClr val="970B2C"/>
                </a:solidFill>
                <a:effectLst/>
                <a:latin typeface="Söhne"/>
              </a:rPr>
              <a:t>Implement and Deploy: Develop the Full-Fledged Platform</a:t>
            </a:r>
            <a:endParaRPr lang="en-US" sz="2400" b="0" i="0" u="sng" dirty="0">
              <a:solidFill>
                <a:srgbClr val="970B2C"/>
              </a:solidFill>
              <a:effectLst/>
              <a:latin typeface="Söhne"/>
            </a:endParaRP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8C5BB-6C77-D383-7138-A768B8F0B4CF}"/>
              </a:ext>
            </a:extLst>
          </p:cNvPr>
          <p:cNvSpPr txBox="1"/>
          <p:nvPr/>
        </p:nvSpPr>
        <p:spPr>
          <a:xfrm>
            <a:off x="1180322" y="4058129"/>
            <a:ext cx="92046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IBM Cloud Integration: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Fully integrate the IBM Cloud Visual Recognition service into the platform, ensuring scalability and reliability.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AI Captioning Integration: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Implement a natural language generation (NLG) system for generating captions and fine-tune it for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Feature Development: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Add user engagement features, such as saving and sharing images, and enhance the user interface based on feedback</a:t>
            </a:r>
          </a:p>
        </p:txBody>
      </p:sp>
    </p:spTree>
    <p:extLst>
      <p:ext uri="{BB962C8B-B14F-4D97-AF65-F5344CB8AC3E}">
        <p14:creationId xmlns:p14="http://schemas.microsoft.com/office/powerpoint/2010/main" val="18104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29C1F-B3ED-61CA-A26F-285C4CC28D2F}"/>
              </a:ext>
            </a:extLst>
          </p:cNvPr>
          <p:cNvSpPr txBox="1"/>
          <p:nvPr/>
        </p:nvSpPr>
        <p:spPr>
          <a:xfrm>
            <a:off x="0" y="584178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445B9-D267-608A-3D43-534AA2144BD6}"/>
              </a:ext>
            </a:extLst>
          </p:cNvPr>
          <p:cNvSpPr txBox="1"/>
          <p:nvPr/>
        </p:nvSpPr>
        <p:spPr>
          <a:xfrm>
            <a:off x="11078548" y="3772809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13221-F108-D973-2EEA-1DE33DB88B7E}"/>
              </a:ext>
            </a:extLst>
          </p:cNvPr>
          <p:cNvSpPr txBox="1"/>
          <p:nvPr/>
        </p:nvSpPr>
        <p:spPr>
          <a:xfrm>
            <a:off x="1124339" y="584178"/>
            <a:ext cx="6657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970B2C"/>
                </a:solidFill>
                <a:effectLst/>
                <a:latin typeface="Söhne"/>
              </a:rPr>
              <a:t>Launch and Gather User Feedback:</a:t>
            </a:r>
            <a:endParaRPr lang="en-IN" sz="2400" u="sng" dirty="0">
              <a:solidFill>
                <a:srgbClr val="970B2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87DAF-99F5-6EAB-5A23-8892627757E1}"/>
              </a:ext>
            </a:extLst>
          </p:cNvPr>
          <p:cNvSpPr txBox="1"/>
          <p:nvPr/>
        </p:nvSpPr>
        <p:spPr>
          <a:xfrm>
            <a:off x="1124339" y="1215120"/>
            <a:ext cx="92233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Launch: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Release the fully developed platform to the public or a selected user group.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User Feedback: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Encourage users to provide feedback and suggestions for further enhancements.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9A1AA-0398-E36E-FC67-79475FECACC4}"/>
              </a:ext>
            </a:extLst>
          </p:cNvPr>
          <p:cNvSpPr txBox="1"/>
          <p:nvPr/>
        </p:nvSpPr>
        <p:spPr>
          <a:xfrm>
            <a:off x="1124339" y="2400060"/>
            <a:ext cx="6335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dirty="0">
                <a:solidFill>
                  <a:srgbClr val="970B2C"/>
                </a:solidFill>
                <a:effectLst/>
                <a:latin typeface="Söhne"/>
              </a:rPr>
              <a:t>Iterate and Scale:</a:t>
            </a:r>
            <a:endParaRPr lang="en-IN" sz="2400" u="sng" dirty="0">
              <a:solidFill>
                <a:srgbClr val="970B2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898F2-DAAC-D373-2020-2FDA56929488}"/>
              </a:ext>
            </a:extLst>
          </p:cNvPr>
          <p:cNvSpPr txBox="1"/>
          <p:nvPr/>
        </p:nvSpPr>
        <p:spPr>
          <a:xfrm>
            <a:off x="1124339" y="3031002"/>
            <a:ext cx="92233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Iterate: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Continuously iterate and improve the platform based on user feedback and emerging technologies.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 Scaling: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Plan for scalability to accommodate growing user numbers and data as the platform gains popularity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B842B-5BD9-029B-14AB-7F1C0DC3306F}"/>
              </a:ext>
            </a:extLst>
          </p:cNvPr>
          <p:cNvSpPr txBox="1"/>
          <p:nvPr/>
        </p:nvSpPr>
        <p:spPr>
          <a:xfrm>
            <a:off x="1124339" y="4523718"/>
            <a:ext cx="1749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dirty="0">
                <a:solidFill>
                  <a:srgbClr val="970B2C"/>
                </a:solidFill>
                <a:effectLst/>
                <a:latin typeface="Söhne"/>
              </a:rPr>
              <a:t>Conclusion:</a:t>
            </a:r>
            <a:endParaRPr lang="en-IN" sz="2400" b="1" u="sng" dirty="0">
              <a:solidFill>
                <a:srgbClr val="970B2C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D47FE-053C-D037-B370-FF706A6996D6}"/>
              </a:ext>
            </a:extLst>
          </p:cNvPr>
          <p:cNvSpPr txBox="1"/>
          <p:nvPr/>
        </p:nvSpPr>
        <p:spPr>
          <a:xfrm>
            <a:off x="1124339" y="5073493"/>
            <a:ext cx="92233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        In summary, image recognition technology revolutionizes industries by enabling automated visual analysis and enhancing user experiences, promising a future of increased efficiency 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and innovation</a:t>
            </a:r>
            <a:r>
              <a:rPr lang="en-US" sz="2000">
                <a:solidFill>
                  <a:srgbClr val="374151"/>
                </a:solidFill>
                <a:latin typeface="Söhne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433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F5C59-B418-B6C5-2D23-07083A1BFDD6}"/>
              </a:ext>
            </a:extLst>
          </p:cNvPr>
          <p:cNvSpPr txBox="1"/>
          <p:nvPr/>
        </p:nvSpPr>
        <p:spPr>
          <a:xfrm>
            <a:off x="0" y="584178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C0925-3E69-9EB0-B14A-B50C4DD36812}"/>
              </a:ext>
            </a:extLst>
          </p:cNvPr>
          <p:cNvSpPr txBox="1"/>
          <p:nvPr/>
        </p:nvSpPr>
        <p:spPr>
          <a:xfrm>
            <a:off x="11078548" y="3772809"/>
            <a:ext cx="14649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  <a:p>
            <a:r>
              <a:rPr lang="en-IN" sz="2800" dirty="0">
                <a:solidFill>
                  <a:srgbClr val="336F46"/>
                </a:solidFill>
              </a:rPr>
              <a:t>. . . .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A5175-F8B5-DDFE-C8B1-201461A7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6583" y="2484652"/>
            <a:ext cx="6238087" cy="25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76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174</TotalTime>
  <Words>922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 Display</vt:lpstr>
      <vt:lpstr>Aptos Narrow</vt:lpstr>
      <vt:lpstr>Arial</vt:lpstr>
      <vt:lpstr>Arial Black</vt:lpstr>
      <vt:lpstr>Century Gothic</vt:lpstr>
      <vt:lpstr>Söhne</vt:lpstr>
      <vt:lpstr>Trebuchet MS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VIJITHA MOORTHI</dc:creator>
  <cp:lastModifiedBy>VIJITHA MOORTHI</cp:lastModifiedBy>
  <cp:revision>5</cp:revision>
  <dcterms:created xsi:type="dcterms:W3CDTF">2023-09-30T13:52:12Z</dcterms:created>
  <dcterms:modified xsi:type="dcterms:W3CDTF">2023-09-30T16:46:33Z</dcterms:modified>
</cp:coreProperties>
</file>