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03625" y="120132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A.INDIRAN</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au510421104037</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99</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Karthami K</cp:lastModifiedBy>
  <cp:revision>13</cp:revision>
  <dcterms:modified xsi:type="dcterms:W3CDTF">2024-04-09T16:50:08Z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