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E4ED1C-9DB3-4953-A01F-CE57B527B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144B5AD-6C49-4986-8360-4B2BDC7B4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5623CD1-F1EE-451E-80C3-F49EA18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41BA9F4-94D7-4E26-A10D-EA536B2B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A4640C8-8F9B-45C0-97C4-9FA3CC0A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07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B808B9-7113-4415-ADF8-3C87B063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6C29AE9-BFB6-405D-AEC7-D2EFCAF5E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95B2369-55D7-42BD-9812-507FA1DE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B84DEE0-08C2-46E7-B63F-CFD36A3B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2009A2D-52F9-4D59-8A27-81C09405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18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A5CDE1B3-B494-40CF-8141-3EE8E82AD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86B390AE-AD4A-4B97-BC21-D06AE7F4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AD9C531-AEC7-4DB7-8610-042816B0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93E4D37-52E0-4FBB-89B0-18C66D8E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B12AF0A-55FB-4359-AA1E-D4768905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416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9657F5-46C7-4E52-ABFC-70DCEB44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79C8FD1-D974-4156-AE4C-230E7287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418A929-EB0D-45B5-8886-09EC21A6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9C5CBF4-C4FC-4D8D-A47C-2EDD95D6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CF54C43-0293-4F98-A131-06F8E90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9267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8FFBA2-3D42-49BE-B4D1-7097813D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796BFCB-3704-4A47-B3E8-2A7481B2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5296B6D-D0BE-45A0-A1E2-1B8CD302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BB3D0CD-BA8A-41BB-8F80-4E4DA00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590E1EE-FAB0-4A1F-93FF-E86C789B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487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35256B-8992-4B59-9C7D-BE3DCF9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E10541-B7E1-40F4-970F-16991FE22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194C2FC-1366-40BD-B43E-C21F6645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BA3002E-A6D2-4D65-B1CE-331918A9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EB385AC-598F-45E6-914D-5D2922C9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41AA1C3-E1C9-45FF-9406-7BDE3BF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19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EAB126-D2A9-44AA-BD2E-9589E194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9E1C6A93-32B2-4AA0-B3E8-DCB4D9AE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6C09B27-E606-44DF-909B-B4B4A8E1A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1D2E42A3-4054-47FE-9137-9A51E837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277FF21C-90C6-4F05-909B-D9C3DF648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8FE701E0-5BA8-40BF-9284-7DEAA1F4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0EE8F34D-FD6C-44D3-B98B-E4895DD3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2343E579-3C95-4F43-A3E2-800992F8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908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A16044-92AD-4F0A-B473-6FE44D32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4A018A85-B6D7-4CBD-8867-793F0E9F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8BD9462E-5954-4EBC-886B-FAEED6A1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62F6E504-5150-4D03-BD45-273BC66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0738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3D89458C-447A-4F3C-8AE4-02FF5FC6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C805D425-7ACA-42F7-955A-E8E6D0D3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F0662C21-1796-4F67-BB37-FF6BA8C3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28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45D698-C9C5-4410-8CA0-174500AD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6506EA6-5113-42E7-BA92-62F111E2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EACC8DA-52F6-458B-8AB5-72F8CB812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EFBAB2C-BEE6-4FB3-A809-67B6852A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8F5615E6-B8EE-405C-940D-6A5D479B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A8B128C2-6924-4403-832C-02F8DCA8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67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27744D-04FA-4ED1-A145-2B2474EB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6C3E7BF8-A89F-4503-AA6D-C32F898E4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F3C13A0-B533-4E8C-A4B1-6BCB5113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95C7746E-2276-4944-B6A2-386AC7FE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456C004-5F5C-4892-B86F-AAF85C9D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038A902-1F14-4449-A214-F4AED89C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958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4E34D120-2331-4286-800F-937E0560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0814AA6-27E7-4739-A2F4-B391D4BD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2662415-271D-4B10-85A5-B326FC993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5BC5-8036-4616-BD99-4475D1831408}" type="datetimeFigureOut">
              <a:rPr lang="sl-SI" smtClean="0"/>
              <a:t>30. 05. 2025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8B82946-92DB-4978-8043-725A860D9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C125207-6636-4CA1-925A-B0D00F8A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71AD-032C-4B42-8503-50C7C575F4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468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9C716B-6DA4-4366-93D2-675811220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Digitalna rešitev za </a:t>
            </a:r>
            <a:r>
              <a:rPr lang="sl-SI" dirty="0" err="1"/>
              <a:t>restarvacije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27938E1-3781-423B-92A9-B58956073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6378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BAEC4F-D549-4D89-B2B9-877FECB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Izvir problema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5D335BE-3E9C-4FF8-B2A6-A614883D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Komunikacija med osebjem poteka ustno ali prek papirnatih listkov</a:t>
            </a:r>
            <a:br>
              <a:rPr lang="sl-SI" dirty="0"/>
            </a:br>
            <a:r>
              <a:rPr lang="sl-SI" dirty="0"/>
              <a:t>To pogosto povzroča: </a:t>
            </a:r>
          </a:p>
          <a:p>
            <a:r>
              <a:rPr lang="sl-SI" dirty="0"/>
              <a:t>napačno izvedene naloge, </a:t>
            </a:r>
          </a:p>
          <a:p>
            <a:r>
              <a:rPr lang="sl-SI" dirty="0"/>
              <a:t>izgubljene informacije in</a:t>
            </a:r>
            <a:r>
              <a:rPr lang="it-IT" dirty="0"/>
              <a:t> </a:t>
            </a:r>
            <a:endParaRPr lang="sl-SI" dirty="0"/>
          </a:p>
          <a:p>
            <a:r>
              <a:rPr lang="it-IT" dirty="0" err="1"/>
              <a:t>zamude</a:t>
            </a:r>
            <a:r>
              <a:rPr lang="it-IT" dirty="0"/>
              <a:t> </a:t>
            </a:r>
            <a:r>
              <a:rPr lang="it-IT" dirty="0" err="1"/>
              <a:t>pri</a:t>
            </a:r>
            <a:r>
              <a:rPr lang="it-IT" dirty="0"/>
              <a:t> </a:t>
            </a:r>
            <a:r>
              <a:rPr lang="it-IT" dirty="0" err="1"/>
              <a:t>strežbi</a:t>
            </a:r>
            <a:r>
              <a:rPr lang="it-IT" dirty="0"/>
              <a:t> in </a:t>
            </a:r>
            <a:r>
              <a:rPr lang="it-IT" dirty="0" err="1"/>
              <a:t>dostavi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4003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FC71AB-C2AE-4C02-B7BA-D00E032E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D4CD65F-DDE1-45D6-910C-727716D7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Razvoj preproste in učinkovite spletne aplikacije, ki omogoča: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dodeljevanje in sledenje nalogam po vlogah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boljšo organizacijo dela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manj napak in bolj tekoče delo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443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B13EFA-A104-4628-A7AE-7F80283D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Ciljna skupina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2995C6F-4F7E-4D60-BFF8-48BF0905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majhne in srednje restavracije brez digitalnega sistema,</a:t>
            </a:r>
          </a:p>
          <a:p>
            <a:r>
              <a:rPr lang="sl-SI" dirty="0"/>
              <a:t>nove restavracije, ki želijo boljšo organizacijo in</a:t>
            </a:r>
          </a:p>
          <a:p>
            <a:r>
              <a:rPr lang="sl-SI" dirty="0"/>
              <a:t>uporabniki, ki iščejo enostavno in cenovno ugodno rešitev</a:t>
            </a:r>
          </a:p>
        </p:txBody>
      </p:sp>
    </p:spTree>
    <p:extLst>
      <p:ext uri="{BB962C8B-B14F-4D97-AF65-F5344CB8AC3E}">
        <p14:creationId xmlns:p14="http://schemas.microsoft.com/office/powerpoint/2010/main" val="24139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DA7025-9F45-4361-9A66-6CBFD704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Analiza trga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9CC742-0369-454C-9BEA-B3EB3DFA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Več kot 60% manjših gostinskih obratov v Sloveniji še vedno uporablja ustne metode dela</a:t>
            </a:r>
          </a:p>
        </p:txBody>
      </p:sp>
    </p:spTree>
    <p:extLst>
      <p:ext uri="{BB962C8B-B14F-4D97-AF65-F5344CB8AC3E}">
        <p14:creationId xmlns:p14="http://schemas.microsoft.com/office/powerpoint/2010/main" val="164743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971CE5-232B-4DA0-BACF-C5D47584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Konkurenčne rešitve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292370D-60D1-49C8-ADAC-248B5240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Trello</a:t>
            </a:r>
            <a:r>
              <a:rPr lang="sl-SI" dirty="0"/>
              <a:t> – splošno orodje, ni prilagojeno gostinstvu</a:t>
            </a:r>
          </a:p>
          <a:p>
            <a:r>
              <a:rPr lang="sl-SI" dirty="0"/>
              <a:t>POS sistemi – osredotočeni le na naročila hrane, ne na notranjo organizacijo</a:t>
            </a:r>
          </a:p>
        </p:txBody>
      </p:sp>
    </p:spTree>
    <p:extLst>
      <p:ext uri="{BB962C8B-B14F-4D97-AF65-F5344CB8AC3E}">
        <p14:creationId xmlns:p14="http://schemas.microsoft.com/office/powerpoint/2010/main" val="30744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B1A484-386F-472C-8EC6-50D3243C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Naše konkurenčne prednosti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CD3E27D-F989-4BB6-9900-5EEDABB5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 enostavna uporaba, primerna tudi za starejše zaposlene</a:t>
            </a:r>
          </a:p>
          <a:p>
            <a:r>
              <a:rPr lang="sl-SI" dirty="0"/>
              <a:t>posebej prilagojena vlogam v restavraciji </a:t>
            </a:r>
          </a:p>
          <a:p>
            <a:r>
              <a:rPr lang="sl-SI" dirty="0"/>
              <a:t>nižji stroški </a:t>
            </a:r>
          </a:p>
          <a:p>
            <a:r>
              <a:rPr lang="sl-SI" dirty="0"/>
              <a:t>deluje brez potrebe po namestitvi (v oblaku)</a:t>
            </a:r>
          </a:p>
        </p:txBody>
      </p:sp>
    </p:spTree>
    <p:extLst>
      <p:ext uri="{BB962C8B-B14F-4D97-AF65-F5344CB8AC3E}">
        <p14:creationId xmlns:p14="http://schemas.microsoft.com/office/powerpoint/2010/main" val="72982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C38284-0B5C-4AA5-A4AB-8A7473D3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Swot</a:t>
            </a:r>
            <a:r>
              <a:rPr lang="sl-SI" dirty="0"/>
              <a:t> analiza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E29B99A-808F-4711-9981-5F0DF917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b="1" dirty="0"/>
              <a:t>Prednosti: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	Enostavna uporaba</a:t>
            </a:r>
          </a:p>
          <a:p>
            <a:pPr marL="0" indent="0">
              <a:buNone/>
            </a:pPr>
            <a:r>
              <a:rPr lang="sl-SI" dirty="0"/>
              <a:t>	Ni potrebe po namestitvi</a:t>
            </a:r>
          </a:p>
          <a:p>
            <a:r>
              <a:rPr lang="sl-SI" b="1" dirty="0"/>
              <a:t>Slabosti: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	Nova rešitev, brez uveljavljene baze uporabnikov</a:t>
            </a:r>
          </a:p>
          <a:p>
            <a:r>
              <a:rPr lang="sl-SI" b="1" dirty="0"/>
              <a:t>Priložnosti: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	Digitalizacija malih gostinskih obratov</a:t>
            </a:r>
          </a:p>
          <a:p>
            <a:r>
              <a:rPr lang="sl-SI" b="1" dirty="0"/>
              <a:t>Nevarnosti: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	Nezaupanje uporabnikov v nove digitalne rešitve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9965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191</Words>
  <Application>Microsoft Office PowerPoint</Application>
  <PresentationFormat>Širokozaslonsko</PresentationFormat>
  <Paragraphs>35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Officeova tema</vt:lpstr>
      <vt:lpstr>Digitalna rešitev za restarvacije</vt:lpstr>
      <vt:lpstr>Izvir problema</vt:lpstr>
      <vt:lpstr>Rešitev</vt:lpstr>
      <vt:lpstr>Ciljna skupina</vt:lpstr>
      <vt:lpstr>Analiza trga</vt:lpstr>
      <vt:lpstr>Konkurenčne rešitve</vt:lpstr>
      <vt:lpstr>Naše konkurenčne prednosti</vt:lpstr>
      <vt:lpstr>Swot analiza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 naloga UPN</dc:title>
  <dc:creator>Uporabnik</dc:creator>
  <cp:lastModifiedBy>Uporabnik</cp:lastModifiedBy>
  <cp:revision>17</cp:revision>
  <dcterms:created xsi:type="dcterms:W3CDTF">2025-05-30T05:19:57Z</dcterms:created>
  <dcterms:modified xsi:type="dcterms:W3CDTF">2025-05-30T05:26:21Z</dcterms:modified>
</cp:coreProperties>
</file>