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7" r:id="rId3"/>
    <p:sldMasterId id="2147483681" r:id="rId4"/>
    <p:sldMasterId id="2147483669" r:id="rId5"/>
  </p:sldMasterIdLst>
  <p:notesMasterIdLst>
    <p:notesMasterId r:id="rId20"/>
  </p:notesMasterIdLst>
  <p:sldIdLst>
    <p:sldId id="257" r:id="rId6"/>
    <p:sldId id="260" r:id="rId7"/>
    <p:sldId id="261" r:id="rId8"/>
    <p:sldId id="262" r:id="rId9"/>
    <p:sldId id="263" r:id="rId10"/>
    <p:sldId id="264" r:id="rId11"/>
    <p:sldId id="265" r:id="rId12"/>
    <p:sldId id="266" r:id="rId13"/>
    <p:sldId id="273" r:id="rId14"/>
    <p:sldId id="267" r:id="rId15"/>
    <p:sldId id="268" r:id="rId16"/>
    <p:sldId id="269" r:id="rId17"/>
    <p:sldId id="270" r:id="rId18"/>
    <p:sldId id="25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50" userDrawn="1">
          <p15:clr>
            <a:srgbClr val="A4A3A4"/>
          </p15:clr>
        </p15:guide>
        <p15:guide id="2" orient="horz" pos="2196" userDrawn="1">
          <p15:clr>
            <a:srgbClr val="A4A3A4"/>
          </p15:clr>
        </p15:guide>
        <p15:guide id="3" pos="1498" userDrawn="1">
          <p15:clr>
            <a:srgbClr val="A4A3A4"/>
          </p15:clr>
        </p15:guide>
        <p15:guide id="5"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3F5"/>
    <a:srgbClr val="054E8C"/>
    <a:srgbClr val="0160A0"/>
    <a:srgbClr val="51A9F1"/>
    <a:srgbClr val="F59923"/>
    <a:srgbClr val="4D5962"/>
    <a:srgbClr val="E7EAED"/>
    <a:srgbClr val="0C66B2"/>
    <a:srgbClr val="006699"/>
    <a:srgbClr val="126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0" autoAdjust="0"/>
    <p:restoredTop sz="94676" autoAdjust="0"/>
  </p:normalViewPr>
  <p:slideViewPr>
    <p:cSldViewPr>
      <p:cViewPr>
        <p:scale>
          <a:sx n="100" d="100"/>
          <a:sy n="100" d="100"/>
        </p:scale>
        <p:origin x="612" y="276"/>
      </p:cViewPr>
      <p:guideLst>
        <p:guide orient="horz" pos="1850"/>
        <p:guide orient="horz" pos="2196"/>
        <p:guide pos="1498"/>
        <p:guide pos="403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182880" cy="18288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1EA4F-5E42-4479-A337-9C5404C963F8}" type="datetimeFigureOut">
              <a:rPr lang="en-US" smtClean="0"/>
              <a:t>04-Sep-17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2976A3-601C-41C2-A501-4DF08C799F52}" type="slidenum">
              <a:rPr lang="en-US" smtClean="0"/>
              <a:t>‹#›</a:t>
            </a:fld>
            <a:endParaRPr lang="en-US"/>
          </a:p>
        </p:txBody>
      </p:sp>
    </p:spTree>
    <p:extLst>
      <p:ext uri="{BB962C8B-B14F-4D97-AF65-F5344CB8AC3E}">
        <p14:creationId xmlns:p14="http://schemas.microsoft.com/office/powerpoint/2010/main" val="1589994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2976A3-601C-41C2-A501-4DF08C799F52}" type="slidenum">
              <a:rPr lang="en-US" smtClean="0"/>
              <a:t>2</a:t>
            </a:fld>
            <a:endParaRPr lang="en-US"/>
          </a:p>
        </p:txBody>
      </p:sp>
    </p:spTree>
    <p:extLst>
      <p:ext uri="{BB962C8B-B14F-4D97-AF65-F5344CB8AC3E}">
        <p14:creationId xmlns:p14="http://schemas.microsoft.com/office/powerpoint/2010/main" val="3323249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oup 10"/>
          <p:cNvGrpSpPr/>
          <p:nvPr userDrawn="1"/>
        </p:nvGrpSpPr>
        <p:grpSpPr>
          <a:xfrm>
            <a:off x="2057400" y="1657350"/>
            <a:ext cx="5354543" cy="844846"/>
            <a:chOff x="2286000" y="1400256"/>
            <a:chExt cx="5354543" cy="844846"/>
          </a:xfrm>
        </p:grpSpPr>
        <p:pic>
          <p:nvPicPr>
            <p:cNvPr id="12" name="Picture 4" descr="D:\Data_Vicky\Official\logo re-work\indium-logo\indium-logo-sma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0" y="1428750"/>
              <a:ext cx="666750" cy="8001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2971800" y="1400256"/>
              <a:ext cx="4038600" cy="523220"/>
            </a:xfrm>
            <a:prstGeom prst="rect">
              <a:avLst/>
            </a:prstGeom>
            <a:noFill/>
          </p:spPr>
          <p:txBody>
            <a:bodyPr wrap="square" rtlCol="0">
              <a:spAutoFit/>
            </a:bodyPr>
            <a:lstStyle/>
            <a:p>
              <a:r>
                <a:rPr lang="en-US" sz="2800" b="1" dirty="0" smtClean="0">
                  <a:solidFill>
                    <a:schemeClr val="tx1">
                      <a:lumMod val="75000"/>
                      <a:lumOff val="25000"/>
                    </a:schemeClr>
                  </a:solidFill>
                  <a:latin typeface="Arial" pitchFamily="34" charset="0"/>
                  <a:cs typeface="Arial" pitchFamily="34" charset="0"/>
                </a:rPr>
                <a:t>INDIUM SOFTWARE</a:t>
              </a:r>
              <a:endParaRPr lang="en-US" sz="2800" b="1" dirty="0">
                <a:solidFill>
                  <a:schemeClr val="tx1">
                    <a:lumMod val="75000"/>
                    <a:lumOff val="25000"/>
                  </a:schemeClr>
                </a:solidFill>
                <a:latin typeface="Arial" pitchFamily="34" charset="0"/>
                <a:cs typeface="Arial" pitchFamily="34" charset="0"/>
              </a:endParaRPr>
            </a:p>
          </p:txBody>
        </p:sp>
        <p:sp>
          <p:nvSpPr>
            <p:cNvPr id="14" name="TextBox 13"/>
            <p:cNvSpPr txBox="1"/>
            <p:nvPr userDrawn="1"/>
          </p:nvSpPr>
          <p:spPr>
            <a:xfrm>
              <a:off x="2992342" y="1875770"/>
              <a:ext cx="4648201"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70C0"/>
                  </a:solidFill>
                  <a:latin typeface="Arial" pitchFamily="34" charset="0"/>
                  <a:cs typeface="Arial" pitchFamily="34" charset="0"/>
                </a:rPr>
                <a:t>An Independent Software Testing Firm</a:t>
              </a:r>
              <a:endParaRPr lang="en-US" dirty="0"/>
            </a:p>
          </p:txBody>
        </p:sp>
      </p:grpSp>
      <p:sp>
        <p:nvSpPr>
          <p:cNvPr id="9" name="Freeform 8"/>
          <p:cNvSpPr>
            <a:spLocks/>
          </p:cNvSpPr>
          <p:nvPr userDrawn="1"/>
        </p:nvSpPr>
        <p:spPr bwMode="auto">
          <a:xfrm flipH="1">
            <a:off x="0" y="3002934"/>
            <a:ext cx="9144000" cy="1550016"/>
          </a:xfrm>
          <a:custGeom>
            <a:avLst/>
            <a:gdLst>
              <a:gd name="connsiteX0" fmla="*/ 4495800 w 8683625"/>
              <a:gd name="connsiteY0" fmla="*/ 0 h 1086621"/>
              <a:gd name="connsiteX1" fmla="*/ 4595813 w 8683625"/>
              <a:gd name="connsiteY1" fmla="*/ 1588 h 1086621"/>
              <a:gd name="connsiteX2" fmla="*/ 4595813 w 8683625"/>
              <a:gd name="connsiteY2" fmla="*/ 23813 h 1086621"/>
              <a:gd name="connsiteX3" fmla="*/ 4656138 w 8683625"/>
              <a:gd name="connsiteY3" fmla="*/ 23813 h 1086621"/>
              <a:gd name="connsiteX4" fmla="*/ 4651375 w 8683625"/>
              <a:gd name="connsiteY4" fmla="*/ 828676 h 1086621"/>
              <a:gd name="connsiteX5" fmla="*/ 4802188 w 8683625"/>
              <a:gd name="connsiteY5" fmla="*/ 828676 h 1086621"/>
              <a:gd name="connsiteX6" fmla="*/ 4803775 w 8683625"/>
              <a:gd name="connsiteY6" fmla="*/ 615950 h 1086621"/>
              <a:gd name="connsiteX7" fmla="*/ 4916488 w 8683625"/>
              <a:gd name="connsiteY7" fmla="*/ 615950 h 1086621"/>
              <a:gd name="connsiteX8" fmla="*/ 4919663 w 8683625"/>
              <a:gd name="connsiteY8" fmla="*/ 441325 h 1086621"/>
              <a:gd name="connsiteX9" fmla="*/ 5086350 w 8683625"/>
              <a:gd name="connsiteY9" fmla="*/ 441325 h 1086621"/>
              <a:gd name="connsiteX10" fmla="*/ 5086350 w 8683625"/>
              <a:gd name="connsiteY10" fmla="*/ 496888 h 1086621"/>
              <a:gd name="connsiteX11" fmla="*/ 5124450 w 8683625"/>
              <a:gd name="connsiteY11" fmla="*/ 500063 h 1086621"/>
              <a:gd name="connsiteX12" fmla="*/ 5122863 w 8683625"/>
              <a:gd name="connsiteY12" fmla="*/ 633413 h 1086621"/>
              <a:gd name="connsiteX13" fmla="*/ 5170488 w 8683625"/>
              <a:gd name="connsiteY13" fmla="*/ 633413 h 1086621"/>
              <a:gd name="connsiteX14" fmla="*/ 5172075 w 8683625"/>
              <a:gd name="connsiteY14" fmla="*/ 588963 h 1086621"/>
              <a:gd name="connsiteX15" fmla="*/ 5280025 w 8683625"/>
              <a:gd name="connsiteY15" fmla="*/ 588963 h 1086621"/>
              <a:gd name="connsiteX16" fmla="*/ 5280025 w 8683625"/>
              <a:gd name="connsiteY16" fmla="*/ 639763 h 1086621"/>
              <a:gd name="connsiteX17" fmla="*/ 5330825 w 8683625"/>
              <a:gd name="connsiteY17" fmla="*/ 639763 h 1086621"/>
              <a:gd name="connsiteX18" fmla="*/ 5327650 w 8683625"/>
              <a:gd name="connsiteY18" fmla="*/ 728663 h 1086621"/>
              <a:gd name="connsiteX19" fmla="*/ 5359400 w 8683625"/>
              <a:gd name="connsiteY19" fmla="*/ 728663 h 1086621"/>
              <a:gd name="connsiteX20" fmla="*/ 5359400 w 8683625"/>
              <a:gd name="connsiteY20" fmla="*/ 396875 h 1086621"/>
              <a:gd name="connsiteX21" fmla="*/ 5391150 w 8683625"/>
              <a:gd name="connsiteY21" fmla="*/ 396875 h 1086621"/>
              <a:gd name="connsiteX22" fmla="*/ 5391150 w 8683625"/>
              <a:gd name="connsiteY22" fmla="*/ 333375 h 1086621"/>
              <a:gd name="connsiteX23" fmla="*/ 5446713 w 8683625"/>
              <a:gd name="connsiteY23" fmla="*/ 333375 h 1086621"/>
              <a:gd name="connsiteX24" fmla="*/ 5522913 w 8683625"/>
              <a:gd name="connsiteY24" fmla="*/ 333375 h 1086621"/>
              <a:gd name="connsiteX25" fmla="*/ 5522913 w 8683625"/>
              <a:gd name="connsiteY25" fmla="*/ 365125 h 1086621"/>
              <a:gd name="connsiteX26" fmla="*/ 5586413 w 8683625"/>
              <a:gd name="connsiteY26" fmla="*/ 368300 h 1086621"/>
              <a:gd name="connsiteX27" fmla="*/ 5586413 w 8683625"/>
              <a:gd name="connsiteY27" fmla="*/ 557213 h 1086621"/>
              <a:gd name="connsiteX28" fmla="*/ 5651500 w 8683625"/>
              <a:gd name="connsiteY28" fmla="*/ 557213 h 1086621"/>
              <a:gd name="connsiteX29" fmla="*/ 5651500 w 8683625"/>
              <a:gd name="connsiteY29" fmla="*/ 515938 h 1086621"/>
              <a:gd name="connsiteX30" fmla="*/ 5726113 w 8683625"/>
              <a:gd name="connsiteY30" fmla="*/ 515938 h 1086621"/>
              <a:gd name="connsiteX31" fmla="*/ 5726113 w 8683625"/>
              <a:gd name="connsiteY31" fmla="*/ 547688 h 1086621"/>
              <a:gd name="connsiteX32" fmla="*/ 5819775 w 8683625"/>
              <a:gd name="connsiteY32" fmla="*/ 547688 h 1086621"/>
              <a:gd name="connsiteX33" fmla="*/ 5819775 w 8683625"/>
              <a:gd name="connsiteY33" fmla="*/ 617538 h 1086621"/>
              <a:gd name="connsiteX34" fmla="*/ 5854700 w 8683625"/>
              <a:gd name="connsiteY34" fmla="*/ 617538 h 1086621"/>
              <a:gd name="connsiteX35" fmla="*/ 5854700 w 8683625"/>
              <a:gd name="connsiteY35" fmla="*/ 584200 h 1086621"/>
              <a:gd name="connsiteX36" fmla="*/ 5886450 w 8683625"/>
              <a:gd name="connsiteY36" fmla="*/ 584200 h 1086621"/>
              <a:gd name="connsiteX37" fmla="*/ 5886450 w 8683625"/>
              <a:gd name="connsiteY37" fmla="*/ 547688 h 1086621"/>
              <a:gd name="connsiteX38" fmla="*/ 5962650 w 8683625"/>
              <a:gd name="connsiteY38" fmla="*/ 547688 h 1086621"/>
              <a:gd name="connsiteX39" fmla="*/ 5959475 w 8683625"/>
              <a:gd name="connsiteY39" fmla="*/ 584200 h 1086621"/>
              <a:gd name="connsiteX40" fmla="*/ 6011863 w 8683625"/>
              <a:gd name="connsiteY40" fmla="*/ 584200 h 1086621"/>
              <a:gd name="connsiteX41" fmla="*/ 6011863 w 8683625"/>
              <a:gd name="connsiteY41" fmla="*/ 608013 h 1086621"/>
              <a:gd name="connsiteX42" fmla="*/ 6035675 w 8683625"/>
              <a:gd name="connsiteY42" fmla="*/ 608013 h 1086621"/>
              <a:gd name="connsiteX43" fmla="*/ 6035675 w 8683625"/>
              <a:gd name="connsiteY43" fmla="*/ 681038 h 1086621"/>
              <a:gd name="connsiteX44" fmla="*/ 6072188 w 8683625"/>
              <a:gd name="connsiteY44" fmla="*/ 681038 h 1086621"/>
              <a:gd name="connsiteX45" fmla="*/ 6072188 w 8683625"/>
              <a:gd name="connsiteY45" fmla="*/ 633413 h 1086621"/>
              <a:gd name="connsiteX46" fmla="*/ 6149975 w 8683625"/>
              <a:gd name="connsiteY46" fmla="*/ 633413 h 1086621"/>
              <a:gd name="connsiteX47" fmla="*/ 6149975 w 8683625"/>
              <a:gd name="connsiteY47" fmla="*/ 603250 h 1086621"/>
              <a:gd name="connsiteX48" fmla="*/ 6183313 w 8683625"/>
              <a:gd name="connsiteY48" fmla="*/ 603250 h 1086621"/>
              <a:gd name="connsiteX49" fmla="*/ 6183313 w 8683625"/>
              <a:gd name="connsiteY49" fmla="*/ 584200 h 1086621"/>
              <a:gd name="connsiteX50" fmla="*/ 6254750 w 8683625"/>
              <a:gd name="connsiteY50" fmla="*/ 587375 h 1086621"/>
              <a:gd name="connsiteX51" fmla="*/ 6254750 w 8683625"/>
              <a:gd name="connsiteY51" fmla="*/ 620713 h 1086621"/>
              <a:gd name="connsiteX52" fmla="*/ 6307138 w 8683625"/>
              <a:gd name="connsiteY52" fmla="*/ 620713 h 1086621"/>
              <a:gd name="connsiteX53" fmla="*/ 6307138 w 8683625"/>
              <a:gd name="connsiteY53" fmla="*/ 657226 h 1086621"/>
              <a:gd name="connsiteX54" fmla="*/ 6367463 w 8683625"/>
              <a:gd name="connsiteY54" fmla="*/ 657226 h 1086621"/>
              <a:gd name="connsiteX55" fmla="*/ 6367463 w 8683625"/>
              <a:gd name="connsiteY55" fmla="*/ 700088 h 1086621"/>
              <a:gd name="connsiteX56" fmla="*/ 6396038 w 8683625"/>
              <a:gd name="connsiteY56" fmla="*/ 700088 h 1086621"/>
              <a:gd name="connsiteX57" fmla="*/ 6396038 w 8683625"/>
              <a:gd name="connsiteY57" fmla="*/ 923926 h 1086621"/>
              <a:gd name="connsiteX58" fmla="*/ 6410325 w 8683625"/>
              <a:gd name="connsiteY58" fmla="*/ 923926 h 1086621"/>
              <a:gd name="connsiteX59" fmla="*/ 6410325 w 8683625"/>
              <a:gd name="connsiteY59" fmla="*/ 863601 h 1086621"/>
              <a:gd name="connsiteX60" fmla="*/ 6435725 w 8683625"/>
              <a:gd name="connsiteY60" fmla="*/ 863601 h 1086621"/>
              <a:gd name="connsiteX61" fmla="*/ 6438900 w 8683625"/>
              <a:gd name="connsiteY61" fmla="*/ 671513 h 1086621"/>
              <a:gd name="connsiteX62" fmla="*/ 6454775 w 8683625"/>
              <a:gd name="connsiteY62" fmla="*/ 671513 h 1086621"/>
              <a:gd name="connsiteX63" fmla="*/ 6454775 w 8683625"/>
              <a:gd name="connsiteY63" fmla="*/ 639763 h 1086621"/>
              <a:gd name="connsiteX64" fmla="*/ 6510338 w 8683625"/>
              <a:gd name="connsiteY64" fmla="*/ 639763 h 1086621"/>
              <a:gd name="connsiteX65" fmla="*/ 6510338 w 8683625"/>
              <a:gd name="connsiteY65" fmla="*/ 668338 h 1086621"/>
              <a:gd name="connsiteX66" fmla="*/ 6526213 w 8683625"/>
              <a:gd name="connsiteY66" fmla="*/ 668338 h 1086621"/>
              <a:gd name="connsiteX67" fmla="*/ 6526213 w 8683625"/>
              <a:gd name="connsiteY67" fmla="*/ 839788 h 1086621"/>
              <a:gd name="connsiteX68" fmla="*/ 6551613 w 8683625"/>
              <a:gd name="connsiteY68" fmla="*/ 839788 h 1086621"/>
              <a:gd name="connsiteX69" fmla="*/ 6551613 w 8683625"/>
              <a:gd name="connsiteY69" fmla="*/ 587375 h 1086621"/>
              <a:gd name="connsiteX70" fmla="*/ 6699250 w 8683625"/>
              <a:gd name="connsiteY70" fmla="*/ 587375 h 1086621"/>
              <a:gd name="connsiteX71" fmla="*/ 6699250 w 8683625"/>
              <a:gd name="connsiteY71" fmla="*/ 655638 h 1086621"/>
              <a:gd name="connsiteX72" fmla="*/ 6718300 w 8683625"/>
              <a:gd name="connsiteY72" fmla="*/ 655638 h 1086621"/>
              <a:gd name="connsiteX73" fmla="*/ 6718300 w 8683625"/>
              <a:gd name="connsiteY73" fmla="*/ 733426 h 1086621"/>
              <a:gd name="connsiteX74" fmla="*/ 6727825 w 8683625"/>
              <a:gd name="connsiteY74" fmla="*/ 733426 h 1086621"/>
              <a:gd name="connsiteX75" fmla="*/ 6727825 w 8683625"/>
              <a:gd name="connsiteY75" fmla="*/ 939801 h 1086621"/>
              <a:gd name="connsiteX76" fmla="*/ 6767513 w 8683625"/>
              <a:gd name="connsiteY76" fmla="*/ 939801 h 1086621"/>
              <a:gd name="connsiteX77" fmla="*/ 6767513 w 8683625"/>
              <a:gd name="connsiteY77" fmla="*/ 911226 h 1086621"/>
              <a:gd name="connsiteX78" fmla="*/ 6786563 w 8683625"/>
              <a:gd name="connsiteY78" fmla="*/ 911226 h 1086621"/>
              <a:gd name="connsiteX79" fmla="*/ 6786563 w 8683625"/>
              <a:gd name="connsiteY79" fmla="*/ 839788 h 1086621"/>
              <a:gd name="connsiteX80" fmla="*/ 6802438 w 8683625"/>
              <a:gd name="connsiteY80" fmla="*/ 839788 h 1086621"/>
              <a:gd name="connsiteX81" fmla="*/ 6804025 w 8683625"/>
              <a:gd name="connsiteY81" fmla="*/ 555625 h 1086621"/>
              <a:gd name="connsiteX82" fmla="*/ 6915150 w 8683625"/>
              <a:gd name="connsiteY82" fmla="*/ 555625 h 1086621"/>
              <a:gd name="connsiteX83" fmla="*/ 6915150 w 8683625"/>
              <a:gd name="connsiteY83" fmla="*/ 727076 h 1086621"/>
              <a:gd name="connsiteX84" fmla="*/ 6931025 w 8683625"/>
              <a:gd name="connsiteY84" fmla="*/ 727076 h 1086621"/>
              <a:gd name="connsiteX85" fmla="*/ 6931025 w 8683625"/>
              <a:gd name="connsiteY85" fmla="*/ 842963 h 1086621"/>
              <a:gd name="connsiteX86" fmla="*/ 6980237 w 8683625"/>
              <a:gd name="connsiteY86" fmla="*/ 842963 h 1086621"/>
              <a:gd name="connsiteX87" fmla="*/ 6980237 w 8683625"/>
              <a:gd name="connsiteY87" fmla="*/ 950913 h 1086621"/>
              <a:gd name="connsiteX88" fmla="*/ 7011987 w 8683625"/>
              <a:gd name="connsiteY88" fmla="*/ 950913 h 1086621"/>
              <a:gd name="connsiteX89" fmla="*/ 7011987 w 8683625"/>
              <a:gd name="connsiteY89" fmla="*/ 892176 h 1086621"/>
              <a:gd name="connsiteX90" fmla="*/ 7065963 w 8683625"/>
              <a:gd name="connsiteY90" fmla="*/ 892176 h 1086621"/>
              <a:gd name="connsiteX91" fmla="*/ 7065963 w 8683625"/>
              <a:gd name="connsiteY91" fmla="*/ 857251 h 1086621"/>
              <a:gd name="connsiteX92" fmla="*/ 7246937 w 8683625"/>
              <a:gd name="connsiteY92" fmla="*/ 857251 h 1086621"/>
              <a:gd name="connsiteX93" fmla="*/ 7246937 w 8683625"/>
              <a:gd name="connsiteY93" fmla="*/ 820738 h 1086621"/>
              <a:gd name="connsiteX94" fmla="*/ 7291387 w 8683625"/>
              <a:gd name="connsiteY94" fmla="*/ 820738 h 1086621"/>
              <a:gd name="connsiteX95" fmla="*/ 7291387 w 8683625"/>
              <a:gd name="connsiteY95" fmla="*/ 865188 h 1086621"/>
              <a:gd name="connsiteX96" fmla="*/ 7339013 w 8683625"/>
              <a:gd name="connsiteY96" fmla="*/ 865188 h 1086621"/>
              <a:gd name="connsiteX97" fmla="*/ 7339013 w 8683625"/>
              <a:gd name="connsiteY97" fmla="*/ 963613 h 1086621"/>
              <a:gd name="connsiteX98" fmla="*/ 7378700 w 8683625"/>
              <a:gd name="connsiteY98" fmla="*/ 963613 h 1086621"/>
              <a:gd name="connsiteX99" fmla="*/ 7378700 w 8683625"/>
              <a:gd name="connsiteY99" fmla="*/ 873126 h 1086621"/>
              <a:gd name="connsiteX100" fmla="*/ 7404100 w 8683625"/>
              <a:gd name="connsiteY100" fmla="*/ 873126 h 1086621"/>
              <a:gd name="connsiteX101" fmla="*/ 7407275 w 8683625"/>
              <a:gd name="connsiteY101" fmla="*/ 728663 h 1086621"/>
              <a:gd name="connsiteX102" fmla="*/ 7434263 w 8683625"/>
              <a:gd name="connsiteY102" fmla="*/ 728663 h 1086621"/>
              <a:gd name="connsiteX103" fmla="*/ 7434263 w 8683625"/>
              <a:gd name="connsiteY103" fmla="*/ 671513 h 1086621"/>
              <a:gd name="connsiteX104" fmla="*/ 7466013 w 8683625"/>
              <a:gd name="connsiteY104" fmla="*/ 671513 h 1086621"/>
              <a:gd name="connsiteX105" fmla="*/ 7486650 w 8683625"/>
              <a:gd name="connsiteY105" fmla="*/ 644526 h 1086621"/>
              <a:gd name="connsiteX106" fmla="*/ 7543800 w 8683625"/>
              <a:gd name="connsiteY106" fmla="*/ 644526 h 1086621"/>
              <a:gd name="connsiteX107" fmla="*/ 7543800 w 8683625"/>
              <a:gd name="connsiteY107" fmla="*/ 341313 h 1086621"/>
              <a:gd name="connsiteX108" fmla="*/ 7662863 w 8683625"/>
              <a:gd name="connsiteY108" fmla="*/ 341313 h 1086621"/>
              <a:gd name="connsiteX109" fmla="*/ 7662863 w 8683625"/>
              <a:gd name="connsiteY109" fmla="*/ 649288 h 1086621"/>
              <a:gd name="connsiteX110" fmla="*/ 7727950 w 8683625"/>
              <a:gd name="connsiteY110" fmla="*/ 649288 h 1086621"/>
              <a:gd name="connsiteX111" fmla="*/ 7726363 w 8683625"/>
              <a:gd name="connsiteY111" fmla="*/ 887413 h 1086621"/>
              <a:gd name="connsiteX112" fmla="*/ 7766050 w 8683625"/>
              <a:gd name="connsiteY112" fmla="*/ 887413 h 1086621"/>
              <a:gd name="connsiteX113" fmla="*/ 7766050 w 8683625"/>
              <a:gd name="connsiteY113" fmla="*/ 592138 h 1086621"/>
              <a:gd name="connsiteX114" fmla="*/ 7867650 w 8683625"/>
              <a:gd name="connsiteY114" fmla="*/ 595313 h 1086621"/>
              <a:gd name="connsiteX115" fmla="*/ 7867650 w 8683625"/>
              <a:gd name="connsiteY115" fmla="*/ 623888 h 1086621"/>
              <a:gd name="connsiteX116" fmla="*/ 7967663 w 8683625"/>
              <a:gd name="connsiteY116" fmla="*/ 623888 h 1086621"/>
              <a:gd name="connsiteX117" fmla="*/ 7966075 w 8683625"/>
              <a:gd name="connsiteY117" fmla="*/ 731838 h 1086621"/>
              <a:gd name="connsiteX118" fmla="*/ 8015287 w 8683625"/>
              <a:gd name="connsiteY118" fmla="*/ 731838 h 1086621"/>
              <a:gd name="connsiteX119" fmla="*/ 8015287 w 8683625"/>
              <a:gd name="connsiteY119" fmla="*/ 652463 h 1086621"/>
              <a:gd name="connsiteX120" fmla="*/ 8086725 w 8683625"/>
              <a:gd name="connsiteY120" fmla="*/ 652463 h 1086621"/>
              <a:gd name="connsiteX121" fmla="*/ 8089900 w 8683625"/>
              <a:gd name="connsiteY121" fmla="*/ 611188 h 1086621"/>
              <a:gd name="connsiteX122" fmla="*/ 8151813 w 8683625"/>
              <a:gd name="connsiteY122" fmla="*/ 611188 h 1086621"/>
              <a:gd name="connsiteX123" fmla="*/ 8151813 w 8683625"/>
              <a:gd name="connsiteY123" fmla="*/ 871538 h 1086621"/>
              <a:gd name="connsiteX124" fmla="*/ 8251825 w 8683625"/>
              <a:gd name="connsiteY124" fmla="*/ 871538 h 1086621"/>
              <a:gd name="connsiteX125" fmla="*/ 8255000 w 8683625"/>
              <a:gd name="connsiteY125" fmla="*/ 573088 h 1086621"/>
              <a:gd name="connsiteX126" fmla="*/ 8274050 w 8683625"/>
              <a:gd name="connsiteY126" fmla="*/ 573088 h 1086621"/>
              <a:gd name="connsiteX127" fmla="*/ 8274050 w 8683625"/>
              <a:gd name="connsiteY127" fmla="*/ 547688 h 1086621"/>
              <a:gd name="connsiteX128" fmla="*/ 8375650 w 8683625"/>
              <a:gd name="connsiteY128" fmla="*/ 549275 h 1086621"/>
              <a:gd name="connsiteX129" fmla="*/ 8375650 w 8683625"/>
              <a:gd name="connsiteY129" fmla="*/ 595313 h 1086621"/>
              <a:gd name="connsiteX130" fmla="*/ 8494712 w 8683625"/>
              <a:gd name="connsiteY130" fmla="*/ 596900 h 1086621"/>
              <a:gd name="connsiteX131" fmla="*/ 8491538 w 8683625"/>
              <a:gd name="connsiteY131" fmla="*/ 900113 h 1086621"/>
              <a:gd name="connsiteX132" fmla="*/ 8547100 w 8683625"/>
              <a:gd name="connsiteY132" fmla="*/ 900113 h 1086621"/>
              <a:gd name="connsiteX133" fmla="*/ 8547100 w 8683625"/>
              <a:gd name="connsiteY133" fmla="*/ 992188 h 1086621"/>
              <a:gd name="connsiteX134" fmla="*/ 8607425 w 8683625"/>
              <a:gd name="connsiteY134" fmla="*/ 992188 h 1086621"/>
              <a:gd name="connsiteX135" fmla="*/ 8610600 w 8683625"/>
              <a:gd name="connsiteY135" fmla="*/ 881063 h 1086621"/>
              <a:gd name="connsiteX136" fmla="*/ 8642350 w 8683625"/>
              <a:gd name="connsiteY136" fmla="*/ 881063 h 1086621"/>
              <a:gd name="connsiteX137" fmla="*/ 8642350 w 8683625"/>
              <a:gd name="connsiteY137" fmla="*/ 836613 h 1086621"/>
              <a:gd name="connsiteX138" fmla="*/ 8683625 w 8683625"/>
              <a:gd name="connsiteY138" fmla="*/ 836613 h 1086621"/>
              <a:gd name="connsiteX139" fmla="*/ 8683625 w 8683625"/>
              <a:gd name="connsiteY139" fmla="*/ 1086621 h 1086621"/>
              <a:gd name="connsiteX140" fmla="*/ 0 w 8683625"/>
              <a:gd name="connsiteY140" fmla="*/ 1086621 h 1086621"/>
              <a:gd name="connsiteX141" fmla="*/ 0 w 8683625"/>
              <a:gd name="connsiteY141" fmla="*/ 1035051 h 1086621"/>
              <a:gd name="connsiteX142" fmla="*/ 84138 w 8683625"/>
              <a:gd name="connsiteY142" fmla="*/ 1035051 h 1086621"/>
              <a:gd name="connsiteX143" fmla="*/ 84138 w 8683625"/>
              <a:gd name="connsiteY143" fmla="*/ 963613 h 1086621"/>
              <a:gd name="connsiteX144" fmla="*/ 131763 w 8683625"/>
              <a:gd name="connsiteY144" fmla="*/ 963613 h 1086621"/>
              <a:gd name="connsiteX145" fmla="*/ 131763 w 8683625"/>
              <a:gd name="connsiteY145" fmla="*/ 927101 h 1086621"/>
              <a:gd name="connsiteX146" fmla="*/ 176213 w 8683625"/>
              <a:gd name="connsiteY146" fmla="*/ 927101 h 1086621"/>
              <a:gd name="connsiteX147" fmla="*/ 176213 w 8683625"/>
              <a:gd name="connsiteY147" fmla="*/ 960438 h 1086621"/>
              <a:gd name="connsiteX148" fmla="*/ 258763 w 8683625"/>
              <a:gd name="connsiteY148" fmla="*/ 963613 h 1086621"/>
              <a:gd name="connsiteX149" fmla="*/ 258763 w 8683625"/>
              <a:gd name="connsiteY149" fmla="*/ 992188 h 1086621"/>
              <a:gd name="connsiteX150" fmla="*/ 303213 w 8683625"/>
              <a:gd name="connsiteY150" fmla="*/ 992188 h 1086621"/>
              <a:gd name="connsiteX151" fmla="*/ 300038 w 8683625"/>
              <a:gd name="connsiteY151" fmla="*/ 1052513 h 1086621"/>
              <a:gd name="connsiteX152" fmla="*/ 355600 w 8683625"/>
              <a:gd name="connsiteY152" fmla="*/ 1052513 h 1086621"/>
              <a:gd name="connsiteX153" fmla="*/ 358775 w 8683625"/>
              <a:gd name="connsiteY153" fmla="*/ 984251 h 1086621"/>
              <a:gd name="connsiteX154" fmla="*/ 420688 w 8683625"/>
              <a:gd name="connsiteY154" fmla="*/ 984251 h 1086621"/>
              <a:gd name="connsiteX155" fmla="*/ 420688 w 8683625"/>
              <a:gd name="connsiteY155" fmla="*/ 823913 h 1086621"/>
              <a:gd name="connsiteX156" fmla="*/ 468313 w 8683625"/>
              <a:gd name="connsiteY156" fmla="*/ 823913 h 1086621"/>
              <a:gd name="connsiteX157" fmla="*/ 468313 w 8683625"/>
              <a:gd name="connsiteY157" fmla="*/ 796926 h 1086621"/>
              <a:gd name="connsiteX158" fmla="*/ 519113 w 8683625"/>
              <a:gd name="connsiteY158" fmla="*/ 796926 h 1086621"/>
              <a:gd name="connsiteX159" fmla="*/ 519113 w 8683625"/>
              <a:gd name="connsiteY159" fmla="*/ 828676 h 1086621"/>
              <a:gd name="connsiteX160" fmla="*/ 536575 w 8683625"/>
              <a:gd name="connsiteY160" fmla="*/ 828676 h 1086621"/>
              <a:gd name="connsiteX161" fmla="*/ 536575 w 8683625"/>
              <a:gd name="connsiteY161" fmla="*/ 765176 h 1086621"/>
              <a:gd name="connsiteX162" fmla="*/ 600075 w 8683625"/>
              <a:gd name="connsiteY162" fmla="*/ 765176 h 1086621"/>
              <a:gd name="connsiteX163" fmla="*/ 600075 w 8683625"/>
              <a:gd name="connsiteY163" fmla="*/ 800101 h 1086621"/>
              <a:gd name="connsiteX164" fmla="*/ 631825 w 8683625"/>
              <a:gd name="connsiteY164" fmla="*/ 800101 h 1086621"/>
              <a:gd name="connsiteX165" fmla="*/ 631825 w 8683625"/>
              <a:gd name="connsiteY165" fmla="*/ 992188 h 1086621"/>
              <a:gd name="connsiteX166" fmla="*/ 668338 w 8683625"/>
              <a:gd name="connsiteY166" fmla="*/ 992188 h 1086621"/>
              <a:gd name="connsiteX167" fmla="*/ 668338 w 8683625"/>
              <a:gd name="connsiteY167" fmla="*/ 1031876 h 1086621"/>
              <a:gd name="connsiteX168" fmla="*/ 711200 w 8683625"/>
              <a:gd name="connsiteY168" fmla="*/ 1031876 h 1086621"/>
              <a:gd name="connsiteX169" fmla="*/ 712788 w 8683625"/>
              <a:gd name="connsiteY169" fmla="*/ 747713 h 1086621"/>
              <a:gd name="connsiteX170" fmla="*/ 763588 w 8683625"/>
              <a:gd name="connsiteY170" fmla="*/ 747713 h 1086621"/>
              <a:gd name="connsiteX171" fmla="*/ 763588 w 8683625"/>
              <a:gd name="connsiteY171" fmla="*/ 715963 h 1086621"/>
              <a:gd name="connsiteX172" fmla="*/ 879475 w 8683625"/>
              <a:gd name="connsiteY172" fmla="*/ 715963 h 1086621"/>
              <a:gd name="connsiteX173" fmla="*/ 879475 w 8683625"/>
              <a:gd name="connsiteY173" fmla="*/ 747713 h 1086621"/>
              <a:gd name="connsiteX174" fmla="*/ 936625 w 8683625"/>
              <a:gd name="connsiteY174" fmla="*/ 749301 h 1086621"/>
              <a:gd name="connsiteX175" fmla="*/ 936625 w 8683625"/>
              <a:gd name="connsiteY175" fmla="*/ 1023938 h 1086621"/>
              <a:gd name="connsiteX176" fmla="*/ 1174750 w 8683625"/>
              <a:gd name="connsiteY176" fmla="*/ 1027113 h 1086621"/>
              <a:gd name="connsiteX177" fmla="*/ 1176338 w 8683625"/>
              <a:gd name="connsiteY177" fmla="*/ 628650 h 1086621"/>
              <a:gd name="connsiteX178" fmla="*/ 1203325 w 8683625"/>
              <a:gd name="connsiteY178" fmla="*/ 628650 h 1086621"/>
              <a:gd name="connsiteX179" fmla="*/ 1203325 w 8683625"/>
              <a:gd name="connsiteY179" fmla="*/ 592138 h 1086621"/>
              <a:gd name="connsiteX180" fmla="*/ 1268413 w 8683625"/>
              <a:gd name="connsiteY180" fmla="*/ 592138 h 1086621"/>
              <a:gd name="connsiteX181" fmla="*/ 1268413 w 8683625"/>
              <a:gd name="connsiteY181" fmla="*/ 623888 h 1086621"/>
              <a:gd name="connsiteX182" fmla="*/ 1312863 w 8683625"/>
              <a:gd name="connsiteY182" fmla="*/ 623888 h 1086621"/>
              <a:gd name="connsiteX183" fmla="*/ 1311275 w 8683625"/>
              <a:gd name="connsiteY183" fmla="*/ 1019176 h 1086621"/>
              <a:gd name="connsiteX184" fmla="*/ 1352550 w 8683625"/>
              <a:gd name="connsiteY184" fmla="*/ 1019176 h 1086621"/>
              <a:gd name="connsiteX185" fmla="*/ 1352550 w 8683625"/>
              <a:gd name="connsiteY185" fmla="*/ 665163 h 1086621"/>
              <a:gd name="connsiteX186" fmla="*/ 1382713 w 8683625"/>
              <a:gd name="connsiteY186" fmla="*/ 665163 h 1086621"/>
              <a:gd name="connsiteX187" fmla="*/ 1382713 w 8683625"/>
              <a:gd name="connsiteY187" fmla="*/ 625475 h 1086621"/>
              <a:gd name="connsiteX188" fmla="*/ 1463675 w 8683625"/>
              <a:gd name="connsiteY188" fmla="*/ 625475 h 1086621"/>
              <a:gd name="connsiteX189" fmla="*/ 1463675 w 8683625"/>
              <a:gd name="connsiteY189" fmla="*/ 655638 h 1086621"/>
              <a:gd name="connsiteX190" fmla="*/ 1495425 w 8683625"/>
              <a:gd name="connsiteY190" fmla="*/ 655638 h 1086621"/>
              <a:gd name="connsiteX191" fmla="*/ 1495425 w 8683625"/>
              <a:gd name="connsiteY191" fmla="*/ 865188 h 1086621"/>
              <a:gd name="connsiteX192" fmla="*/ 1531938 w 8683625"/>
              <a:gd name="connsiteY192" fmla="*/ 865188 h 1086621"/>
              <a:gd name="connsiteX193" fmla="*/ 1531938 w 8683625"/>
              <a:gd name="connsiteY193" fmla="*/ 823913 h 1086621"/>
              <a:gd name="connsiteX194" fmla="*/ 1568450 w 8683625"/>
              <a:gd name="connsiteY194" fmla="*/ 823913 h 1086621"/>
              <a:gd name="connsiteX195" fmla="*/ 1568450 w 8683625"/>
              <a:gd name="connsiteY195" fmla="*/ 865188 h 1086621"/>
              <a:gd name="connsiteX196" fmla="*/ 1603375 w 8683625"/>
              <a:gd name="connsiteY196" fmla="*/ 865188 h 1086621"/>
              <a:gd name="connsiteX197" fmla="*/ 1603375 w 8683625"/>
              <a:gd name="connsiteY197" fmla="*/ 796926 h 1086621"/>
              <a:gd name="connsiteX198" fmla="*/ 1790700 w 8683625"/>
              <a:gd name="connsiteY198" fmla="*/ 796926 h 1086621"/>
              <a:gd name="connsiteX199" fmla="*/ 1790700 w 8683625"/>
              <a:gd name="connsiteY199" fmla="*/ 1011238 h 1086621"/>
              <a:gd name="connsiteX200" fmla="*/ 1847850 w 8683625"/>
              <a:gd name="connsiteY200" fmla="*/ 1011238 h 1086621"/>
              <a:gd name="connsiteX201" fmla="*/ 1851025 w 8683625"/>
              <a:gd name="connsiteY201" fmla="*/ 868363 h 1086621"/>
              <a:gd name="connsiteX202" fmla="*/ 2032000 w 8683625"/>
              <a:gd name="connsiteY202" fmla="*/ 868363 h 1086621"/>
              <a:gd name="connsiteX203" fmla="*/ 2032000 w 8683625"/>
              <a:gd name="connsiteY203" fmla="*/ 996951 h 1086621"/>
              <a:gd name="connsiteX204" fmla="*/ 2127250 w 8683625"/>
              <a:gd name="connsiteY204" fmla="*/ 996951 h 1086621"/>
              <a:gd name="connsiteX205" fmla="*/ 2127250 w 8683625"/>
              <a:gd name="connsiteY205" fmla="*/ 763588 h 1086621"/>
              <a:gd name="connsiteX206" fmla="*/ 2159000 w 8683625"/>
              <a:gd name="connsiteY206" fmla="*/ 763588 h 1086621"/>
              <a:gd name="connsiteX207" fmla="*/ 2159000 w 8683625"/>
              <a:gd name="connsiteY207" fmla="*/ 723901 h 1086621"/>
              <a:gd name="connsiteX208" fmla="*/ 2227263 w 8683625"/>
              <a:gd name="connsiteY208" fmla="*/ 723901 h 1086621"/>
              <a:gd name="connsiteX209" fmla="*/ 2227263 w 8683625"/>
              <a:gd name="connsiteY209" fmla="*/ 760413 h 1086621"/>
              <a:gd name="connsiteX210" fmla="*/ 2300288 w 8683625"/>
              <a:gd name="connsiteY210" fmla="*/ 760413 h 1086621"/>
              <a:gd name="connsiteX211" fmla="*/ 2300288 w 8683625"/>
              <a:gd name="connsiteY211" fmla="*/ 800101 h 1086621"/>
              <a:gd name="connsiteX212" fmla="*/ 2363788 w 8683625"/>
              <a:gd name="connsiteY212" fmla="*/ 800101 h 1086621"/>
              <a:gd name="connsiteX213" fmla="*/ 2363788 w 8683625"/>
              <a:gd name="connsiteY213" fmla="*/ 1008063 h 1086621"/>
              <a:gd name="connsiteX214" fmla="*/ 2406650 w 8683625"/>
              <a:gd name="connsiteY214" fmla="*/ 1008063 h 1086621"/>
              <a:gd name="connsiteX215" fmla="*/ 2406650 w 8683625"/>
              <a:gd name="connsiteY215" fmla="*/ 857251 h 1086621"/>
              <a:gd name="connsiteX216" fmla="*/ 2432050 w 8683625"/>
              <a:gd name="connsiteY216" fmla="*/ 857251 h 1086621"/>
              <a:gd name="connsiteX217" fmla="*/ 2432050 w 8683625"/>
              <a:gd name="connsiteY217" fmla="*/ 820738 h 1086621"/>
              <a:gd name="connsiteX218" fmla="*/ 2506663 w 8683625"/>
              <a:gd name="connsiteY218" fmla="*/ 820738 h 1086621"/>
              <a:gd name="connsiteX219" fmla="*/ 2503488 w 8683625"/>
              <a:gd name="connsiteY219" fmla="*/ 857251 h 1086621"/>
              <a:gd name="connsiteX220" fmla="*/ 2551113 w 8683625"/>
              <a:gd name="connsiteY220" fmla="*/ 857251 h 1086621"/>
              <a:gd name="connsiteX221" fmla="*/ 2551113 w 8683625"/>
              <a:gd name="connsiteY221" fmla="*/ 976313 h 1086621"/>
              <a:gd name="connsiteX222" fmla="*/ 2716213 w 8683625"/>
              <a:gd name="connsiteY222" fmla="*/ 976313 h 1086621"/>
              <a:gd name="connsiteX223" fmla="*/ 2716213 w 8683625"/>
              <a:gd name="connsiteY223" fmla="*/ 531813 h 1086621"/>
              <a:gd name="connsiteX224" fmla="*/ 2738438 w 8683625"/>
              <a:gd name="connsiteY224" fmla="*/ 531813 h 1086621"/>
              <a:gd name="connsiteX225" fmla="*/ 2738438 w 8683625"/>
              <a:gd name="connsiteY225" fmla="*/ 423863 h 1086621"/>
              <a:gd name="connsiteX226" fmla="*/ 2768600 w 8683625"/>
              <a:gd name="connsiteY226" fmla="*/ 423863 h 1086621"/>
              <a:gd name="connsiteX227" fmla="*/ 2768600 w 8683625"/>
              <a:gd name="connsiteY227" fmla="*/ 355600 h 1086621"/>
              <a:gd name="connsiteX228" fmla="*/ 2952750 w 8683625"/>
              <a:gd name="connsiteY228" fmla="*/ 357188 h 1086621"/>
              <a:gd name="connsiteX229" fmla="*/ 2952750 w 8683625"/>
              <a:gd name="connsiteY229" fmla="*/ 420688 h 1086621"/>
              <a:gd name="connsiteX230" fmla="*/ 3008313 w 8683625"/>
              <a:gd name="connsiteY230" fmla="*/ 420688 h 1086621"/>
              <a:gd name="connsiteX231" fmla="*/ 3006725 w 8683625"/>
              <a:gd name="connsiteY231" fmla="*/ 1004888 h 1086621"/>
              <a:gd name="connsiteX232" fmla="*/ 3063875 w 8683625"/>
              <a:gd name="connsiteY232" fmla="*/ 1004888 h 1086621"/>
              <a:gd name="connsiteX233" fmla="*/ 3063875 w 8683625"/>
              <a:gd name="connsiteY233" fmla="*/ 736601 h 1086621"/>
              <a:gd name="connsiteX234" fmla="*/ 3092450 w 8683625"/>
              <a:gd name="connsiteY234" fmla="*/ 736601 h 1086621"/>
              <a:gd name="connsiteX235" fmla="*/ 3092450 w 8683625"/>
              <a:gd name="connsiteY235" fmla="*/ 660401 h 1086621"/>
              <a:gd name="connsiteX236" fmla="*/ 3132138 w 8683625"/>
              <a:gd name="connsiteY236" fmla="*/ 660401 h 1086621"/>
              <a:gd name="connsiteX237" fmla="*/ 3132138 w 8683625"/>
              <a:gd name="connsiteY237" fmla="*/ 696913 h 1086621"/>
              <a:gd name="connsiteX238" fmla="*/ 3179763 w 8683625"/>
              <a:gd name="connsiteY238" fmla="*/ 696913 h 1086621"/>
              <a:gd name="connsiteX239" fmla="*/ 3179763 w 8683625"/>
              <a:gd name="connsiteY239" fmla="*/ 723901 h 1086621"/>
              <a:gd name="connsiteX240" fmla="*/ 3222625 w 8683625"/>
              <a:gd name="connsiteY240" fmla="*/ 723901 h 1086621"/>
              <a:gd name="connsiteX241" fmla="*/ 3219450 w 8683625"/>
              <a:gd name="connsiteY241" fmla="*/ 1008063 h 1086621"/>
              <a:gd name="connsiteX242" fmla="*/ 3254375 w 8683625"/>
              <a:gd name="connsiteY242" fmla="*/ 1008063 h 1086621"/>
              <a:gd name="connsiteX243" fmla="*/ 3254375 w 8683625"/>
              <a:gd name="connsiteY243" fmla="*/ 950913 h 1086621"/>
              <a:gd name="connsiteX244" fmla="*/ 3300413 w 8683625"/>
              <a:gd name="connsiteY244" fmla="*/ 950913 h 1086621"/>
              <a:gd name="connsiteX245" fmla="*/ 3303588 w 8683625"/>
              <a:gd name="connsiteY245" fmla="*/ 652463 h 1086621"/>
              <a:gd name="connsiteX246" fmla="*/ 3322638 w 8683625"/>
              <a:gd name="connsiteY246" fmla="*/ 652463 h 1086621"/>
              <a:gd name="connsiteX247" fmla="*/ 3340100 w 8683625"/>
              <a:gd name="connsiteY247" fmla="*/ 628650 h 1086621"/>
              <a:gd name="connsiteX248" fmla="*/ 3408363 w 8683625"/>
              <a:gd name="connsiteY248" fmla="*/ 628650 h 1086621"/>
              <a:gd name="connsiteX249" fmla="*/ 3408363 w 8683625"/>
              <a:gd name="connsiteY249" fmla="*/ 657226 h 1086621"/>
              <a:gd name="connsiteX250" fmla="*/ 3440113 w 8683625"/>
              <a:gd name="connsiteY250" fmla="*/ 657226 h 1086621"/>
              <a:gd name="connsiteX251" fmla="*/ 3440113 w 8683625"/>
              <a:gd name="connsiteY251" fmla="*/ 989013 h 1086621"/>
              <a:gd name="connsiteX252" fmla="*/ 3600450 w 8683625"/>
              <a:gd name="connsiteY252" fmla="*/ 992188 h 1086621"/>
              <a:gd name="connsiteX253" fmla="*/ 3603625 w 8683625"/>
              <a:gd name="connsiteY253" fmla="*/ 508000 h 1086621"/>
              <a:gd name="connsiteX254" fmla="*/ 3684588 w 8683625"/>
              <a:gd name="connsiteY254" fmla="*/ 508000 h 1086621"/>
              <a:gd name="connsiteX255" fmla="*/ 3684588 w 8683625"/>
              <a:gd name="connsiteY255" fmla="*/ 547688 h 1086621"/>
              <a:gd name="connsiteX256" fmla="*/ 3706813 w 8683625"/>
              <a:gd name="connsiteY256" fmla="*/ 547688 h 1086621"/>
              <a:gd name="connsiteX257" fmla="*/ 3706813 w 8683625"/>
              <a:gd name="connsiteY257" fmla="*/ 520700 h 1086621"/>
              <a:gd name="connsiteX258" fmla="*/ 3827463 w 8683625"/>
              <a:gd name="connsiteY258" fmla="*/ 520700 h 1086621"/>
              <a:gd name="connsiteX259" fmla="*/ 3827463 w 8683625"/>
              <a:gd name="connsiteY259" fmla="*/ 557213 h 1086621"/>
              <a:gd name="connsiteX260" fmla="*/ 3863975 w 8683625"/>
              <a:gd name="connsiteY260" fmla="*/ 557213 h 1086621"/>
              <a:gd name="connsiteX261" fmla="*/ 3863975 w 8683625"/>
              <a:gd name="connsiteY261" fmla="*/ 989013 h 1086621"/>
              <a:gd name="connsiteX262" fmla="*/ 3911600 w 8683625"/>
              <a:gd name="connsiteY262" fmla="*/ 989013 h 1086621"/>
              <a:gd name="connsiteX263" fmla="*/ 3911600 w 8683625"/>
              <a:gd name="connsiteY263" fmla="*/ 852488 h 1086621"/>
              <a:gd name="connsiteX264" fmla="*/ 3948113 w 8683625"/>
              <a:gd name="connsiteY264" fmla="*/ 855663 h 1086621"/>
              <a:gd name="connsiteX265" fmla="*/ 3948113 w 8683625"/>
              <a:gd name="connsiteY265" fmla="*/ 815976 h 1086621"/>
              <a:gd name="connsiteX266" fmla="*/ 3998913 w 8683625"/>
              <a:gd name="connsiteY266" fmla="*/ 815976 h 1086621"/>
              <a:gd name="connsiteX267" fmla="*/ 3998913 w 8683625"/>
              <a:gd name="connsiteY267" fmla="*/ 855663 h 1086621"/>
              <a:gd name="connsiteX268" fmla="*/ 4051300 w 8683625"/>
              <a:gd name="connsiteY268" fmla="*/ 855663 h 1086621"/>
              <a:gd name="connsiteX269" fmla="*/ 4048125 w 8683625"/>
              <a:gd name="connsiteY269" fmla="*/ 987426 h 1086621"/>
              <a:gd name="connsiteX270" fmla="*/ 4124325 w 8683625"/>
              <a:gd name="connsiteY270" fmla="*/ 987426 h 1086621"/>
              <a:gd name="connsiteX271" fmla="*/ 4124325 w 8683625"/>
              <a:gd name="connsiteY271" fmla="*/ 660401 h 1086621"/>
              <a:gd name="connsiteX272" fmla="*/ 4151313 w 8683625"/>
              <a:gd name="connsiteY272" fmla="*/ 660401 h 1086621"/>
              <a:gd name="connsiteX273" fmla="*/ 4151313 w 8683625"/>
              <a:gd name="connsiteY273" fmla="*/ 547688 h 1086621"/>
              <a:gd name="connsiteX274" fmla="*/ 4319588 w 8683625"/>
              <a:gd name="connsiteY274" fmla="*/ 547688 h 1086621"/>
              <a:gd name="connsiteX275" fmla="*/ 4319588 w 8683625"/>
              <a:gd name="connsiteY275" fmla="*/ 596900 h 1086621"/>
              <a:gd name="connsiteX276" fmla="*/ 4364038 w 8683625"/>
              <a:gd name="connsiteY276" fmla="*/ 596900 h 1086621"/>
              <a:gd name="connsiteX277" fmla="*/ 4362450 w 8683625"/>
              <a:gd name="connsiteY277" fmla="*/ 808038 h 1086621"/>
              <a:gd name="connsiteX278" fmla="*/ 4478338 w 8683625"/>
              <a:gd name="connsiteY278" fmla="*/ 808038 h 1086621"/>
              <a:gd name="connsiteX279" fmla="*/ 4479925 w 8683625"/>
              <a:gd name="connsiteY279" fmla="*/ 46038 h 1086621"/>
              <a:gd name="connsiteX280" fmla="*/ 4495800 w 8683625"/>
              <a:gd name="connsiteY280" fmla="*/ 46038 h 108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8683625" h="1086621">
                <a:moveTo>
                  <a:pt x="4495800" y="0"/>
                </a:moveTo>
                <a:lnTo>
                  <a:pt x="4595813" y="1588"/>
                </a:lnTo>
                <a:lnTo>
                  <a:pt x="4595813" y="23813"/>
                </a:lnTo>
                <a:lnTo>
                  <a:pt x="4656138" y="23813"/>
                </a:lnTo>
                <a:lnTo>
                  <a:pt x="4651375" y="828676"/>
                </a:lnTo>
                <a:lnTo>
                  <a:pt x="4802188" y="828676"/>
                </a:lnTo>
                <a:lnTo>
                  <a:pt x="4803775" y="615950"/>
                </a:lnTo>
                <a:lnTo>
                  <a:pt x="4916488" y="615950"/>
                </a:lnTo>
                <a:lnTo>
                  <a:pt x="4919663" y="441325"/>
                </a:lnTo>
                <a:lnTo>
                  <a:pt x="5086350" y="441325"/>
                </a:lnTo>
                <a:lnTo>
                  <a:pt x="5086350" y="496888"/>
                </a:lnTo>
                <a:lnTo>
                  <a:pt x="5124450" y="500063"/>
                </a:lnTo>
                <a:lnTo>
                  <a:pt x="5122863" y="633413"/>
                </a:lnTo>
                <a:lnTo>
                  <a:pt x="5170488" y="633413"/>
                </a:lnTo>
                <a:lnTo>
                  <a:pt x="5172075" y="588963"/>
                </a:lnTo>
                <a:lnTo>
                  <a:pt x="5280025" y="588963"/>
                </a:lnTo>
                <a:lnTo>
                  <a:pt x="5280025" y="639763"/>
                </a:lnTo>
                <a:lnTo>
                  <a:pt x="5330825" y="639763"/>
                </a:lnTo>
                <a:lnTo>
                  <a:pt x="5327650" y="728663"/>
                </a:lnTo>
                <a:lnTo>
                  <a:pt x="5359400" y="728663"/>
                </a:lnTo>
                <a:lnTo>
                  <a:pt x="5359400" y="396875"/>
                </a:lnTo>
                <a:lnTo>
                  <a:pt x="5391150" y="396875"/>
                </a:lnTo>
                <a:lnTo>
                  <a:pt x="5391150" y="333375"/>
                </a:lnTo>
                <a:lnTo>
                  <a:pt x="5446713" y="333375"/>
                </a:lnTo>
                <a:lnTo>
                  <a:pt x="5522913" y="333375"/>
                </a:lnTo>
                <a:lnTo>
                  <a:pt x="5522913" y="365125"/>
                </a:lnTo>
                <a:lnTo>
                  <a:pt x="5586413" y="368300"/>
                </a:lnTo>
                <a:lnTo>
                  <a:pt x="5586413" y="557213"/>
                </a:lnTo>
                <a:lnTo>
                  <a:pt x="5651500" y="557213"/>
                </a:lnTo>
                <a:lnTo>
                  <a:pt x="5651500" y="515938"/>
                </a:lnTo>
                <a:lnTo>
                  <a:pt x="5726113" y="515938"/>
                </a:lnTo>
                <a:lnTo>
                  <a:pt x="5726113" y="547688"/>
                </a:lnTo>
                <a:lnTo>
                  <a:pt x="5819775" y="547688"/>
                </a:lnTo>
                <a:lnTo>
                  <a:pt x="5819775" y="617538"/>
                </a:lnTo>
                <a:lnTo>
                  <a:pt x="5854700" y="617538"/>
                </a:lnTo>
                <a:lnTo>
                  <a:pt x="5854700" y="584200"/>
                </a:lnTo>
                <a:lnTo>
                  <a:pt x="5886450" y="584200"/>
                </a:lnTo>
                <a:lnTo>
                  <a:pt x="5886450" y="547688"/>
                </a:lnTo>
                <a:lnTo>
                  <a:pt x="5962650" y="547688"/>
                </a:lnTo>
                <a:lnTo>
                  <a:pt x="5959475" y="584200"/>
                </a:lnTo>
                <a:lnTo>
                  <a:pt x="6011863" y="584200"/>
                </a:lnTo>
                <a:lnTo>
                  <a:pt x="6011863" y="608013"/>
                </a:lnTo>
                <a:lnTo>
                  <a:pt x="6035675" y="608013"/>
                </a:lnTo>
                <a:lnTo>
                  <a:pt x="6035675" y="681038"/>
                </a:lnTo>
                <a:lnTo>
                  <a:pt x="6072188" y="681038"/>
                </a:lnTo>
                <a:lnTo>
                  <a:pt x="6072188" y="633413"/>
                </a:lnTo>
                <a:lnTo>
                  <a:pt x="6149975" y="633413"/>
                </a:lnTo>
                <a:lnTo>
                  <a:pt x="6149975" y="603250"/>
                </a:lnTo>
                <a:lnTo>
                  <a:pt x="6183313" y="603250"/>
                </a:lnTo>
                <a:lnTo>
                  <a:pt x="6183313" y="584200"/>
                </a:lnTo>
                <a:lnTo>
                  <a:pt x="6254750" y="587375"/>
                </a:lnTo>
                <a:lnTo>
                  <a:pt x="6254750" y="620713"/>
                </a:lnTo>
                <a:lnTo>
                  <a:pt x="6307138" y="620713"/>
                </a:lnTo>
                <a:lnTo>
                  <a:pt x="6307138" y="657226"/>
                </a:lnTo>
                <a:lnTo>
                  <a:pt x="6367463" y="657226"/>
                </a:lnTo>
                <a:lnTo>
                  <a:pt x="6367463" y="700088"/>
                </a:lnTo>
                <a:lnTo>
                  <a:pt x="6396038" y="700088"/>
                </a:lnTo>
                <a:lnTo>
                  <a:pt x="6396038" y="923926"/>
                </a:lnTo>
                <a:lnTo>
                  <a:pt x="6410325" y="923926"/>
                </a:lnTo>
                <a:lnTo>
                  <a:pt x="6410325" y="863601"/>
                </a:lnTo>
                <a:lnTo>
                  <a:pt x="6435725" y="863601"/>
                </a:lnTo>
                <a:lnTo>
                  <a:pt x="6438900" y="671513"/>
                </a:lnTo>
                <a:lnTo>
                  <a:pt x="6454775" y="671513"/>
                </a:lnTo>
                <a:lnTo>
                  <a:pt x="6454775" y="639763"/>
                </a:lnTo>
                <a:lnTo>
                  <a:pt x="6510338" y="639763"/>
                </a:lnTo>
                <a:lnTo>
                  <a:pt x="6510338" y="668338"/>
                </a:lnTo>
                <a:lnTo>
                  <a:pt x="6526213" y="668338"/>
                </a:lnTo>
                <a:lnTo>
                  <a:pt x="6526213" y="839788"/>
                </a:lnTo>
                <a:lnTo>
                  <a:pt x="6551613" y="839788"/>
                </a:lnTo>
                <a:lnTo>
                  <a:pt x="6551613" y="587375"/>
                </a:lnTo>
                <a:lnTo>
                  <a:pt x="6699250" y="587375"/>
                </a:lnTo>
                <a:lnTo>
                  <a:pt x="6699250" y="655638"/>
                </a:lnTo>
                <a:lnTo>
                  <a:pt x="6718300" y="655638"/>
                </a:lnTo>
                <a:lnTo>
                  <a:pt x="6718300" y="733426"/>
                </a:lnTo>
                <a:lnTo>
                  <a:pt x="6727825" y="733426"/>
                </a:lnTo>
                <a:lnTo>
                  <a:pt x="6727825" y="939801"/>
                </a:lnTo>
                <a:lnTo>
                  <a:pt x="6767513" y="939801"/>
                </a:lnTo>
                <a:lnTo>
                  <a:pt x="6767513" y="911226"/>
                </a:lnTo>
                <a:lnTo>
                  <a:pt x="6786563" y="911226"/>
                </a:lnTo>
                <a:lnTo>
                  <a:pt x="6786563" y="839788"/>
                </a:lnTo>
                <a:lnTo>
                  <a:pt x="6802438" y="839788"/>
                </a:lnTo>
                <a:lnTo>
                  <a:pt x="6804025" y="555625"/>
                </a:lnTo>
                <a:lnTo>
                  <a:pt x="6915150" y="555625"/>
                </a:lnTo>
                <a:lnTo>
                  <a:pt x="6915150" y="727076"/>
                </a:lnTo>
                <a:lnTo>
                  <a:pt x="6931025" y="727076"/>
                </a:lnTo>
                <a:lnTo>
                  <a:pt x="6931025" y="842963"/>
                </a:lnTo>
                <a:lnTo>
                  <a:pt x="6980237" y="842963"/>
                </a:lnTo>
                <a:lnTo>
                  <a:pt x="6980237" y="950913"/>
                </a:lnTo>
                <a:lnTo>
                  <a:pt x="7011987" y="950913"/>
                </a:lnTo>
                <a:lnTo>
                  <a:pt x="7011987" y="892176"/>
                </a:lnTo>
                <a:lnTo>
                  <a:pt x="7065963" y="892176"/>
                </a:lnTo>
                <a:lnTo>
                  <a:pt x="7065963" y="857251"/>
                </a:lnTo>
                <a:lnTo>
                  <a:pt x="7246937" y="857251"/>
                </a:lnTo>
                <a:lnTo>
                  <a:pt x="7246937" y="820738"/>
                </a:lnTo>
                <a:lnTo>
                  <a:pt x="7291387" y="820738"/>
                </a:lnTo>
                <a:lnTo>
                  <a:pt x="7291387" y="865188"/>
                </a:lnTo>
                <a:lnTo>
                  <a:pt x="7339013" y="865188"/>
                </a:lnTo>
                <a:lnTo>
                  <a:pt x="7339013" y="963613"/>
                </a:lnTo>
                <a:lnTo>
                  <a:pt x="7378700" y="963613"/>
                </a:lnTo>
                <a:lnTo>
                  <a:pt x="7378700" y="873126"/>
                </a:lnTo>
                <a:lnTo>
                  <a:pt x="7404100" y="873126"/>
                </a:lnTo>
                <a:lnTo>
                  <a:pt x="7407275" y="728663"/>
                </a:lnTo>
                <a:lnTo>
                  <a:pt x="7434263" y="728663"/>
                </a:lnTo>
                <a:lnTo>
                  <a:pt x="7434263" y="671513"/>
                </a:lnTo>
                <a:lnTo>
                  <a:pt x="7466013" y="671513"/>
                </a:lnTo>
                <a:lnTo>
                  <a:pt x="7486650" y="644526"/>
                </a:lnTo>
                <a:lnTo>
                  <a:pt x="7543800" y="644526"/>
                </a:lnTo>
                <a:lnTo>
                  <a:pt x="7543800" y="341313"/>
                </a:lnTo>
                <a:lnTo>
                  <a:pt x="7662863" y="341313"/>
                </a:lnTo>
                <a:lnTo>
                  <a:pt x="7662863" y="649288"/>
                </a:lnTo>
                <a:lnTo>
                  <a:pt x="7727950" y="649288"/>
                </a:lnTo>
                <a:lnTo>
                  <a:pt x="7726363" y="887413"/>
                </a:lnTo>
                <a:lnTo>
                  <a:pt x="7766050" y="887413"/>
                </a:lnTo>
                <a:lnTo>
                  <a:pt x="7766050" y="592138"/>
                </a:lnTo>
                <a:lnTo>
                  <a:pt x="7867650" y="595313"/>
                </a:lnTo>
                <a:lnTo>
                  <a:pt x="7867650" y="623888"/>
                </a:lnTo>
                <a:lnTo>
                  <a:pt x="7967663" y="623888"/>
                </a:lnTo>
                <a:lnTo>
                  <a:pt x="7966075" y="731838"/>
                </a:lnTo>
                <a:lnTo>
                  <a:pt x="8015287" y="731838"/>
                </a:lnTo>
                <a:lnTo>
                  <a:pt x="8015287" y="652463"/>
                </a:lnTo>
                <a:lnTo>
                  <a:pt x="8086725" y="652463"/>
                </a:lnTo>
                <a:lnTo>
                  <a:pt x="8089900" y="611188"/>
                </a:lnTo>
                <a:lnTo>
                  <a:pt x="8151813" y="611188"/>
                </a:lnTo>
                <a:lnTo>
                  <a:pt x="8151813" y="871538"/>
                </a:lnTo>
                <a:lnTo>
                  <a:pt x="8251825" y="871538"/>
                </a:lnTo>
                <a:lnTo>
                  <a:pt x="8255000" y="573088"/>
                </a:lnTo>
                <a:lnTo>
                  <a:pt x="8274050" y="573088"/>
                </a:lnTo>
                <a:lnTo>
                  <a:pt x="8274050" y="547688"/>
                </a:lnTo>
                <a:lnTo>
                  <a:pt x="8375650" y="549275"/>
                </a:lnTo>
                <a:lnTo>
                  <a:pt x="8375650" y="595313"/>
                </a:lnTo>
                <a:lnTo>
                  <a:pt x="8494712" y="596900"/>
                </a:lnTo>
                <a:lnTo>
                  <a:pt x="8491538" y="900113"/>
                </a:lnTo>
                <a:lnTo>
                  <a:pt x="8547100" y="900113"/>
                </a:lnTo>
                <a:lnTo>
                  <a:pt x="8547100" y="992188"/>
                </a:lnTo>
                <a:lnTo>
                  <a:pt x="8607425" y="992188"/>
                </a:lnTo>
                <a:lnTo>
                  <a:pt x="8610600" y="881063"/>
                </a:lnTo>
                <a:lnTo>
                  <a:pt x="8642350" y="881063"/>
                </a:lnTo>
                <a:lnTo>
                  <a:pt x="8642350" y="836613"/>
                </a:lnTo>
                <a:lnTo>
                  <a:pt x="8683625" y="836613"/>
                </a:lnTo>
                <a:lnTo>
                  <a:pt x="8683625" y="1086621"/>
                </a:lnTo>
                <a:lnTo>
                  <a:pt x="0" y="1086621"/>
                </a:lnTo>
                <a:lnTo>
                  <a:pt x="0" y="1035051"/>
                </a:lnTo>
                <a:lnTo>
                  <a:pt x="84138" y="1035051"/>
                </a:lnTo>
                <a:lnTo>
                  <a:pt x="84138" y="963613"/>
                </a:lnTo>
                <a:lnTo>
                  <a:pt x="131763" y="963613"/>
                </a:lnTo>
                <a:lnTo>
                  <a:pt x="131763" y="927101"/>
                </a:lnTo>
                <a:lnTo>
                  <a:pt x="176213" y="927101"/>
                </a:lnTo>
                <a:lnTo>
                  <a:pt x="176213" y="960438"/>
                </a:lnTo>
                <a:lnTo>
                  <a:pt x="258763" y="963613"/>
                </a:lnTo>
                <a:lnTo>
                  <a:pt x="258763" y="992188"/>
                </a:lnTo>
                <a:lnTo>
                  <a:pt x="303213" y="992188"/>
                </a:lnTo>
                <a:lnTo>
                  <a:pt x="300038" y="1052513"/>
                </a:lnTo>
                <a:lnTo>
                  <a:pt x="355600" y="1052513"/>
                </a:lnTo>
                <a:lnTo>
                  <a:pt x="358775" y="984251"/>
                </a:lnTo>
                <a:lnTo>
                  <a:pt x="420688" y="984251"/>
                </a:lnTo>
                <a:lnTo>
                  <a:pt x="420688" y="823913"/>
                </a:lnTo>
                <a:lnTo>
                  <a:pt x="468313" y="823913"/>
                </a:lnTo>
                <a:lnTo>
                  <a:pt x="468313" y="796926"/>
                </a:lnTo>
                <a:lnTo>
                  <a:pt x="519113" y="796926"/>
                </a:lnTo>
                <a:lnTo>
                  <a:pt x="519113" y="828676"/>
                </a:lnTo>
                <a:lnTo>
                  <a:pt x="536575" y="828676"/>
                </a:lnTo>
                <a:lnTo>
                  <a:pt x="536575" y="765176"/>
                </a:lnTo>
                <a:lnTo>
                  <a:pt x="600075" y="765176"/>
                </a:lnTo>
                <a:lnTo>
                  <a:pt x="600075" y="800101"/>
                </a:lnTo>
                <a:lnTo>
                  <a:pt x="631825" y="800101"/>
                </a:lnTo>
                <a:lnTo>
                  <a:pt x="631825" y="992188"/>
                </a:lnTo>
                <a:lnTo>
                  <a:pt x="668338" y="992188"/>
                </a:lnTo>
                <a:lnTo>
                  <a:pt x="668338" y="1031876"/>
                </a:lnTo>
                <a:lnTo>
                  <a:pt x="711200" y="1031876"/>
                </a:lnTo>
                <a:lnTo>
                  <a:pt x="712788" y="747713"/>
                </a:lnTo>
                <a:lnTo>
                  <a:pt x="763588" y="747713"/>
                </a:lnTo>
                <a:lnTo>
                  <a:pt x="763588" y="715963"/>
                </a:lnTo>
                <a:lnTo>
                  <a:pt x="879475" y="715963"/>
                </a:lnTo>
                <a:lnTo>
                  <a:pt x="879475" y="747713"/>
                </a:lnTo>
                <a:lnTo>
                  <a:pt x="936625" y="749301"/>
                </a:lnTo>
                <a:lnTo>
                  <a:pt x="936625" y="1023938"/>
                </a:lnTo>
                <a:lnTo>
                  <a:pt x="1174750" y="1027113"/>
                </a:lnTo>
                <a:lnTo>
                  <a:pt x="1176338" y="628650"/>
                </a:lnTo>
                <a:lnTo>
                  <a:pt x="1203325" y="628650"/>
                </a:lnTo>
                <a:lnTo>
                  <a:pt x="1203325" y="592138"/>
                </a:lnTo>
                <a:lnTo>
                  <a:pt x="1268413" y="592138"/>
                </a:lnTo>
                <a:lnTo>
                  <a:pt x="1268413" y="623888"/>
                </a:lnTo>
                <a:lnTo>
                  <a:pt x="1312863" y="623888"/>
                </a:lnTo>
                <a:lnTo>
                  <a:pt x="1311275" y="1019176"/>
                </a:lnTo>
                <a:lnTo>
                  <a:pt x="1352550" y="1019176"/>
                </a:lnTo>
                <a:lnTo>
                  <a:pt x="1352550" y="665163"/>
                </a:lnTo>
                <a:lnTo>
                  <a:pt x="1382713" y="665163"/>
                </a:lnTo>
                <a:lnTo>
                  <a:pt x="1382713" y="625475"/>
                </a:lnTo>
                <a:lnTo>
                  <a:pt x="1463675" y="625475"/>
                </a:lnTo>
                <a:lnTo>
                  <a:pt x="1463675" y="655638"/>
                </a:lnTo>
                <a:lnTo>
                  <a:pt x="1495425" y="655638"/>
                </a:lnTo>
                <a:lnTo>
                  <a:pt x="1495425" y="865188"/>
                </a:lnTo>
                <a:lnTo>
                  <a:pt x="1531938" y="865188"/>
                </a:lnTo>
                <a:lnTo>
                  <a:pt x="1531938" y="823913"/>
                </a:lnTo>
                <a:lnTo>
                  <a:pt x="1568450" y="823913"/>
                </a:lnTo>
                <a:lnTo>
                  <a:pt x="1568450" y="865188"/>
                </a:lnTo>
                <a:lnTo>
                  <a:pt x="1603375" y="865188"/>
                </a:lnTo>
                <a:lnTo>
                  <a:pt x="1603375" y="796926"/>
                </a:lnTo>
                <a:lnTo>
                  <a:pt x="1790700" y="796926"/>
                </a:lnTo>
                <a:lnTo>
                  <a:pt x="1790700" y="1011238"/>
                </a:lnTo>
                <a:lnTo>
                  <a:pt x="1847850" y="1011238"/>
                </a:lnTo>
                <a:lnTo>
                  <a:pt x="1851025" y="868363"/>
                </a:lnTo>
                <a:lnTo>
                  <a:pt x="2032000" y="868363"/>
                </a:lnTo>
                <a:lnTo>
                  <a:pt x="2032000" y="996951"/>
                </a:lnTo>
                <a:lnTo>
                  <a:pt x="2127250" y="996951"/>
                </a:lnTo>
                <a:lnTo>
                  <a:pt x="2127250" y="763588"/>
                </a:lnTo>
                <a:lnTo>
                  <a:pt x="2159000" y="763588"/>
                </a:lnTo>
                <a:lnTo>
                  <a:pt x="2159000" y="723901"/>
                </a:lnTo>
                <a:lnTo>
                  <a:pt x="2227263" y="723901"/>
                </a:lnTo>
                <a:lnTo>
                  <a:pt x="2227263" y="760413"/>
                </a:lnTo>
                <a:lnTo>
                  <a:pt x="2300288" y="760413"/>
                </a:lnTo>
                <a:lnTo>
                  <a:pt x="2300288" y="800101"/>
                </a:lnTo>
                <a:lnTo>
                  <a:pt x="2363788" y="800101"/>
                </a:lnTo>
                <a:lnTo>
                  <a:pt x="2363788" y="1008063"/>
                </a:lnTo>
                <a:lnTo>
                  <a:pt x="2406650" y="1008063"/>
                </a:lnTo>
                <a:lnTo>
                  <a:pt x="2406650" y="857251"/>
                </a:lnTo>
                <a:lnTo>
                  <a:pt x="2432050" y="857251"/>
                </a:lnTo>
                <a:lnTo>
                  <a:pt x="2432050" y="820738"/>
                </a:lnTo>
                <a:lnTo>
                  <a:pt x="2506663" y="820738"/>
                </a:lnTo>
                <a:lnTo>
                  <a:pt x="2503488" y="857251"/>
                </a:lnTo>
                <a:lnTo>
                  <a:pt x="2551113" y="857251"/>
                </a:lnTo>
                <a:lnTo>
                  <a:pt x="2551113" y="976313"/>
                </a:lnTo>
                <a:lnTo>
                  <a:pt x="2716213" y="976313"/>
                </a:lnTo>
                <a:lnTo>
                  <a:pt x="2716213" y="531813"/>
                </a:lnTo>
                <a:lnTo>
                  <a:pt x="2738438" y="531813"/>
                </a:lnTo>
                <a:lnTo>
                  <a:pt x="2738438" y="423863"/>
                </a:lnTo>
                <a:lnTo>
                  <a:pt x="2768600" y="423863"/>
                </a:lnTo>
                <a:lnTo>
                  <a:pt x="2768600" y="355600"/>
                </a:lnTo>
                <a:lnTo>
                  <a:pt x="2952750" y="357188"/>
                </a:lnTo>
                <a:lnTo>
                  <a:pt x="2952750" y="420688"/>
                </a:lnTo>
                <a:lnTo>
                  <a:pt x="3008313" y="420688"/>
                </a:lnTo>
                <a:lnTo>
                  <a:pt x="3006725" y="1004888"/>
                </a:lnTo>
                <a:lnTo>
                  <a:pt x="3063875" y="1004888"/>
                </a:lnTo>
                <a:lnTo>
                  <a:pt x="3063875" y="736601"/>
                </a:lnTo>
                <a:lnTo>
                  <a:pt x="3092450" y="736601"/>
                </a:lnTo>
                <a:lnTo>
                  <a:pt x="3092450" y="660401"/>
                </a:lnTo>
                <a:lnTo>
                  <a:pt x="3132138" y="660401"/>
                </a:lnTo>
                <a:lnTo>
                  <a:pt x="3132138" y="696913"/>
                </a:lnTo>
                <a:lnTo>
                  <a:pt x="3179763" y="696913"/>
                </a:lnTo>
                <a:lnTo>
                  <a:pt x="3179763" y="723901"/>
                </a:lnTo>
                <a:lnTo>
                  <a:pt x="3222625" y="723901"/>
                </a:lnTo>
                <a:lnTo>
                  <a:pt x="3219450" y="1008063"/>
                </a:lnTo>
                <a:lnTo>
                  <a:pt x="3254375" y="1008063"/>
                </a:lnTo>
                <a:lnTo>
                  <a:pt x="3254375" y="950913"/>
                </a:lnTo>
                <a:lnTo>
                  <a:pt x="3300413" y="950913"/>
                </a:lnTo>
                <a:lnTo>
                  <a:pt x="3303588" y="652463"/>
                </a:lnTo>
                <a:lnTo>
                  <a:pt x="3322638" y="652463"/>
                </a:lnTo>
                <a:lnTo>
                  <a:pt x="3340100" y="628650"/>
                </a:lnTo>
                <a:lnTo>
                  <a:pt x="3408363" y="628650"/>
                </a:lnTo>
                <a:lnTo>
                  <a:pt x="3408363" y="657226"/>
                </a:lnTo>
                <a:lnTo>
                  <a:pt x="3440113" y="657226"/>
                </a:lnTo>
                <a:lnTo>
                  <a:pt x="3440113" y="989013"/>
                </a:lnTo>
                <a:lnTo>
                  <a:pt x="3600450" y="992188"/>
                </a:lnTo>
                <a:lnTo>
                  <a:pt x="3603625" y="508000"/>
                </a:lnTo>
                <a:lnTo>
                  <a:pt x="3684588" y="508000"/>
                </a:lnTo>
                <a:lnTo>
                  <a:pt x="3684588" y="547688"/>
                </a:lnTo>
                <a:lnTo>
                  <a:pt x="3706813" y="547688"/>
                </a:lnTo>
                <a:lnTo>
                  <a:pt x="3706813" y="520700"/>
                </a:lnTo>
                <a:lnTo>
                  <a:pt x="3827463" y="520700"/>
                </a:lnTo>
                <a:lnTo>
                  <a:pt x="3827463" y="557213"/>
                </a:lnTo>
                <a:lnTo>
                  <a:pt x="3863975" y="557213"/>
                </a:lnTo>
                <a:lnTo>
                  <a:pt x="3863975" y="989013"/>
                </a:lnTo>
                <a:lnTo>
                  <a:pt x="3911600" y="989013"/>
                </a:lnTo>
                <a:lnTo>
                  <a:pt x="3911600" y="852488"/>
                </a:lnTo>
                <a:lnTo>
                  <a:pt x="3948113" y="855663"/>
                </a:lnTo>
                <a:lnTo>
                  <a:pt x="3948113" y="815976"/>
                </a:lnTo>
                <a:lnTo>
                  <a:pt x="3998913" y="815976"/>
                </a:lnTo>
                <a:lnTo>
                  <a:pt x="3998913" y="855663"/>
                </a:lnTo>
                <a:lnTo>
                  <a:pt x="4051300" y="855663"/>
                </a:lnTo>
                <a:lnTo>
                  <a:pt x="4048125" y="987426"/>
                </a:lnTo>
                <a:lnTo>
                  <a:pt x="4124325" y="987426"/>
                </a:lnTo>
                <a:lnTo>
                  <a:pt x="4124325" y="660401"/>
                </a:lnTo>
                <a:lnTo>
                  <a:pt x="4151313" y="660401"/>
                </a:lnTo>
                <a:lnTo>
                  <a:pt x="4151313" y="547688"/>
                </a:lnTo>
                <a:lnTo>
                  <a:pt x="4319588" y="547688"/>
                </a:lnTo>
                <a:lnTo>
                  <a:pt x="4319588" y="596900"/>
                </a:lnTo>
                <a:lnTo>
                  <a:pt x="4364038" y="596900"/>
                </a:lnTo>
                <a:lnTo>
                  <a:pt x="4362450" y="808038"/>
                </a:lnTo>
                <a:lnTo>
                  <a:pt x="4478338" y="808038"/>
                </a:lnTo>
                <a:lnTo>
                  <a:pt x="4479925" y="46038"/>
                </a:lnTo>
                <a:lnTo>
                  <a:pt x="4495800" y="46038"/>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31088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userDrawn="1"/>
        </p:nvSpPr>
        <p:spPr>
          <a:xfrm>
            <a:off x="2057400" y="4397573"/>
            <a:ext cx="502920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1" dirty="0" smtClean="0">
                <a:solidFill>
                  <a:schemeClr val="tx1">
                    <a:lumMod val="75000"/>
                    <a:lumOff val="25000"/>
                  </a:schemeClr>
                </a:solidFill>
                <a:latin typeface="Arial" pitchFamily="34" charset="0"/>
                <a:cs typeface="Arial" pitchFamily="34" charset="0"/>
              </a:rPr>
              <a:t>“Business Assurance through Quality Assurance”</a:t>
            </a:r>
            <a:endParaRPr lang="en-US" sz="14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42115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1532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000"/>
            </a:lvl1pPr>
          </a:lstStyle>
          <a:p>
            <a:r>
              <a:rPr lang="en-US" dirty="0" smtClean="0"/>
              <a:t>Click To Edit Master Title Style</a:t>
            </a:r>
            <a:endParaRPr lang="en-US" dirty="0"/>
          </a:p>
        </p:txBody>
      </p:sp>
      <p:sp>
        <p:nvSpPr>
          <p:cNvPr id="5" name="Footer Placeholder 4"/>
          <p:cNvSpPr>
            <a:spLocks noGrp="1"/>
          </p:cNvSpPr>
          <p:nvPr>
            <p:ph type="ftr" sz="quarter" idx="11"/>
          </p:nvPr>
        </p:nvSpPr>
        <p:spPr>
          <a:xfrm>
            <a:off x="504825" y="4857750"/>
            <a:ext cx="2895600" cy="274637"/>
          </a:xfrm>
        </p:spPr>
        <p:txBody>
          <a:bodyPr/>
          <a:lstStyle/>
          <a:p>
            <a:r>
              <a:rPr lang="en-US" dirty="0" smtClean="0"/>
              <a:t>© 2017 Indium Software</a:t>
            </a:r>
            <a:endParaRPr lang="en-US" dirty="0"/>
          </a:p>
        </p:txBody>
      </p:sp>
      <p:sp>
        <p:nvSpPr>
          <p:cNvPr id="6" name="Slide Number Placeholder 5"/>
          <p:cNvSpPr>
            <a:spLocks noGrp="1"/>
          </p:cNvSpPr>
          <p:nvPr>
            <p:ph type="sldNum" sz="quarter" idx="12"/>
          </p:nvPr>
        </p:nvSpPr>
        <p:spPr/>
        <p:txBody>
          <a:bodyPr/>
          <a:lstStyle>
            <a:lvl1pPr>
              <a:defRPr sz="600">
                <a:solidFill>
                  <a:schemeClr val="bg1">
                    <a:lumMod val="95000"/>
                  </a:schemeClr>
                </a:solidFill>
                <a:latin typeface="Arial" panose="020B0604020202020204" pitchFamily="34" charset="0"/>
                <a:cs typeface="Arial" panose="020B0604020202020204" pitchFamily="34" charset="0"/>
              </a:defRPr>
            </a:lvl1pPr>
          </a:lstStyle>
          <a:p>
            <a:fld id="{03EE2C33-768E-4BD7-A005-E21CFB86A2FD}" type="slidenum">
              <a:rPr lang="en-US" smtClean="0"/>
              <a:pPr/>
              <a:t>‹#›</a:t>
            </a:fld>
            <a:endParaRPr lang="en-US" dirty="0"/>
          </a:p>
        </p:txBody>
      </p:sp>
    </p:spTree>
    <p:extLst>
      <p:ext uri="{BB962C8B-B14F-4D97-AF65-F5344CB8AC3E}">
        <p14:creationId xmlns:p14="http://schemas.microsoft.com/office/powerpoint/2010/main" val="404824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2017 Indium Software</a:t>
            </a:r>
            <a:endParaRPr lang="en-US" dirty="0"/>
          </a:p>
        </p:txBody>
      </p:sp>
      <p:sp>
        <p:nvSpPr>
          <p:cNvPr id="4" name="Slide Number Placeholder 3"/>
          <p:cNvSpPr>
            <a:spLocks noGrp="1"/>
          </p:cNvSpPr>
          <p:nvPr>
            <p:ph type="sldNum" sz="quarter" idx="12"/>
          </p:nvPr>
        </p:nvSpPr>
        <p:spPr/>
        <p:txBody>
          <a:bodyPr/>
          <a:lstStyle/>
          <a:p>
            <a:fld id="{03EE2C33-768E-4BD7-A005-E21CFB86A2FD}" type="slidenum">
              <a:rPr lang="en-US" smtClean="0"/>
              <a:t>‹#›</a:t>
            </a:fld>
            <a:endParaRPr lang="en-US"/>
          </a:p>
        </p:txBody>
      </p:sp>
    </p:spTree>
    <p:extLst>
      <p:ext uri="{BB962C8B-B14F-4D97-AF65-F5344CB8AC3E}">
        <p14:creationId xmlns:p14="http://schemas.microsoft.com/office/powerpoint/2010/main" val="242669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000"/>
            </a:lvl1pPr>
          </a:lstStyle>
          <a:p>
            <a:r>
              <a:rPr lang="en-US" dirty="0" smtClean="0"/>
              <a:t>Click To Edit Master Title Style</a:t>
            </a:r>
            <a:endParaRPr lang="en-US" dirty="0"/>
          </a:p>
        </p:txBody>
      </p:sp>
      <p:sp>
        <p:nvSpPr>
          <p:cNvPr id="5" name="Footer Placeholder 4"/>
          <p:cNvSpPr>
            <a:spLocks noGrp="1"/>
          </p:cNvSpPr>
          <p:nvPr>
            <p:ph type="ftr" sz="quarter" idx="11"/>
          </p:nvPr>
        </p:nvSpPr>
        <p:spPr>
          <a:xfrm>
            <a:off x="504825" y="4857750"/>
            <a:ext cx="2895600" cy="274637"/>
          </a:xfrm>
        </p:spPr>
        <p:txBody>
          <a:bodyPr/>
          <a:lstStyle/>
          <a:p>
            <a:r>
              <a:rPr lang="en-US" dirty="0" smtClean="0"/>
              <a:t>© 2017 Indium Software</a:t>
            </a:r>
            <a:endParaRPr lang="en-US" dirty="0"/>
          </a:p>
        </p:txBody>
      </p:sp>
      <p:sp>
        <p:nvSpPr>
          <p:cNvPr id="6" name="Slide Number Placeholder 5"/>
          <p:cNvSpPr>
            <a:spLocks noGrp="1"/>
          </p:cNvSpPr>
          <p:nvPr>
            <p:ph type="sldNum" sz="quarter" idx="12"/>
          </p:nvPr>
        </p:nvSpPr>
        <p:spPr/>
        <p:txBody>
          <a:bodyPr/>
          <a:lstStyle>
            <a:lvl1pPr>
              <a:defRPr sz="600">
                <a:solidFill>
                  <a:schemeClr val="bg1">
                    <a:lumMod val="95000"/>
                  </a:schemeClr>
                </a:solidFill>
                <a:latin typeface="Arial" panose="020B0604020202020204" pitchFamily="34" charset="0"/>
                <a:cs typeface="Arial" panose="020B0604020202020204" pitchFamily="34" charset="0"/>
              </a:defRPr>
            </a:lvl1pPr>
          </a:lstStyle>
          <a:p>
            <a:fld id="{03EE2C33-768E-4BD7-A005-E21CFB86A2FD}" type="slidenum">
              <a:rPr lang="en-US" smtClean="0"/>
              <a:pPr/>
              <a:t>‹#›</a:t>
            </a:fld>
            <a:endParaRPr lang="en-US" dirty="0"/>
          </a:p>
        </p:txBody>
      </p:sp>
    </p:spTree>
    <p:extLst>
      <p:ext uri="{BB962C8B-B14F-4D97-AF65-F5344CB8AC3E}">
        <p14:creationId xmlns:p14="http://schemas.microsoft.com/office/powerpoint/2010/main" val="20793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2017 Indium Software</a:t>
            </a:r>
            <a:endParaRPr lang="en-US" dirty="0"/>
          </a:p>
        </p:txBody>
      </p:sp>
      <p:sp>
        <p:nvSpPr>
          <p:cNvPr id="4" name="Slide Number Placeholder 3"/>
          <p:cNvSpPr>
            <a:spLocks noGrp="1"/>
          </p:cNvSpPr>
          <p:nvPr>
            <p:ph type="sldNum" sz="quarter" idx="12"/>
          </p:nvPr>
        </p:nvSpPr>
        <p:spPr/>
        <p:txBody>
          <a:bodyPr/>
          <a:lstStyle/>
          <a:p>
            <a:fld id="{03EE2C33-768E-4BD7-A005-E21CFB86A2FD}" type="slidenum">
              <a:rPr lang="en-US" smtClean="0"/>
              <a:t>‹#›</a:t>
            </a:fld>
            <a:endParaRPr lang="en-US"/>
          </a:p>
        </p:txBody>
      </p:sp>
    </p:spTree>
    <p:extLst>
      <p:ext uri="{BB962C8B-B14F-4D97-AF65-F5344CB8AC3E}">
        <p14:creationId xmlns:p14="http://schemas.microsoft.com/office/powerpoint/2010/main" val="37517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a:xfrm>
            <a:off x="504825" y="4857750"/>
            <a:ext cx="2895600" cy="274637"/>
          </a:xfrm>
        </p:spPr>
        <p:txBody>
          <a:bodyPr/>
          <a:lstStyle/>
          <a:p>
            <a:r>
              <a:rPr lang="en-US" dirty="0" smtClean="0"/>
              <a:t>© 2017 Indium Software</a:t>
            </a:r>
            <a:endParaRPr lang="en-US" dirty="0"/>
          </a:p>
        </p:txBody>
      </p:sp>
      <p:sp>
        <p:nvSpPr>
          <p:cNvPr id="6" name="Slide Number Placeholder 5"/>
          <p:cNvSpPr>
            <a:spLocks noGrp="1"/>
          </p:cNvSpPr>
          <p:nvPr>
            <p:ph type="sldNum" sz="quarter" idx="12"/>
          </p:nvPr>
        </p:nvSpPr>
        <p:spPr/>
        <p:txBody>
          <a:bodyPr/>
          <a:lstStyle/>
          <a:p>
            <a:fld id="{03EE2C33-768E-4BD7-A005-E21CFB86A2FD}" type="slidenum">
              <a:rPr lang="en-US" smtClean="0"/>
              <a:t>‹#›</a:t>
            </a:fld>
            <a:endParaRPr lang="en-US"/>
          </a:p>
        </p:txBody>
      </p:sp>
    </p:spTree>
    <p:extLst>
      <p:ext uri="{BB962C8B-B14F-4D97-AF65-F5344CB8AC3E}">
        <p14:creationId xmlns:p14="http://schemas.microsoft.com/office/powerpoint/2010/main" val="333472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2017 Indium Software</a:t>
            </a:r>
            <a:endParaRPr lang="en-US" dirty="0"/>
          </a:p>
        </p:txBody>
      </p:sp>
      <p:sp>
        <p:nvSpPr>
          <p:cNvPr id="4" name="Slide Number Placeholder 3"/>
          <p:cNvSpPr>
            <a:spLocks noGrp="1"/>
          </p:cNvSpPr>
          <p:nvPr>
            <p:ph type="sldNum" sz="quarter" idx="12"/>
          </p:nvPr>
        </p:nvSpPr>
        <p:spPr/>
        <p:txBody>
          <a:bodyPr/>
          <a:lstStyle/>
          <a:p>
            <a:fld id="{03EE2C33-768E-4BD7-A005-E21CFB86A2FD}" type="slidenum">
              <a:rPr lang="en-US" smtClean="0"/>
              <a:t>‹#›</a:t>
            </a:fld>
            <a:endParaRPr lang="en-US"/>
          </a:p>
        </p:txBody>
      </p:sp>
    </p:spTree>
    <p:extLst>
      <p:ext uri="{BB962C8B-B14F-4D97-AF65-F5344CB8AC3E}">
        <p14:creationId xmlns:p14="http://schemas.microsoft.com/office/powerpoint/2010/main" val="17149759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4.jp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75000">
              <a:schemeClr val="bg1"/>
            </a:gs>
            <a:gs pos="39000">
              <a:schemeClr val="bg1"/>
            </a:gs>
            <a:gs pos="100000">
              <a:schemeClr val="bg1">
                <a:lumMod val="95000"/>
              </a:schemeClr>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551933"/>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4F4F4"/>
            </a:gs>
            <a:gs pos="21000">
              <a:srgbClr val="FBFBFB"/>
            </a:gs>
            <a:gs pos="80000">
              <a:schemeClr val="bg1"/>
            </a:gs>
            <a:gs pos="85000">
              <a:srgbClr val="F2F2F2"/>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2190750"/>
            <a:ext cx="6324600" cy="765175"/>
          </a:xfrm>
          <a:prstGeom prst="rect">
            <a:avLst/>
          </a:prstGeom>
        </p:spPr>
        <p:txBody>
          <a:bodyPr vert="horz" lIns="91440" tIns="45720" rIns="91440" bIns="45720" rtlCol="0" anchor="ctr">
            <a:normAutofit/>
          </a:bodyPr>
          <a:lstStyle/>
          <a:p>
            <a:endParaRPr lang="en-US" sz="3000" b="1" dirty="0"/>
          </a:p>
        </p:txBody>
      </p:sp>
      <p:grpSp>
        <p:nvGrpSpPr>
          <p:cNvPr id="8" name="Group 7"/>
          <p:cNvGrpSpPr/>
          <p:nvPr userDrawn="1"/>
        </p:nvGrpSpPr>
        <p:grpSpPr>
          <a:xfrm>
            <a:off x="457201" y="362843"/>
            <a:ext cx="5257799" cy="669667"/>
            <a:chOff x="2286001" y="1401149"/>
            <a:chExt cx="5257799" cy="669667"/>
          </a:xfrm>
        </p:grpSpPr>
        <p:pic>
          <p:nvPicPr>
            <p:cNvPr id="9" name="Picture 4" descr="D:\Data_Vicky\Official\logo re-work\indium-logo\indium-logo-small.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01" y="1428750"/>
              <a:ext cx="533400" cy="6400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2865120" y="1401149"/>
              <a:ext cx="4038600" cy="461665"/>
            </a:xfrm>
            <a:prstGeom prst="rect">
              <a:avLst/>
            </a:prstGeom>
            <a:noFill/>
          </p:spPr>
          <p:txBody>
            <a:bodyPr wrap="square" rtlCol="0">
              <a:spAutoFit/>
            </a:bodyPr>
            <a:lstStyle/>
            <a:p>
              <a:r>
                <a:rPr lang="en-US" sz="2400" b="1" spc="300" dirty="0" smtClean="0">
                  <a:solidFill>
                    <a:schemeClr val="tx1">
                      <a:lumMod val="75000"/>
                      <a:lumOff val="25000"/>
                    </a:schemeClr>
                  </a:solidFill>
                  <a:latin typeface="Arial" pitchFamily="34" charset="0"/>
                  <a:cs typeface="Arial" pitchFamily="34" charset="0"/>
                </a:rPr>
                <a:t>INDIUM SOFTWARE</a:t>
              </a:r>
              <a:endParaRPr lang="en-US" sz="2400" b="1" spc="300" dirty="0">
                <a:solidFill>
                  <a:schemeClr val="tx1">
                    <a:lumMod val="75000"/>
                    <a:lumOff val="25000"/>
                  </a:schemeClr>
                </a:solidFill>
                <a:latin typeface="Arial" pitchFamily="34" charset="0"/>
                <a:cs typeface="Arial" pitchFamily="34" charset="0"/>
              </a:endParaRPr>
            </a:p>
          </p:txBody>
        </p:sp>
        <p:sp>
          <p:nvSpPr>
            <p:cNvPr id="11" name="TextBox 10"/>
            <p:cNvSpPr txBox="1"/>
            <p:nvPr userDrawn="1"/>
          </p:nvSpPr>
          <p:spPr>
            <a:xfrm>
              <a:off x="2895599" y="1793817"/>
              <a:ext cx="46482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700" spc="120" baseline="0" dirty="0" smtClean="0">
                  <a:solidFill>
                    <a:srgbClr val="0070C0"/>
                  </a:solidFill>
                  <a:latin typeface="Arial" pitchFamily="34" charset="0"/>
                  <a:cs typeface="Arial" pitchFamily="34" charset="0"/>
                </a:rPr>
                <a:t>An Independent Software Testing Firm</a:t>
              </a:r>
              <a:endParaRPr lang="en-US" sz="1200" b="1" kern="1700" spc="120" baseline="0" dirty="0"/>
            </a:p>
          </p:txBody>
        </p:sp>
      </p:grpSp>
      <p:sp>
        <p:nvSpPr>
          <p:cNvPr id="12" name="Freeform 11"/>
          <p:cNvSpPr>
            <a:spLocks/>
          </p:cNvSpPr>
          <p:nvPr userDrawn="1"/>
        </p:nvSpPr>
        <p:spPr bwMode="auto">
          <a:xfrm flipH="1">
            <a:off x="0" y="2926734"/>
            <a:ext cx="9144000" cy="1550016"/>
          </a:xfrm>
          <a:custGeom>
            <a:avLst/>
            <a:gdLst>
              <a:gd name="connsiteX0" fmla="*/ 4495800 w 8683625"/>
              <a:gd name="connsiteY0" fmla="*/ 0 h 1086621"/>
              <a:gd name="connsiteX1" fmla="*/ 4595813 w 8683625"/>
              <a:gd name="connsiteY1" fmla="*/ 1588 h 1086621"/>
              <a:gd name="connsiteX2" fmla="*/ 4595813 w 8683625"/>
              <a:gd name="connsiteY2" fmla="*/ 23813 h 1086621"/>
              <a:gd name="connsiteX3" fmla="*/ 4656138 w 8683625"/>
              <a:gd name="connsiteY3" fmla="*/ 23813 h 1086621"/>
              <a:gd name="connsiteX4" fmla="*/ 4651375 w 8683625"/>
              <a:gd name="connsiteY4" fmla="*/ 828676 h 1086621"/>
              <a:gd name="connsiteX5" fmla="*/ 4802188 w 8683625"/>
              <a:gd name="connsiteY5" fmla="*/ 828676 h 1086621"/>
              <a:gd name="connsiteX6" fmla="*/ 4803775 w 8683625"/>
              <a:gd name="connsiteY6" fmla="*/ 615950 h 1086621"/>
              <a:gd name="connsiteX7" fmla="*/ 4916488 w 8683625"/>
              <a:gd name="connsiteY7" fmla="*/ 615950 h 1086621"/>
              <a:gd name="connsiteX8" fmla="*/ 4919663 w 8683625"/>
              <a:gd name="connsiteY8" fmla="*/ 441325 h 1086621"/>
              <a:gd name="connsiteX9" fmla="*/ 5086350 w 8683625"/>
              <a:gd name="connsiteY9" fmla="*/ 441325 h 1086621"/>
              <a:gd name="connsiteX10" fmla="*/ 5086350 w 8683625"/>
              <a:gd name="connsiteY10" fmla="*/ 496888 h 1086621"/>
              <a:gd name="connsiteX11" fmla="*/ 5124450 w 8683625"/>
              <a:gd name="connsiteY11" fmla="*/ 500063 h 1086621"/>
              <a:gd name="connsiteX12" fmla="*/ 5122863 w 8683625"/>
              <a:gd name="connsiteY12" fmla="*/ 633413 h 1086621"/>
              <a:gd name="connsiteX13" fmla="*/ 5170488 w 8683625"/>
              <a:gd name="connsiteY13" fmla="*/ 633413 h 1086621"/>
              <a:gd name="connsiteX14" fmla="*/ 5172075 w 8683625"/>
              <a:gd name="connsiteY14" fmla="*/ 588963 h 1086621"/>
              <a:gd name="connsiteX15" fmla="*/ 5280025 w 8683625"/>
              <a:gd name="connsiteY15" fmla="*/ 588963 h 1086621"/>
              <a:gd name="connsiteX16" fmla="*/ 5280025 w 8683625"/>
              <a:gd name="connsiteY16" fmla="*/ 639763 h 1086621"/>
              <a:gd name="connsiteX17" fmla="*/ 5330825 w 8683625"/>
              <a:gd name="connsiteY17" fmla="*/ 639763 h 1086621"/>
              <a:gd name="connsiteX18" fmla="*/ 5327650 w 8683625"/>
              <a:gd name="connsiteY18" fmla="*/ 728663 h 1086621"/>
              <a:gd name="connsiteX19" fmla="*/ 5359400 w 8683625"/>
              <a:gd name="connsiteY19" fmla="*/ 728663 h 1086621"/>
              <a:gd name="connsiteX20" fmla="*/ 5359400 w 8683625"/>
              <a:gd name="connsiteY20" fmla="*/ 396875 h 1086621"/>
              <a:gd name="connsiteX21" fmla="*/ 5391150 w 8683625"/>
              <a:gd name="connsiteY21" fmla="*/ 396875 h 1086621"/>
              <a:gd name="connsiteX22" fmla="*/ 5391150 w 8683625"/>
              <a:gd name="connsiteY22" fmla="*/ 333375 h 1086621"/>
              <a:gd name="connsiteX23" fmla="*/ 5446713 w 8683625"/>
              <a:gd name="connsiteY23" fmla="*/ 333375 h 1086621"/>
              <a:gd name="connsiteX24" fmla="*/ 5522913 w 8683625"/>
              <a:gd name="connsiteY24" fmla="*/ 333375 h 1086621"/>
              <a:gd name="connsiteX25" fmla="*/ 5522913 w 8683625"/>
              <a:gd name="connsiteY25" fmla="*/ 365125 h 1086621"/>
              <a:gd name="connsiteX26" fmla="*/ 5586413 w 8683625"/>
              <a:gd name="connsiteY26" fmla="*/ 368300 h 1086621"/>
              <a:gd name="connsiteX27" fmla="*/ 5586413 w 8683625"/>
              <a:gd name="connsiteY27" fmla="*/ 557213 h 1086621"/>
              <a:gd name="connsiteX28" fmla="*/ 5651500 w 8683625"/>
              <a:gd name="connsiteY28" fmla="*/ 557213 h 1086621"/>
              <a:gd name="connsiteX29" fmla="*/ 5651500 w 8683625"/>
              <a:gd name="connsiteY29" fmla="*/ 515938 h 1086621"/>
              <a:gd name="connsiteX30" fmla="*/ 5726113 w 8683625"/>
              <a:gd name="connsiteY30" fmla="*/ 515938 h 1086621"/>
              <a:gd name="connsiteX31" fmla="*/ 5726113 w 8683625"/>
              <a:gd name="connsiteY31" fmla="*/ 547688 h 1086621"/>
              <a:gd name="connsiteX32" fmla="*/ 5819775 w 8683625"/>
              <a:gd name="connsiteY32" fmla="*/ 547688 h 1086621"/>
              <a:gd name="connsiteX33" fmla="*/ 5819775 w 8683625"/>
              <a:gd name="connsiteY33" fmla="*/ 617538 h 1086621"/>
              <a:gd name="connsiteX34" fmla="*/ 5854700 w 8683625"/>
              <a:gd name="connsiteY34" fmla="*/ 617538 h 1086621"/>
              <a:gd name="connsiteX35" fmla="*/ 5854700 w 8683625"/>
              <a:gd name="connsiteY35" fmla="*/ 584200 h 1086621"/>
              <a:gd name="connsiteX36" fmla="*/ 5886450 w 8683625"/>
              <a:gd name="connsiteY36" fmla="*/ 584200 h 1086621"/>
              <a:gd name="connsiteX37" fmla="*/ 5886450 w 8683625"/>
              <a:gd name="connsiteY37" fmla="*/ 547688 h 1086621"/>
              <a:gd name="connsiteX38" fmla="*/ 5962650 w 8683625"/>
              <a:gd name="connsiteY38" fmla="*/ 547688 h 1086621"/>
              <a:gd name="connsiteX39" fmla="*/ 5959475 w 8683625"/>
              <a:gd name="connsiteY39" fmla="*/ 584200 h 1086621"/>
              <a:gd name="connsiteX40" fmla="*/ 6011863 w 8683625"/>
              <a:gd name="connsiteY40" fmla="*/ 584200 h 1086621"/>
              <a:gd name="connsiteX41" fmla="*/ 6011863 w 8683625"/>
              <a:gd name="connsiteY41" fmla="*/ 608013 h 1086621"/>
              <a:gd name="connsiteX42" fmla="*/ 6035675 w 8683625"/>
              <a:gd name="connsiteY42" fmla="*/ 608013 h 1086621"/>
              <a:gd name="connsiteX43" fmla="*/ 6035675 w 8683625"/>
              <a:gd name="connsiteY43" fmla="*/ 681038 h 1086621"/>
              <a:gd name="connsiteX44" fmla="*/ 6072188 w 8683625"/>
              <a:gd name="connsiteY44" fmla="*/ 681038 h 1086621"/>
              <a:gd name="connsiteX45" fmla="*/ 6072188 w 8683625"/>
              <a:gd name="connsiteY45" fmla="*/ 633413 h 1086621"/>
              <a:gd name="connsiteX46" fmla="*/ 6149975 w 8683625"/>
              <a:gd name="connsiteY46" fmla="*/ 633413 h 1086621"/>
              <a:gd name="connsiteX47" fmla="*/ 6149975 w 8683625"/>
              <a:gd name="connsiteY47" fmla="*/ 603250 h 1086621"/>
              <a:gd name="connsiteX48" fmla="*/ 6183313 w 8683625"/>
              <a:gd name="connsiteY48" fmla="*/ 603250 h 1086621"/>
              <a:gd name="connsiteX49" fmla="*/ 6183313 w 8683625"/>
              <a:gd name="connsiteY49" fmla="*/ 584200 h 1086621"/>
              <a:gd name="connsiteX50" fmla="*/ 6254750 w 8683625"/>
              <a:gd name="connsiteY50" fmla="*/ 587375 h 1086621"/>
              <a:gd name="connsiteX51" fmla="*/ 6254750 w 8683625"/>
              <a:gd name="connsiteY51" fmla="*/ 620713 h 1086621"/>
              <a:gd name="connsiteX52" fmla="*/ 6307138 w 8683625"/>
              <a:gd name="connsiteY52" fmla="*/ 620713 h 1086621"/>
              <a:gd name="connsiteX53" fmla="*/ 6307138 w 8683625"/>
              <a:gd name="connsiteY53" fmla="*/ 657226 h 1086621"/>
              <a:gd name="connsiteX54" fmla="*/ 6367463 w 8683625"/>
              <a:gd name="connsiteY54" fmla="*/ 657226 h 1086621"/>
              <a:gd name="connsiteX55" fmla="*/ 6367463 w 8683625"/>
              <a:gd name="connsiteY55" fmla="*/ 700088 h 1086621"/>
              <a:gd name="connsiteX56" fmla="*/ 6396038 w 8683625"/>
              <a:gd name="connsiteY56" fmla="*/ 700088 h 1086621"/>
              <a:gd name="connsiteX57" fmla="*/ 6396038 w 8683625"/>
              <a:gd name="connsiteY57" fmla="*/ 923926 h 1086621"/>
              <a:gd name="connsiteX58" fmla="*/ 6410325 w 8683625"/>
              <a:gd name="connsiteY58" fmla="*/ 923926 h 1086621"/>
              <a:gd name="connsiteX59" fmla="*/ 6410325 w 8683625"/>
              <a:gd name="connsiteY59" fmla="*/ 863601 h 1086621"/>
              <a:gd name="connsiteX60" fmla="*/ 6435725 w 8683625"/>
              <a:gd name="connsiteY60" fmla="*/ 863601 h 1086621"/>
              <a:gd name="connsiteX61" fmla="*/ 6438900 w 8683625"/>
              <a:gd name="connsiteY61" fmla="*/ 671513 h 1086621"/>
              <a:gd name="connsiteX62" fmla="*/ 6454775 w 8683625"/>
              <a:gd name="connsiteY62" fmla="*/ 671513 h 1086621"/>
              <a:gd name="connsiteX63" fmla="*/ 6454775 w 8683625"/>
              <a:gd name="connsiteY63" fmla="*/ 639763 h 1086621"/>
              <a:gd name="connsiteX64" fmla="*/ 6510338 w 8683625"/>
              <a:gd name="connsiteY64" fmla="*/ 639763 h 1086621"/>
              <a:gd name="connsiteX65" fmla="*/ 6510338 w 8683625"/>
              <a:gd name="connsiteY65" fmla="*/ 668338 h 1086621"/>
              <a:gd name="connsiteX66" fmla="*/ 6526213 w 8683625"/>
              <a:gd name="connsiteY66" fmla="*/ 668338 h 1086621"/>
              <a:gd name="connsiteX67" fmla="*/ 6526213 w 8683625"/>
              <a:gd name="connsiteY67" fmla="*/ 839788 h 1086621"/>
              <a:gd name="connsiteX68" fmla="*/ 6551613 w 8683625"/>
              <a:gd name="connsiteY68" fmla="*/ 839788 h 1086621"/>
              <a:gd name="connsiteX69" fmla="*/ 6551613 w 8683625"/>
              <a:gd name="connsiteY69" fmla="*/ 587375 h 1086621"/>
              <a:gd name="connsiteX70" fmla="*/ 6699250 w 8683625"/>
              <a:gd name="connsiteY70" fmla="*/ 587375 h 1086621"/>
              <a:gd name="connsiteX71" fmla="*/ 6699250 w 8683625"/>
              <a:gd name="connsiteY71" fmla="*/ 655638 h 1086621"/>
              <a:gd name="connsiteX72" fmla="*/ 6718300 w 8683625"/>
              <a:gd name="connsiteY72" fmla="*/ 655638 h 1086621"/>
              <a:gd name="connsiteX73" fmla="*/ 6718300 w 8683625"/>
              <a:gd name="connsiteY73" fmla="*/ 733426 h 1086621"/>
              <a:gd name="connsiteX74" fmla="*/ 6727825 w 8683625"/>
              <a:gd name="connsiteY74" fmla="*/ 733426 h 1086621"/>
              <a:gd name="connsiteX75" fmla="*/ 6727825 w 8683625"/>
              <a:gd name="connsiteY75" fmla="*/ 939801 h 1086621"/>
              <a:gd name="connsiteX76" fmla="*/ 6767513 w 8683625"/>
              <a:gd name="connsiteY76" fmla="*/ 939801 h 1086621"/>
              <a:gd name="connsiteX77" fmla="*/ 6767513 w 8683625"/>
              <a:gd name="connsiteY77" fmla="*/ 911226 h 1086621"/>
              <a:gd name="connsiteX78" fmla="*/ 6786563 w 8683625"/>
              <a:gd name="connsiteY78" fmla="*/ 911226 h 1086621"/>
              <a:gd name="connsiteX79" fmla="*/ 6786563 w 8683625"/>
              <a:gd name="connsiteY79" fmla="*/ 839788 h 1086621"/>
              <a:gd name="connsiteX80" fmla="*/ 6802438 w 8683625"/>
              <a:gd name="connsiteY80" fmla="*/ 839788 h 1086621"/>
              <a:gd name="connsiteX81" fmla="*/ 6804025 w 8683625"/>
              <a:gd name="connsiteY81" fmla="*/ 555625 h 1086621"/>
              <a:gd name="connsiteX82" fmla="*/ 6915150 w 8683625"/>
              <a:gd name="connsiteY82" fmla="*/ 555625 h 1086621"/>
              <a:gd name="connsiteX83" fmla="*/ 6915150 w 8683625"/>
              <a:gd name="connsiteY83" fmla="*/ 727076 h 1086621"/>
              <a:gd name="connsiteX84" fmla="*/ 6931025 w 8683625"/>
              <a:gd name="connsiteY84" fmla="*/ 727076 h 1086621"/>
              <a:gd name="connsiteX85" fmla="*/ 6931025 w 8683625"/>
              <a:gd name="connsiteY85" fmla="*/ 842963 h 1086621"/>
              <a:gd name="connsiteX86" fmla="*/ 6980237 w 8683625"/>
              <a:gd name="connsiteY86" fmla="*/ 842963 h 1086621"/>
              <a:gd name="connsiteX87" fmla="*/ 6980237 w 8683625"/>
              <a:gd name="connsiteY87" fmla="*/ 950913 h 1086621"/>
              <a:gd name="connsiteX88" fmla="*/ 7011987 w 8683625"/>
              <a:gd name="connsiteY88" fmla="*/ 950913 h 1086621"/>
              <a:gd name="connsiteX89" fmla="*/ 7011987 w 8683625"/>
              <a:gd name="connsiteY89" fmla="*/ 892176 h 1086621"/>
              <a:gd name="connsiteX90" fmla="*/ 7065963 w 8683625"/>
              <a:gd name="connsiteY90" fmla="*/ 892176 h 1086621"/>
              <a:gd name="connsiteX91" fmla="*/ 7065963 w 8683625"/>
              <a:gd name="connsiteY91" fmla="*/ 857251 h 1086621"/>
              <a:gd name="connsiteX92" fmla="*/ 7246937 w 8683625"/>
              <a:gd name="connsiteY92" fmla="*/ 857251 h 1086621"/>
              <a:gd name="connsiteX93" fmla="*/ 7246937 w 8683625"/>
              <a:gd name="connsiteY93" fmla="*/ 820738 h 1086621"/>
              <a:gd name="connsiteX94" fmla="*/ 7291387 w 8683625"/>
              <a:gd name="connsiteY94" fmla="*/ 820738 h 1086621"/>
              <a:gd name="connsiteX95" fmla="*/ 7291387 w 8683625"/>
              <a:gd name="connsiteY95" fmla="*/ 865188 h 1086621"/>
              <a:gd name="connsiteX96" fmla="*/ 7339013 w 8683625"/>
              <a:gd name="connsiteY96" fmla="*/ 865188 h 1086621"/>
              <a:gd name="connsiteX97" fmla="*/ 7339013 w 8683625"/>
              <a:gd name="connsiteY97" fmla="*/ 963613 h 1086621"/>
              <a:gd name="connsiteX98" fmla="*/ 7378700 w 8683625"/>
              <a:gd name="connsiteY98" fmla="*/ 963613 h 1086621"/>
              <a:gd name="connsiteX99" fmla="*/ 7378700 w 8683625"/>
              <a:gd name="connsiteY99" fmla="*/ 873126 h 1086621"/>
              <a:gd name="connsiteX100" fmla="*/ 7404100 w 8683625"/>
              <a:gd name="connsiteY100" fmla="*/ 873126 h 1086621"/>
              <a:gd name="connsiteX101" fmla="*/ 7407275 w 8683625"/>
              <a:gd name="connsiteY101" fmla="*/ 728663 h 1086621"/>
              <a:gd name="connsiteX102" fmla="*/ 7434263 w 8683625"/>
              <a:gd name="connsiteY102" fmla="*/ 728663 h 1086621"/>
              <a:gd name="connsiteX103" fmla="*/ 7434263 w 8683625"/>
              <a:gd name="connsiteY103" fmla="*/ 671513 h 1086621"/>
              <a:gd name="connsiteX104" fmla="*/ 7466013 w 8683625"/>
              <a:gd name="connsiteY104" fmla="*/ 671513 h 1086621"/>
              <a:gd name="connsiteX105" fmla="*/ 7486650 w 8683625"/>
              <a:gd name="connsiteY105" fmla="*/ 644526 h 1086621"/>
              <a:gd name="connsiteX106" fmla="*/ 7543800 w 8683625"/>
              <a:gd name="connsiteY106" fmla="*/ 644526 h 1086621"/>
              <a:gd name="connsiteX107" fmla="*/ 7543800 w 8683625"/>
              <a:gd name="connsiteY107" fmla="*/ 341313 h 1086621"/>
              <a:gd name="connsiteX108" fmla="*/ 7662863 w 8683625"/>
              <a:gd name="connsiteY108" fmla="*/ 341313 h 1086621"/>
              <a:gd name="connsiteX109" fmla="*/ 7662863 w 8683625"/>
              <a:gd name="connsiteY109" fmla="*/ 649288 h 1086621"/>
              <a:gd name="connsiteX110" fmla="*/ 7727950 w 8683625"/>
              <a:gd name="connsiteY110" fmla="*/ 649288 h 1086621"/>
              <a:gd name="connsiteX111" fmla="*/ 7726363 w 8683625"/>
              <a:gd name="connsiteY111" fmla="*/ 887413 h 1086621"/>
              <a:gd name="connsiteX112" fmla="*/ 7766050 w 8683625"/>
              <a:gd name="connsiteY112" fmla="*/ 887413 h 1086621"/>
              <a:gd name="connsiteX113" fmla="*/ 7766050 w 8683625"/>
              <a:gd name="connsiteY113" fmla="*/ 592138 h 1086621"/>
              <a:gd name="connsiteX114" fmla="*/ 7867650 w 8683625"/>
              <a:gd name="connsiteY114" fmla="*/ 595313 h 1086621"/>
              <a:gd name="connsiteX115" fmla="*/ 7867650 w 8683625"/>
              <a:gd name="connsiteY115" fmla="*/ 623888 h 1086621"/>
              <a:gd name="connsiteX116" fmla="*/ 7967663 w 8683625"/>
              <a:gd name="connsiteY116" fmla="*/ 623888 h 1086621"/>
              <a:gd name="connsiteX117" fmla="*/ 7966075 w 8683625"/>
              <a:gd name="connsiteY117" fmla="*/ 731838 h 1086621"/>
              <a:gd name="connsiteX118" fmla="*/ 8015287 w 8683625"/>
              <a:gd name="connsiteY118" fmla="*/ 731838 h 1086621"/>
              <a:gd name="connsiteX119" fmla="*/ 8015287 w 8683625"/>
              <a:gd name="connsiteY119" fmla="*/ 652463 h 1086621"/>
              <a:gd name="connsiteX120" fmla="*/ 8086725 w 8683625"/>
              <a:gd name="connsiteY120" fmla="*/ 652463 h 1086621"/>
              <a:gd name="connsiteX121" fmla="*/ 8089900 w 8683625"/>
              <a:gd name="connsiteY121" fmla="*/ 611188 h 1086621"/>
              <a:gd name="connsiteX122" fmla="*/ 8151813 w 8683625"/>
              <a:gd name="connsiteY122" fmla="*/ 611188 h 1086621"/>
              <a:gd name="connsiteX123" fmla="*/ 8151813 w 8683625"/>
              <a:gd name="connsiteY123" fmla="*/ 871538 h 1086621"/>
              <a:gd name="connsiteX124" fmla="*/ 8251825 w 8683625"/>
              <a:gd name="connsiteY124" fmla="*/ 871538 h 1086621"/>
              <a:gd name="connsiteX125" fmla="*/ 8255000 w 8683625"/>
              <a:gd name="connsiteY125" fmla="*/ 573088 h 1086621"/>
              <a:gd name="connsiteX126" fmla="*/ 8274050 w 8683625"/>
              <a:gd name="connsiteY126" fmla="*/ 573088 h 1086621"/>
              <a:gd name="connsiteX127" fmla="*/ 8274050 w 8683625"/>
              <a:gd name="connsiteY127" fmla="*/ 547688 h 1086621"/>
              <a:gd name="connsiteX128" fmla="*/ 8375650 w 8683625"/>
              <a:gd name="connsiteY128" fmla="*/ 549275 h 1086621"/>
              <a:gd name="connsiteX129" fmla="*/ 8375650 w 8683625"/>
              <a:gd name="connsiteY129" fmla="*/ 595313 h 1086621"/>
              <a:gd name="connsiteX130" fmla="*/ 8494712 w 8683625"/>
              <a:gd name="connsiteY130" fmla="*/ 596900 h 1086621"/>
              <a:gd name="connsiteX131" fmla="*/ 8491538 w 8683625"/>
              <a:gd name="connsiteY131" fmla="*/ 900113 h 1086621"/>
              <a:gd name="connsiteX132" fmla="*/ 8547100 w 8683625"/>
              <a:gd name="connsiteY132" fmla="*/ 900113 h 1086621"/>
              <a:gd name="connsiteX133" fmla="*/ 8547100 w 8683625"/>
              <a:gd name="connsiteY133" fmla="*/ 992188 h 1086621"/>
              <a:gd name="connsiteX134" fmla="*/ 8607425 w 8683625"/>
              <a:gd name="connsiteY134" fmla="*/ 992188 h 1086621"/>
              <a:gd name="connsiteX135" fmla="*/ 8610600 w 8683625"/>
              <a:gd name="connsiteY135" fmla="*/ 881063 h 1086621"/>
              <a:gd name="connsiteX136" fmla="*/ 8642350 w 8683625"/>
              <a:gd name="connsiteY136" fmla="*/ 881063 h 1086621"/>
              <a:gd name="connsiteX137" fmla="*/ 8642350 w 8683625"/>
              <a:gd name="connsiteY137" fmla="*/ 836613 h 1086621"/>
              <a:gd name="connsiteX138" fmla="*/ 8683625 w 8683625"/>
              <a:gd name="connsiteY138" fmla="*/ 836613 h 1086621"/>
              <a:gd name="connsiteX139" fmla="*/ 8683625 w 8683625"/>
              <a:gd name="connsiteY139" fmla="*/ 1086621 h 1086621"/>
              <a:gd name="connsiteX140" fmla="*/ 0 w 8683625"/>
              <a:gd name="connsiteY140" fmla="*/ 1086621 h 1086621"/>
              <a:gd name="connsiteX141" fmla="*/ 0 w 8683625"/>
              <a:gd name="connsiteY141" fmla="*/ 1035051 h 1086621"/>
              <a:gd name="connsiteX142" fmla="*/ 84138 w 8683625"/>
              <a:gd name="connsiteY142" fmla="*/ 1035051 h 1086621"/>
              <a:gd name="connsiteX143" fmla="*/ 84138 w 8683625"/>
              <a:gd name="connsiteY143" fmla="*/ 963613 h 1086621"/>
              <a:gd name="connsiteX144" fmla="*/ 131763 w 8683625"/>
              <a:gd name="connsiteY144" fmla="*/ 963613 h 1086621"/>
              <a:gd name="connsiteX145" fmla="*/ 131763 w 8683625"/>
              <a:gd name="connsiteY145" fmla="*/ 927101 h 1086621"/>
              <a:gd name="connsiteX146" fmla="*/ 176213 w 8683625"/>
              <a:gd name="connsiteY146" fmla="*/ 927101 h 1086621"/>
              <a:gd name="connsiteX147" fmla="*/ 176213 w 8683625"/>
              <a:gd name="connsiteY147" fmla="*/ 960438 h 1086621"/>
              <a:gd name="connsiteX148" fmla="*/ 258763 w 8683625"/>
              <a:gd name="connsiteY148" fmla="*/ 963613 h 1086621"/>
              <a:gd name="connsiteX149" fmla="*/ 258763 w 8683625"/>
              <a:gd name="connsiteY149" fmla="*/ 992188 h 1086621"/>
              <a:gd name="connsiteX150" fmla="*/ 303213 w 8683625"/>
              <a:gd name="connsiteY150" fmla="*/ 992188 h 1086621"/>
              <a:gd name="connsiteX151" fmla="*/ 300038 w 8683625"/>
              <a:gd name="connsiteY151" fmla="*/ 1052513 h 1086621"/>
              <a:gd name="connsiteX152" fmla="*/ 355600 w 8683625"/>
              <a:gd name="connsiteY152" fmla="*/ 1052513 h 1086621"/>
              <a:gd name="connsiteX153" fmla="*/ 358775 w 8683625"/>
              <a:gd name="connsiteY153" fmla="*/ 984251 h 1086621"/>
              <a:gd name="connsiteX154" fmla="*/ 420688 w 8683625"/>
              <a:gd name="connsiteY154" fmla="*/ 984251 h 1086621"/>
              <a:gd name="connsiteX155" fmla="*/ 420688 w 8683625"/>
              <a:gd name="connsiteY155" fmla="*/ 823913 h 1086621"/>
              <a:gd name="connsiteX156" fmla="*/ 468313 w 8683625"/>
              <a:gd name="connsiteY156" fmla="*/ 823913 h 1086621"/>
              <a:gd name="connsiteX157" fmla="*/ 468313 w 8683625"/>
              <a:gd name="connsiteY157" fmla="*/ 796926 h 1086621"/>
              <a:gd name="connsiteX158" fmla="*/ 519113 w 8683625"/>
              <a:gd name="connsiteY158" fmla="*/ 796926 h 1086621"/>
              <a:gd name="connsiteX159" fmla="*/ 519113 w 8683625"/>
              <a:gd name="connsiteY159" fmla="*/ 828676 h 1086621"/>
              <a:gd name="connsiteX160" fmla="*/ 536575 w 8683625"/>
              <a:gd name="connsiteY160" fmla="*/ 828676 h 1086621"/>
              <a:gd name="connsiteX161" fmla="*/ 536575 w 8683625"/>
              <a:gd name="connsiteY161" fmla="*/ 765176 h 1086621"/>
              <a:gd name="connsiteX162" fmla="*/ 600075 w 8683625"/>
              <a:gd name="connsiteY162" fmla="*/ 765176 h 1086621"/>
              <a:gd name="connsiteX163" fmla="*/ 600075 w 8683625"/>
              <a:gd name="connsiteY163" fmla="*/ 800101 h 1086621"/>
              <a:gd name="connsiteX164" fmla="*/ 631825 w 8683625"/>
              <a:gd name="connsiteY164" fmla="*/ 800101 h 1086621"/>
              <a:gd name="connsiteX165" fmla="*/ 631825 w 8683625"/>
              <a:gd name="connsiteY165" fmla="*/ 992188 h 1086621"/>
              <a:gd name="connsiteX166" fmla="*/ 668338 w 8683625"/>
              <a:gd name="connsiteY166" fmla="*/ 992188 h 1086621"/>
              <a:gd name="connsiteX167" fmla="*/ 668338 w 8683625"/>
              <a:gd name="connsiteY167" fmla="*/ 1031876 h 1086621"/>
              <a:gd name="connsiteX168" fmla="*/ 711200 w 8683625"/>
              <a:gd name="connsiteY168" fmla="*/ 1031876 h 1086621"/>
              <a:gd name="connsiteX169" fmla="*/ 712788 w 8683625"/>
              <a:gd name="connsiteY169" fmla="*/ 747713 h 1086621"/>
              <a:gd name="connsiteX170" fmla="*/ 763588 w 8683625"/>
              <a:gd name="connsiteY170" fmla="*/ 747713 h 1086621"/>
              <a:gd name="connsiteX171" fmla="*/ 763588 w 8683625"/>
              <a:gd name="connsiteY171" fmla="*/ 715963 h 1086621"/>
              <a:gd name="connsiteX172" fmla="*/ 879475 w 8683625"/>
              <a:gd name="connsiteY172" fmla="*/ 715963 h 1086621"/>
              <a:gd name="connsiteX173" fmla="*/ 879475 w 8683625"/>
              <a:gd name="connsiteY173" fmla="*/ 747713 h 1086621"/>
              <a:gd name="connsiteX174" fmla="*/ 936625 w 8683625"/>
              <a:gd name="connsiteY174" fmla="*/ 749301 h 1086621"/>
              <a:gd name="connsiteX175" fmla="*/ 936625 w 8683625"/>
              <a:gd name="connsiteY175" fmla="*/ 1023938 h 1086621"/>
              <a:gd name="connsiteX176" fmla="*/ 1174750 w 8683625"/>
              <a:gd name="connsiteY176" fmla="*/ 1027113 h 1086621"/>
              <a:gd name="connsiteX177" fmla="*/ 1176338 w 8683625"/>
              <a:gd name="connsiteY177" fmla="*/ 628650 h 1086621"/>
              <a:gd name="connsiteX178" fmla="*/ 1203325 w 8683625"/>
              <a:gd name="connsiteY178" fmla="*/ 628650 h 1086621"/>
              <a:gd name="connsiteX179" fmla="*/ 1203325 w 8683625"/>
              <a:gd name="connsiteY179" fmla="*/ 592138 h 1086621"/>
              <a:gd name="connsiteX180" fmla="*/ 1268413 w 8683625"/>
              <a:gd name="connsiteY180" fmla="*/ 592138 h 1086621"/>
              <a:gd name="connsiteX181" fmla="*/ 1268413 w 8683625"/>
              <a:gd name="connsiteY181" fmla="*/ 623888 h 1086621"/>
              <a:gd name="connsiteX182" fmla="*/ 1312863 w 8683625"/>
              <a:gd name="connsiteY182" fmla="*/ 623888 h 1086621"/>
              <a:gd name="connsiteX183" fmla="*/ 1311275 w 8683625"/>
              <a:gd name="connsiteY183" fmla="*/ 1019176 h 1086621"/>
              <a:gd name="connsiteX184" fmla="*/ 1352550 w 8683625"/>
              <a:gd name="connsiteY184" fmla="*/ 1019176 h 1086621"/>
              <a:gd name="connsiteX185" fmla="*/ 1352550 w 8683625"/>
              <a:gd name="connsiteY185" fmla="*/ 665163 h 1086621"/>
              <a:gd name="connsiteX186" fmla="*/ 1382713 w 8683625"/>
              <a:gd name="connsiteY186" fmla="*/ 665163 h 1086621"/>
              <a:gd name="connsiteX187" fmla="*/ 1382713 w 8683625"/>
              <a:gd name="connsiteY187" fmla="*/ 625475 h 1086621"/>
              <a:gd name="connsiteX188" fmla="*/ 1463675 w 8683625"/>
              <a:gd name="connsiteY188" fmla="*/ 625475 h 1086621"/>
              <a:gd name="connsiteX189" fmla="*/ 1463675 w 8683625"/>
              <a:gd name="connsiteY189" fmla="*/ 655638 h 1086621"/>
              <a:gd name="connsiteX190" fmla="*/ 1495425 w 8683625"/>
              <a:gd name="connsiteY190" fmla="*/ 655638 h 1086621"/>
              <a:gd name="connsiteX191" fmla="*/ 1495425 w 8683625"/>
              <a:gd name="connsiteY191" fmla="*/ 865188 h 1086621"/>
              <a:gd name="connsiteX192" fmla="*/ 1531938 w 8683625"/>
              <a:gd name="connsiteY192" fmla="*/ 865188 h 1086621"/>
              <a:gd name="connsiteX193" fmla="*/ 1531938 w 8683625"/>
              <a:gd name="connsiteY193" fmla="*/ 823913 h 1086621"/>
              <a:gd name="connsiteX194" fmla="*/ 1568450 w 8683625"/>
              <a:gd name="connsiteY194" fmla="*/ 823913 h 1086621"/>
              <a:gd name="connsiteX195" fmla="*/ 1568450 w 8683625"/>
              <a:gd name="connsiteY195" fmla="*/ 865188 h 1086621"/>
              <a:gd name="connsiteX196" fmla="*/ 1603375 w 8683625"/>
              <a:gd name="connsiteY196" fmla="*/ 865188 h 1086621"/>
              <a:gd name="connsiteX197" fmla="*/ 1603375 w 8683625"/>
              <a:gd name="connsiteY197" fmla="*/ 796926 h 1086621"/>
              <a:gd name="connsiteX198" fmla="*/ 1790700 w 8683625"/>
              <a:gd name="connsiteY198" fmla="*/ 796926 h 1086621"/>
              <a:gd name="connsiteX199" fmla="*/ 1790700 w 8683625"/>
              <a:gd name="connsiteY199" fmla="*/ 1011238 h 1086621"/>
              <a:gd name="connsiteX200" fmla="*/ 1847850 w 8683625"/>
              <a:gd name="connsiteY200" fmla="*/ 1011238 h 1086621"/>
              <a:gd name="connsiteX201" fmla="*/ 1851025 w 8683625"/>
              <a:gd name="connsiteY201" fmla="*/ 868363 h 1086621"/>
              <a:gd name="connsiteX202" fmla="*/ 2032000 w 8683625"/>
              <a:gd name="connsiteY202" fmla="*/ 868363 h 1086621"/>
              <a:gd name="connsiteX203" fmla="*/ 2032000 w 8683625"/>
              <a:gd name="connsiteY203" fmla="*/ 996951 h 1086621"/>
              <a:gd name="connsiteX204" fmla="*/ 2127250 w 8683625"/>
              <a:gd name="connsiteY204" fmla="*/ 996951 h 1086621"/>
              <a:gd name="connsiteX205" fmla="*/ 2127250 w 8683625"/>
              <a:gd name="connsiteY205" fmla="*/ 763588 h 1086621"/>
              <a:gd name="connsiteX206" fmla="*/ 2159000 w 8683625"/>
              <a:gd name="connsiteY206" fmla="*/ 763588 h 1086621"/>
              <a:gd name="connsiteX207" fmla="*/ 2159000 w 8683625"/>
              <a:gd name="connsiteY207" fmla="*/ 723901 h 1086621"/>
              <a:gd name="connsiteX208" fmla="*/ 2227263 w 8683625"/>
              <a:gd name="connsiteY208" fmla="*/ 723901 h 1086621"/>
              <a:gd name="connsiteX209" fmla="*/ 2227263 w 8683625"/>
              <a:gd name="connsiteY209" fmla="*/ 760413 h 1086621"/>
              <a:gd name="connsiteX210" fmla="*/ 2300288 w 8683625"/>
              <a:gd name="connsiteY210" fmla="*/ 760413 h 1086621"/>
              <a:gd name="connsiteX211" fmla="*/ 2300288 w 8683625"/>
              <a:gd name="connsiteY211" fmla="*/ 800101 h 1086621"/>
              <a:gd name="connsiteX212" fmla="*/ 2363788 w 8683625"/>
              <a:gd name="connsiteY212" fmla="*/ 800101 h 1086621"/>
              <a:gd name="connsiteX213" fmla="*/ 2363788 w 8683625"/>
              <a:gd name="connsiteY213" fmla="*/ 1008063 h 1086621"/>
              <a:gd name="connsiteX214" fmla="*/ 2406650 w 8683625"/>
              <a:gd name="connsiteY214" fmla="*/ 1008063 h 1086621"/>
              <a:gd name="connsiteX215" fmla="*/ 2406650 w 8683625"/>
              <a:gd name="connsiteY215" fmla="*/ 857251 h 1086621"/>
              <a:gd name="connsiteX216" fmla="*/ 2432050 w 8683625"/>
              <a:gd name="connsiteY216" fmla="*/ 857251 h 1086621"/>
              <a:gd name="connsiteX217" fmla="*/ 2432050 w 8683625"/>
              <a:gd name="connsiteY217" fmla="*/ 820738 h 1086621"/>
              <a:gd name="connsiteX218" fmla="*/ 2506663 w 8683625"/>
              <a:gd name="connsiteY218" fmla="*/ 820738 h 1086621"/>
              <a:gd name="connsiteX219" fmla="*/ 2503488 w 8683625"/>
              <a:gd name="connsiteY219" fmla="*/ 857251 h 1086621"/>
              <a:gd name="connsiteX220" fmla="*/ 2551113 w 8683625"/>
              <a:gd name="connsiteY220" fmla="*/ 857251 h 1086621"/>
              <a:gd name="connsiteX221" fmla="*/ 2551113 w 8683625"/>
              <a:gd name="connsiteY221" fmla="*/ 976313 h 1086621"/>
              <a:gd name="connsiteX222" fmla="*/ 2716213 w 8683625"/>
              <a:gd name="connsiteY222" fmla="*/ 976313 h 1086621"/>
              <a:gd name="connsiteX223" fmla="*/ 2716213 w 8683625"/>
              <a:gd name="connsiteY223" fmla="*/ 531813 h 1086621"/>
              <a:gd name="connsiteX224" fmla="*/ 2738438 w 8683625"/>
              <a:gd name="connsiteY224" fmla="*/ 531813 h 1086621"/>
              <a:gd name="connsiteX225" fmla="*/ 2738438 w 8683625"/>
              <a:gd name="connsiteY225" fmla="*/ 423863 h 1086621"/>
              <a:gd name="connsiteX226" fmla="*/ 2768600 w 8683625"/>
              <a:gd name="connsiteY226" fmla="*/ 423863 h 1086621"/>
              <a:gd name="connsiteX227" fmla="*/ 2768600 w 8683625"/>
              <a:gd name="connsiteY227" fmla="*/ 355600 h 1086621"/>
              <a:gd name="connsiteX228" fmla="*/ 2952750 w 8683625"/>
              <a:gd name="connsiteY228" fmla="*/ 357188 h 1086621"/>
              <a:gd name="connsiteX229" fmla="*/ 2952750 w 8683625"/>
              <a:gd name="connsiteY229" fmla="*/ 420688 h 1086621"/>
              <a:gd name="connsiteX230" fmla="*/ 3008313 w 8683625"/>
              <a:gd name="connsiteY230" fmla="*/ 420688 h 1086621"/>
              <a:gd name="connsiteX231" fmla="*/ 3006725 w 8683625"/>
              <a:gd name="connsiteY231" fmla="*/ 1004888 h 1086621"/>
              <a:gd name="connsiteX232" fmla="*/ 3063875 w 8683625"/>
              <a:gd name="connsiteY232" fmla="*/ 1004888 h 1086621"/>
              <a:gd name="connsiteX233" fmla="*/ 3063875 w 8683625"/>
              <a:gd name="connsiteY233" fmla="*/ 736601 h 1086621"/>
              <a:gd name="connsiteX234" fmla="*/ 3092450 w 8683625"/>
              <a:gd name="connsiteY234" fmla="*/ 736601 h 1086621"/>
              <a:gd name="connsiteX235" fmla="*/ 3092450 w 8683625"/>
              <a:gd name="connsiteY235" fmla="*/ 660401 h 1086621"/>
              <a:gd name="connsiteX236" fmla="*/ 3132138 w 8683625"/>
              <a:gd name="connsiteY236" fmla="*/ 660401 h 1086621"/>
              <a:gd name="connsiteX237" fmla="*/ 3132138 w 8683625"/>
              <a:gd name="connsiteY237" fmla="*/ 696913 h 1086621"/>
              <a:gd name="connsiteX238" fmla="*/ 3179763 w 8683625"/>
              <a:gd name="connsiteY238" fmla="*/ 696913 h 1086621"/>
              <a:gd name="connsiteX239" fmla="*/ 3179763 w 8683625"/>
              <a:gd name="connsiteY239" fmla="*/ 723901 h 1086621"/>
              <a:gd name="connsiteX240" fmla="*/ 3222625 w 8683625"/>
              <a:gd name="connsiteY240" fmla="*/ 723901 h 1086621"/>
              <a:gd name="connsiteX241" fmla="*/ 3219450 w 8683625"/>
              <a:gd name="connsiteY241" fmla="*/ 1008063 h 1086621"/>
              <a:gd name="connsiteX242" fmla="*/ 3254375 w 8683625"/>
              <a:gd name="connsiteY242" fmla="*/ 1008063 h 1086621"/>
              <a:gd name="connsiteX243" fmla="*/ 3254375 w 8683625"/>
              <a:gd name="connsiteY243" fmla="*/ 950913 h 1086621"/>
              <a:gd name="connsiteX244" fmla="*/ 3300413 w 8683625"/>
              <a:gd name="connsiteY244" fmla="*/ 950913 h 1086621"/>
              <a:gd name="connsiteX245" fmla="*/ 3303588 w 8683625"/>
              <a:gd name="connsiteY245" fmla="*/ 652463 h 1086621"/>
              <a:gd name="connsiteX246" fmla="*/ 3322638 w 8683625"/>
              <a:gd name="connsiteY246" fmla="*/ 652463 h 1086621"/>
              <a:gd name="connsiteX247" fmla="*/ 3340100 w 8683625"/>
              <a:gd name="connsiteY247" fmla="*/ 628650 h 1086621"/>
              <a:gd name="connsiteX248" fmla="*/ 3408363 w 8683625"/>
              <a:gd name="connsiteY248" fmla="*/ 628650 h 1086621"/>
              <a:gd name="connsiteX249" fmla="*/ 3408363 w 8683625"/>
              <a:gd name="connsiteY249" fmla="*/ 657226 h 1086621"/>
              <a:gd name="connsiteX250" fmla="*/ 3440113 w 8683625"/>
              <a:gd name="connsiteY250" fmla="*/ 657226 h 1086621"/>
              <a:gd name="connsiteX251" fmla="*/ 3440113 w 8683625"/>
              <a:gd name="connsiteY251" fmla="*/ 989013 h 1086621"/>
              <a:gd name="connsiteX252" fmla="*/ 3600450 w 8683625"/>
              <a:gd name="connsiteY252" fmla="*/ 992188 h 1086621"/>
              <a:gd name="connsiteX253" fmla="*/ 3603625 w 8683625"/>
              <a:gd name="connsiteY253" fmla="*/ 508000 h 1086621"/>
              <a:gd name="connsiteX254" fmla="*/ 3684588 w 8683625"/>
              <a:gd name="connsiteY254" fmla="*/ 508000 h 1086621"/>
              <a:gd name="connsiteX255" fmla="*/ 3684588 w 8683625"/>
              <a:gd name="connsiteY255" fmla="*/ 547688 h 1086621"/>
              <a:gd name="connsiteX256" fmla="*/ 3706813 w 8683625"/>
              <a:gd name="connsiteY256" fmla="*/ 547688 h 1086621"/>
              <a:gd name="connsiteX257" fmla="*/ 3706813 w 8683625"/>
              <a:gd name="connsiteY257" fmla="*/ 520700 h 1086621"/>
              <a:gd name="connsiteX258" fmla="*/ 3827463 w 8683625"/>
              <a:gd name="connsiteY258" fmla="*/ 520700 h 1086621"/>
              <a:gd name="connsiteX259" fmla="*/ 3827463 w 8683625"/>
              <a:gd name="connsiteY259" fmla="*/ 557213 h 1086621"/>
              <a:gd name="connsiteX260" fmla="*/ 3863975 w 8683625"/>
              <a:gd name="connsiteY260" fmla="*/ 557213 h 1086621"/>
              <a:gd name="connsiteX261" fmla="*/ 3863975 w 8683625"/>
              <a:gd name="connsiteY261" fmla="*/ 989013 h 1086621"/>
              <a:gd name="connsiteX262" fmla="*/ 3911600 w 8683625"/>
              <a:gd name="connsiteY262" fmla="*/ 989013 h 1086621"/>
              <a:gd name="connsiteX263" fmla="*/ 3911600 w 8683625"/>
              <a:gd name="connsiteY263" fmla="*/ 852488 h 1086621"/>
              <a:gd name="connsiteX264" fmla="*/ 3948113 w 8683625"/>
              <a:gd name="connsiteY264" fmla="*/ 855663 h 1086621"/>
              <a:gd name="connsiteX265" fmla="*/ 3948113 w 8683625"/>
              <a:gd name="connsiteY265" fmla="*/ 815976 h 1086621"/>
              <a:gd name="connsiteX266" fmla="*/ 3998913 w 8683625"/>
              <a:gd name="connsiteY266" fmla="*/ 815976 h 1086621"/>
              <a:gd name="connsiteX267" fmla="*/ 3998913 w 8683625"/>
              <a:gd name="connsiteY267" fmla="*/ 855663 h 1086621"/>
              <a:gd name="connsiteX268" fmla="*/ 4051300 w 8683625"/>
              <a:gd name="connsiteY268" fmla="*/ 855663 h 1086621"/>
              <a:gd name="connsiteX269" fmla="*/ 4048125 w 8683625"/>
              <a:gd name="connsiteY269" fmla="*/ 987426 h 1086621"/>
              <a:gd name="connsiteX270" fmla="*/ 4124325 w 8683625"/>
              <a:gd name="connsiteY270" fmla="*/ 987426 h 1086621"/>
              <a:gd name="connsiteX271" fmla="*/ 4124325 w 8683625"/>
              <a:gd name="connsiteY271" fmla="*/ 660401 h 1086621"/>
              <a:gd name="connsiteX272" fmla="*/ 4151313 w 8683625"/>
              <a:gd name="connsiteY272" fmla="*/ 660401 h 1086621"/>
              <a:gd name="connsiteX273" fmla="*/ 4151313 w 8683625"/>
              <a:gd name="connsiteY273" fmla="*/ 547688 h 1086621"/>
              <a:gd name="connsiteX274" fmla="*/ 4319588 w 8683625"/>
              <a:gd name="connsiteY274" fmla="*/ 547688 h 1086621"/>
              <a:gd name="connsiteX275" fmla="*/ 4319588 w 8683625"/>
              <a:gd name="connsiteY275" fmla="*/ 596900 h 1086621"/>
              <a:gd name="connsiteX276" fmla="*/ 4364038 w 8683625"/>
              <a:gd name="connsiteY276" fmla="*/ 596900 h 1086621"/>
              <a:gd name="connsiteX277" fmla="*/ 4362450 w 8683625"/>
              <a:gd name="connsiteY277" fmla="*/ 808038 h 1086621"/>
              <a:gd name="connsiteX278" fmla="*/ 4478338 w 8683625"/>
              <a:gd name="connsiteY278" fmla="*/ 808038 h 1086621"/>
              <a:gd name="connsiteX279" fmla="*/ 4479925 w 8683625"/>
              <a:gd name="connsiteY279" fmla="*/ 46038 h 1086621"/>
              <a:gd name="connsiteX280" fmla="*/ 4495800 w 8683625"/>
              <a:gd name="connsiteY280" fmla="*/ 46038 h 108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8683625" h="1086621">
                <a:moveTo>
                  <a:pt x="4495800" y="0"/>
                </a:moveTo>
                <a:lnTo>
                  <a:pt x="4595813" y="1588"/>
                </a:lnTo>
                <a:lnTo>
                  <a:pt x="4595813" y="23813"/>
                </a:lnTo>
                <a:lnTo>
                  <a:pt x="4656138" y="23813"/>
                </a:lnTo>
                <a:lnTo>
                  <a:pt x="4651375" y="828676"/>
                </a:lnTo>
                <a:lnTo>
                  <a:pt x="4802188" y="828676"/>
                </a:lnTo>
                <a:lnTo>
                  <a:pt x="4803775" y="615950"/>
                </a:lnTo>
                <a:lnTo>
                  <a:pt x="4916488" y="615950"/>
                </a:lnTo>
                <a:lnTo>
                  <a:pt x="4919663" y="441325"/>
                </a:lnTo>
                <a:lnTo>
                  <a:pt x="5086350" y="441325"/>
                </a:lnTo>
                <a:lnTo>
                  <a:pt x="5086350" y="496888"/>
                </a:lnTo>
                <a:lnTo>
                  <a:pt x="5124450" y="500063"/>
                </a:lnTo>
                <a:lnTo>
                  <a:pt x="5122863" y="633413"/>
                </a:lnTo>
                <a:lnTo>
                  <a:pt x="5170488" y="633413"/>
                </a:lnTo>
                <a:lnTo>
                  <a:pt x="5172075" y="588963"/>
                </a:lnTo>
                <a:lnTo>
                  <a:pt x="5280025" y="588963"/>
                </a:lnTo>
                <a:lnTo>
                  <a:pt x="5280025" y="639763"/>
                </a:lnTo>
                <a:lnTo>
                  <a:pt x="5330825" y="639763"/>
                </a:lnTo>
                <a:lnTo>
                  <a:pt x="5327650" y="728663"/>
                </a:lnTo>
                <a:lnTo>
                  <a:pt x="5359400" y="728663"/>
                </a:lnTo>
                <a:lnTo>
                  <a:pt x="5359400" y="396875"/>
                </a:lnTo>
                <a:lnTo>
                  <a:pt x="5391150" y="396875"/>
                </a:lnTo>
                <a:lnTo>
                  <a:pt x="5391150" y="333375"/>
                </a:lnTo>
                <a:lnTo>
                  <a:pt x="5446713" y="333375"/>
                </a:lnTo>
                <a:lnTo>
                  <a:pt x="5522913" y="333375"/>
                </a:lnTo>
                <a:lnTo>
                  <a:pt x="5522913" y="365125"/>
                </a:lnTo>
                <a:lnTo>
                  <a:pt x="5586413" y="368300"/>
                </a:lnTo>
                <a:lnTo>
                  <a:pt x="5586413" y="557213"/>
                </a:lnTo>
                <a:lnTo>
                  <a:pt x="5651500" y="557213"/>
                </a:lnTo>
                <a:lnTo>
                  <a:pt x="5651500" y="515938"/>
                </a:lnTo>
                <a:lnTo>
                  <a:pt x="5726113" y="515938"/>
                </a:lnTo>
                <a:lnTo>
                  <a:pt x="5726113" y="547688"/>
                </a:lnTo>
                <a:lnTo>
                  <a:pt x="5819775" y="547688"/>
                </a:lnTo>
                <a:lnTo>
                  <a:pt x="5819775" y="617538"/>
                </a:lnTo>
                <a:lnTo>
                  <a:pt x="5854700" y="617538"/>
                </a:lnTo>
                <a:lnTo>
                  <a:pt x="5854700" y="584200"/>
                </a:lnTo>
                <a:lnTo>
                  <a:pt x="5886450" y="584200"/>
                </a:lnTo>
                <a:lnTo>
                  <a:pt x="5886450" y="547688"/>
                </a:lnTo>
                <a:lnTo>
                  <a:pt x="5962650" y="547688"/>
                </a:lnTo>
                <a:lnTo>
                  <a:pt x="5959475" y="584200"/>
                </a:lnTo>
                <a:lnTo>
                  <a:pt x="6011863" y="584200"/>
                </a:lnTo>
                <a:lnTo>
                  <a:pt x="6011863" y="608013"/>
                </a:lnTo>
                <a:lnTo>
                  <a:pt x="6035675" y="608013"/>
                </a:lnTo>
                <a:lnTo>
                  <a:pt x="6035675" y="681038"/>
                </a:lnTo>
                <a:lnTo>
                  <a:pt x="6072188" y="681038"/>
                </a:lnTo>
                <a:lnTo>
                  <a:pt x="6072188" y="633413"/>
                </a:lnTo>
                <a:lnTo>
                  <a:pt x="6149975" y="633413"/>
                </a:lnTo>
                <a:lnTo>
                  <a:pt x="6149975" y="603250"/>
                </a:lnTo>
                <a:lnTo>
                  <a:pt x="6183313" y="603250"/>
                </a:lnTo>
                <a:lnTo>
                  <a:pt x="6183313" y="584200"/>
                </a:lnTo>
                <a:lnTo>
                  <a:pt x="6254750" y="587375"/>
                </a:lnTo>
                <a:lnTo>
                  <a:pt x="6254750" y="620713"/>
                </a:lnTo>
                <a:lnTo>
                  <a:pt x="6307138" y="620713"/>
                </a:lnTo>
                <a:lnTo>
                  <a:pt x="6307138" y="657226"/>
                </a:lnTo>
                <a:lnTo>
                  <a:pt x="6367463" y="657226"/>
                </a:lnTo>
                <a:lnTo>
                  <a:pt x="6367463" y="700088"/>
                </a:lnTo>
                <a:lnTo>
                  <a:pt x="6396038" y="700088"/>
                </a:lnTo>
                <a:lnTo>
                  <a:pt x="6396038" y="923926"/>
                </a:lnTo>
                <a:lnTo>
                  <a:pt x="6410325" y="923926"/>
                </a:lnTo>
                <a:lnTo>
                  <a:pt x="6410325" y="863601"/>
                </a:lnTo>
                <a:lnTo>
                  <a:pt x="6435725" y="863601"/>
                </a:lnTo>
                <a:lnTo>
                  <a:pt x="6438900" y="671513"/>
                </a:lnTo>
                <a:lnTo>
                  <a:pt x="6454775" y="671513"/>
                </a:lnTo>
                <a:lnTo>
                  <a:pt x="6454775" y="639763"/>
                </a:lnTo>
                <a:lnTo>
                  <a:pt x="6510338" y="639763"/>
                </a:lnTo>
                <a:lnTo>
                  <a:pt x="6510338" y="668338"/>
                </a:lnTo>
                <a:lnTo>
                  <a:pt x="6526213" y="668338"/>
                </a:lnTo>
                <a:lnTo>
                  <a:pt x="6526213" y="839788"/>
                </a:lnTo>
                <a:lnTo>
                  <a:pt x="6551613" y="839788"/>
                </a:lnTo>
                <a:lnTo>
                  <a:pt x="6551613" y="587375"/>
                </a:lnTo>
                <a:lnTo>
                  <a:pt x="6699250" y="587375"/>
                </a:lnTo>
                <a:lnTo>
                  <a:pt x="6699250" y="655638"/>
                </a:lnTo>
                <a:lnTo>
                  <a:pt x="6718300" y="655638"/>
                </a:lnTo>
                <a:lnTo>
                  <a:pt x="6718300" y="733426"/>
                </a:lnTo>
                <a:lnTo>
                  <a:pt x="6727825" y="733426"/>
                </a:lnTo>
                <a:lnTo>
                  <a:pt x="6727825" y="939801"/>
                </a:lnTo>
                <a:lnTo>
                  <a:pt x="6767513" y="939801"/>
                </a:lnTo>
                <a:lnTo>
                  <a:pt x="6767513" y="911226"/>
                </a:lnTo>
                <a:lnTo>
                  <a:pt x="6786563" y="911226"/>
                </a:lnTo>
                <a:lnTo>
                  <a:pt x="6786563" y="839788"/>
                </a:lnTo>
                <a:lnTo>
                  <a:pt x="6802438" y="839788"/>
                </a:lnTo>
                <a:lnTo>
                  <a:pt x="6804025" y="555625"/>
                </a:lnTo>
                <a:lnTo>
                  <a:pt x="6915150" y="555625"/>
                </a:lnTo>
                <a:lnTo>
                  <a:pt x="6915150" y="727076"/>
                </a:lnTo>
                <a:lnTo>
                  <a:pt x="6931025" y="727076"/>
                </a:lnTo>
                <a:lnTo>
                  <a:pt x="6931025" y="842963"/>
                </a:lnTo>
                <a:lnTo>
                  <a:pt x="6980237" y="842963"/>
                </a:lnTo>
                <a:lnTo>
                  <a:pt x="6980237" y="950913"/>
                </a:lnTo>
                <a:lnTo>
                  <a:pt x="7011987" y="950913"/>
                </a:lnTo>
                <a:lnTo>
                  <a:pt x="7011987" y="892176"/>
                </a:lnTo>
                <a:lnTo>
                  <a:pt x="7065963" y="892176"/>
                </a:lnTo>
                <a:lnTo>
                  <a:pt x="7065963" y="857251"/>
                </a:lnTo>
                <a:lnTo>
                  <a:pt x="7246937" y="857251"/>
                </a:lnTo>
                <a:lnTo>
                  <a:pt x="7246937" y="820738"/>
                </a:lnTo>
                <a:lnTo>
                  <a:pt x="7291387" y="820738"/>
                </a:lnTo>
                <a:lnTo>
                  <a:pt x="7291387" y="865188"/>
                </a:lnTo>
                <a:lnTo>
                  <a:pt x="7339013" y="865188"/>
                </a:lnTo>
                <a:lnTo>
                  <a:pt x="7339013" y="963613"/>
                </a:lnTo>
                <a:lnTo>
                  <a:pt x="7378700" y="963613"/>
                </a:lnTo>
                <a:lnTo>
                  <a:pt x="7378700" y="873126"/>
                </a:lnTo>
                <a:lnTo>
                  <a:pt x="7404100" y="873126"/>
                </a:lnTo>
                <a:lnTo>
                  <a:pt x="7407275" y="728663"/>
                </a:lnTo>
                <a:lnTo>
                  <a:pt x="7434263" y="728663"/>
                </a:lnTo>
                <a:lnTo>
                  <a:pt x="7434263" y="671513"/>
                </a:lnTo>
                <a:lnTo>
                  <a:pt x="7466013" y="671513"/>
                </a:lnTo>
                <a:lnTo>
                  <a:pt x="7486650" y="644526"/>
                </a:lnTo>
                <a:lnTo>
                  <a:pt x="7543800" y="644526"/>
                </a:lnTo>
                <a:lnTo>
                  <a:pt x="7543800" y="341313"/>
                </a:lnTo>
                <a:lnTo>
                  <a:pt x="7662863" y="341313"/>
                </a:lnTo>
                <a:lnTo>
                  <a:pt x="7662863" y="649288"/>
                </a:lnTo>
                <a:lnTo>
                  <a:pt x="7727950" y="649288"/>
                </a:lnTo>
                <a:lnTo>
                  <a:pt x="7726363" y="887413"/>
                </a:lnTo>
                <a:lnTo>
                  <a:pt x="7766050" y="887413"/>
                </a:lnTo>
                <a:lnTo>
                  <a:pt x="7766050" y="592138"/>
                </a:lnTo>
                <a:lnTo>
                  <a:pt x="7867650" y="595313"/>
                </a:lnTo>
                <a:lnTo>
                  <a:pt x="7867650" y="623888"/>
                </a:lnTo>
                <a:lnTo>
                  <a:pt x="7967663" y="623888"/>
                </a:lnTo>
                <a:lnTo>
                  <a:pt x="7966075" y="731838"/>
                </a:lnTo>
                <a:lnTo>
                  <a:pt x="8015287" y="731838"/>
                </a:lnTo>
                <a:lnTo>
                  <a:pt x="8015287" y="652463"/>
                </a:lnTo>
                <a:lnTo>
                  <a:pt x="8086725" y="652463"/>
                </a:lnTo>
                <a:lnTo>
                  <a:pt x="8089900" y="611188"/>
                </a:lnTo>
                <a:lnTo>
                  <a:pt x="8151813" y="611188"/>
                </a:lnTo>
                <a:lnTo>
                  <a:pt x="8151813" y="871538"/>
                </a:lnTo>
                <a:lnTo>
                  <a:pt x="8251825" y="871538"/>
                </a:lnTo>
                <a:lnTo>
                  <a:pt x="8255000" y="573088"/>
                </a:lnTo>
                <a:lnTo>
                  <a:pt x="8274050" y="573088"/>
                </a:lnTo>
                <a:lnTo>
                  <a:pt x="8274050" y="547688"/>
                </a:lnTo>
                <a:lnTo>
                  <a:pt x="8375650" y="549275"/>
                </a:lnTo>
                <a:lnTo>
                  <a:pt x="8375650" y="595313"/>
                </a:lnTo>
                <a:lnTo>
                  <a:pt x="8494712" y="596900"/>
                </a:lnTo>
                <a:lnTo>
                  <a:pt x="8491538" y="900113"/>
                </a:lnTo>
                <a:lnTo>
                  <a:pt x="8547100" y="900113"/>
                </a:lnTo>
                <a:lnTo>
                  <a:pt x="8547100" y="992188"/>
                </a:lnTo>
                <a:lnTo>
                  <a:pt x="8607425" y="992188"/>
                </a:lnTo>
                <a:lnTo>
                  <a:pt x="8610600" y="881063"/>
                </a:lnTo>
                <a:lnTo>
                  <a:pt x="8642350" y="881063"/>
                </a:lnTo>
                <a:lnTo>
                  <a:pt x="8642350" y="836613"/>
                </a:lnTo>
                <a:lnTo>
                  <a:pt x="8683625" y="836613"/>
                </a:lnTo>
                <a:lnTo>
                  <a:pt x="8683625" y="1086621"/>
                </a:lnTo>
                <a:lnTo>
                  <a:pt x="0" y="1086621"/>
                </a:lnTo>
                <a:lnTo>
                  <a:pt x="0" y="1035051"/>
                </a:lnTo>
                <a:lnTo>
                  <a:pt x="84138" y="1035051"/>
                </a:lnTo>
                <a:lnTo>
                  <a:pt x="84138" y="963613"/>
                </a:lnTo>
                <a:lnTo>
                  <a:pt x="131763" y="963613"/>
                </a:lnTo>
                <a:lnTo>
                  <a:pt x="131763" y="927101"/>
                </a:lnTo>
                <a:lnTo>
                  <a:pt x="176213" y="927101"/>
                </a:lnTo>
                <a:lnTo>
                  <a:pt x="176213" y="960438"/>
                </a:lnTo>
                <a:lnTo>
                  <a:pt x="258763" y="963613"/>
                </a:lnTo>
                <a:lnTo>
                  <a:pt x="258763" y="992188"/>
                </a:lnTo>
                <a:lnTo>
                  <a:pt x="303213" y="992188"/>
                </a:lnTo>
                <a:lnTo>
                  <a:pt x="300038" y="1052513"/>
                </a:lnTo>
                <a:lnTo>
                  <a:pt x="355600" y="1052513"/>
                </a:lnTo>
                <a:lnTo>
                  <a:pt x="358775" y="984251"/>
                </a:lnTo>
                <a:lnTo>
                  <a:pt x="420688" y="984251"/>
                </a:lnTo>
                <a:lnTo>
                  <a:pt x="420688" y="823913"/>
                </a:lnTo>
                <a:lnTo>
                  <a:pt x="468313" y="823913"/>
                </a:lnTo>
                <a:lnTo>
                  <a:pt x="468313" y="796926"/>
                </a:lnTo>
                <a:lnTo>
                  <a:pt x="519113" y="796926"/>
                </a:lnTo>
                <a:lnTo>
                  <a:pt x="519113" y="828676"/>
                </a:lnTo>
                <a:lnTo>
                  <a:pt x="536575" y="828676"/>
                </a:lnTo>
                <a:lnTo>
                  <a:pt x="536575" y="765176"/>
                </a:lnTo>
                <a:lnTo>
                  <a:pt x="600075" y="765176"/>
                </a:lnTo>
                <a:lnTo>
                  <a:pt x="600075" y="800101"/>
                </a:lnTo>
                <a:lnTo>
                  <a:pt x="631825" y="800101"/>
                </a:lnTo>
                <a:lnTo>
                  <a:pt x="631825" y="992188"/>
                </a:lnTo>
                <a:lnTo>
                  <a:pt x="668338" y="992188"/>
                </a:lnTo>
                <a:lnTo>
                  <a:pt x="668338" y="1031876"/>
                </a:lnTo>
                <a:lnTo>
                  <a:pt x="711200" y="1031876"/>
                </a:lnTo>
                <a:lnTo>
                  <a:pt x="712788" y="747713"/>
                </a:lnTo>
                <a:lnTo>
                  <a:pt x="763588" y="747713"/>
                </a:lnTo>
                <a:lnTo>
                  <a:pt x="763588" y="715963"/>
                </a:lnTo>
                <a:lnTo>
                  <a:pt x="879475" y="715963"/>
                </a:lnTo>
                <a:lnTo>
                  <a:pt x="879475" y="747713"/>
                </a:lnTo>
                <a:lnTo>
                  <a:pt x="936625" y="749301"/>
                </a:lnTo>
                <a:lnTo>
                  <a:pt x="936625" y="1023938"/>
                </a:lnTo>
                <a:lnTo>
                  <a:pt x="1174750" y="1027113"/>
                </a:lnTo>
                <a:lnTo>
                  <a:pt x="1176338" y="628650"/>
                </a:lnTo>
                <a:lnTo>
                  <a:pt x="1203325" y="628650"/>
                </a:lnTo>
                <a:lnTo>
                  <a:pt x="1203325" y="592138"/>
                </a:lnTo>
                <a:lnTo>
                  <a:pt x="1268413" y="592138"/>
                </a:lnTo>
                <a:lnTo>
                  <a:pt x="1268413" y="623888"/>
                </a:lnTo>
                <a:lnTo>
                  <a:pt x="1312863" y="623888"/>
                </a:lnTo>
                <a:lnTo>
                  <a:pt x="1311275" y="1019176"/>
                </a:lnTo>
                <a:lnTo>
                  <a:pt x="1352550" y="1019176"/>
                </a:lnTo>
                <a:lnTo>
                  <a:pt x="1352550" y="665163"/>
                </a:lnTo>
                <a:lnTo>
                  <a:pt x="1382713" y="665163"/>
                </a:lnTo>
                <a:lnTo>
                  <a:pt x="1382713" y="625475"/>
                </a:lnTo>
                <a:lnTo>
                  <a:pt x="1463675" y="625475"/>
                </a:lnTo>
                <a:lnTo>
                  <a:pt x="1463675" y="655638"/>
                </a:lnTo>
                <a:lnTo>
                  <a:pt x="1495425" y="655638"/>
                </a:lnTo>
                <a:lnTo>
                  <a:pt x="1495425" y="865188"/>
                </a:lnTo>
                <a:lnTo>
                  <a:pt x="1531938" y="865188"/>
                </a:lnTo>
                <a:lnTo>
                  <a:pt x="1531938" y="823913"/>
                </a:lnTo>
                <a:lnTo>
                  <a:pt x="1568450" y="823913"/>
                </a:lnTo>
                <a:lnTo>
                  <a:pt x="1568450" y="865188"/>
                </a:lnTo>
                <a:lnTo>
                  <a:pt x="1603375" y="865188"/>
                </a:lnTo>
                <a:lnTo>
                  <a:pt x="1603375" y="796926"/>
                </a:lnTo>
                <a:lnTo>
                  <a:pt x="1790700" y="796926"/>
                </a:lnTo>
                <a:lnTo>
                  <a:pt x="1790700" y="1011238"/>
                </a:lnTo>
                <a:lnTo>
                  <a:pt x="1847850" y="1011238"/>
                </a:lnTo>
                <a:lnTo>
                  <a:pt x="1851025" y="868363"/>
                </a:lnTo>
                <a:lnTo>
                  <a:pt x="2032000" y="868363"/>
                </a:lnTo>
                <a:lnTo>
                  <a:pt x="2032000" y="996951"/>
                </a:lnTo>
                <a:lnTo>
                  <a:pt x="2127250" y="996951"/>
                </a:lnTo>
                <a:lnTo>
                  <a:pt x="2127250" y="763588"/>
                </a:lnTo>
                <a:lnTo>
                  <a:pt x="2159000" y="763588"/>
                </a:lnTo>
                <a:lnTo>
                  <a:pt x="2159000" y="723901"/>
                </a:lnTo>
                <a:lnTo>
                  <a:pt x="2227263" y="723901"/>
                </a:lnTo>
                <a:lnTo>
                  <a:pt x="2227263" y="760413"/>
                </a:lnTo>
                <a:lnTo>
                  <a:pt x="2300288" y="760413"/>
                </a:lnTo>
                <a:lnTo>
                  <a:pt x="2300288" y="800101"/>
                </a:lnTo>
                <a:lnTo>
                  <a:pt x="2363788" y="800101"/>
                </a:lnTo>
                <a:lnTo>
                  <a:pt x="2363788" y="1008063"/>
                </a:lnTo>
                <a:lnTo>
                  <a:pt x="2406650" y="1008063"/>
                </a:lnTo>
                <a:lnTo>
                  <a:pt x="2406650" y="857251"/>
                </a:lnTo>
                <a:lnTo>
                  <a:pt x="2432050" y="857251"/>
                </a:lnTo>
                <a:lnTo>
                  <a:pt x="2432050" y="820738"/>
                </a:lnTo>
                <a:lnTo>
                  <a:pt x="2506663" y="820738"/>
                </a:lnTo>
                <a:lnTo>
                  <a:pt x="2503488" y="857251"/>
                </a:lnTo>
                <a:lnTo>
                  <a:pt x="2551113" y="857251"/>
                </a:lnTo>
                <a:lnTo>
                  <a:pt x="2551113" y="976313"/>
                </a:lnTo>
                <a:lnTo>
                  <a:pt x="2716213" y="976313"/>
                </a:lnTo>
                <a:lnTo>
                  <a:pt x="2716213" y="531813"/>
                </a:lnTo>
                <a:lnTo>
                  <a:pt x="2738438" y="531813"/>
                </a:lnTo>
                <a:lnTo>
                  <a:pt x="2738438" y="423863"/>
                </a:lnTo>
                <a:lnTo>
                  <a:pt x="2768600" y="423863"/>
                </a:lnTo>
                <a:lnTo>
                  <a:pt x="2768600" y="355600"/>
                </a:lnTo>
                <a:lnTo>
                  <a:pt x="2952750" y="357188"/>
                </a:lnTo>
                <a:lnTo>
                  <a:pt x="2952750" y="420688"/>
                </a:lnTo>
                <a:lnTo>
                  <a:pt x="3008313" y="420688"/>
                </a:lnTo>
                <a:lnTo>
                  <a:pt x="3006725" y="1004888"/>
                </a:lnTo>
                <a:lnTo>
                  <a:pt x="3063875" y="1004888"/>
                </a:lnTo>
                <a:lnTo>
                  <a:pt x="3063875" y="736601"/>
                </a:lnTo>
                <a:lnTo>
                  <a:pt x="3092450" y="736601"/>
                </a:lnTo>
                <a:lnTo>
                  <a:pt x="3092450" y="660401"/>
                </a:lnTo>
                <a:lnTo>
                  <a:pt x="3132138" y="660401"/>
                </a:lnTo>
                <a:lnTo>
                  <a:pt x="3132138" y="696913"/>
                </a:lnTo>
                <a:lnTo>
                  <a:pt x="3179763" y="696913"/>
                </a:lnTo>
                <a:lnTo>
                  <a:pt x="3179763" y="723901"/>
                </a:lnTo>
                <a:lnTo>
                  <a:pt x="3222625" y="723901"/>
                </a:lnTo>
                <a:lnTo>
                  <a:pt x="3219450" y="1008063"/>
                </a:lnTo>
                <a:lnTo>
                  <a:pt x="3254375" y="1008063"/>
                </a:lnTo>
                <a:lnTo>
                  <a:pt x="3254375" y="950913"/>
                </a:lnTo>
                <a:lnTo>
                  <a:pt x="3300413" y="950913"/>
                </a:lnTo>
                <a:lnTo>
                  <a:pt x="3303588" y="652463"/>
                </a:lnTo>
                <a:lnTo>
                  <a:pt x="3322638" y="652463"/>
                </a:lnTo>
                <a:lnTo>
                  <a:pt x="3340100" y="628650"/>
                </a:lnTo>
                <a:lnTo>
                  <a:pt x="3408363" y="628650"/>
                </a:lnTo>
                <a:lnTo>
                  <a:pt x="3408363" y="657226"/>
                </a:lnTo>
                <a:lnTo>
                  <a:pt x="3440113" y="657226"/>
                </a:lnTo>
                <a:lnTo>
                  <a:pt x="3440113" y="989013"/>
                </a:lnTo>
                <a:lnTo>
                  <a:pt x="3600450" y="992188"/>
                </a:lnTo>
                <a:lnTo>
                  <a:pt x="3603625" y="508000"/>
                </a:lnTo>
                <a:lnTo>
                  <a:pt x="3684588" y="508000"/>
                </a:lnTo>
                <a:lnTo>
                  <a:pt x="3684588" y="547688"/>
                </a:lnTo>
                <a:lnTo>
                  <a:pt x="3706813" y="547688"/>
                </a:lnTo>
                <a:lnTo>
                  <a:pt x="3706813" y="520700"/>
                </a:lnTo>
                <a:lnTo>
                  <a:pt x="3827463" y="520700"/>
                </a:lnTo>
                <a:lnTo>
                  <a:pt x="3827463" y="557213"/>
                </a:lnTo>
                <a:lnTo>
                  <a:pt x="3863975" y="557213"/>
                </a:lnTo>
                <a:lnTo>
                  <a:pt x="3863975" y="989013"/>
                </a:lnTo>
                <a:lnTo>
                  <a:pt x="3911600" y="989013"/>
                </a:lnTo>
                <a:lnTo>
                  <a:pt x="3911600" y="852488"/>
                </a:lnTo>
                <a:lnTo>
                  <a:pt x="3948113" y="855663"/>
                </a:lnTo>
                <a:lnTo>
                  <a:pt x="3948113" y="815976"/>
                </a:lnTo>
                <a:lnTo>
                  <a:pt x="3998913" y="815976"/>
                </a:lnTo>
                <a:lnTo>
                  <a:pt x="3998913" y="855663"/>
                </a:lnTo>
                <a:lnTo>
                  <a:pt x="4051300" y="855663"/>
                </a:lnTo>
                <a:lnTo>
                  <a:pt x="4048125" y="987426"/>
                </a:lnTo>
                <a:lnTo>
                  <a:pt x="4124325" y="987426"/>
                </a:lnTo>
                <a:lnTo>
                  <a:pt x="4124325" y="660401"/>
                </a:lnTo>
                <a:lnTo>
                  <a:pt x="4151313" y="660401"/>
                </a:lnTo>
                <a:lnTo>
                  <a:pt x="4151313" y="547688"/>
                </a:lnTo>
                <a:lnTo>
                  <a:pt x="4319588" y="547688"/>
                </a:lnTo>
                <a:lnTo>
                  <a:pt x="4319588" y="596900"/>
                </a:lnTo>
                <a:lnTo>
                  <a:pt x="4364038" y="596900"/>
                </a:lnTo>
                <a:lnTo>
                  <a:pt x="4362450" y="808038"/>
                </a:lnTo>
                <a:lnTo>
                  <a:pt x="4478338" y="808038"/>
                </a:lnTo>
                <a:lnTo>
                  <a:pt x="4479925" y="46038"/>
                </a:lnTo>
                <a:lnTo>
                  <a:pt x="4495800" y="46038"/>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3" name="TextBox 12"/>
          <p:cNvSpPr txBox="1"/>
          <p:nvPr userDrawn="1"/>
        </p:nvSpPr>
        <p:spPr>
          <a:xfrm>
            <a:off x="2057400" y="4397573"/>
            <a:ext cx="502920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1" dirty="0" smtClean="0">
                <a:solidFill>
                  <a:schemeClr val="tx1">
                    <a:lumMod val="75000"/>
                    <a:lumOff val="25000"/>
                  </a:schemeClr>
                </a:solidFill>
                <a:latin typeface="Arial" pitchFamily="34" charset="0"/>
                <a:cs typeface="Arial" pitchFamily="34" charset="0"/>
              </a:rPr>
              <a:t>“Business Assurance through Quality Assurance”</a:t>
            </a:r>
            <a:endParaRPr lang="en-US" sz="14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470836670"/>
      </p:ext>
    </p:extLst>
  </p:cSld>
  <p:clrMap bg1="lt1" tx1="dk1" bg2="lt2" tx2="dk2" accent1="accent1" accent2="accent2" accent3="accent3" accent4="accent4" accent5="accent5" accent6="accent6" hlink="hlink" folHlink="folHlink"/>
  <p:sldLayoutIdLst>
    <p:sldLayoutId id="2147483668" r:id="rId1"/>
    <p:sldLayoutId id="2147483680" r:id="rId2"/>
  </p:sldLayoutIdLst>
  <p:hf hdr="0" dt="0"/>
  <p:txStyles>
    <p:titleStyle>
      <a:lvl1pPr algn="l" defTabSz="914400" rtl="0" eaLnBrk="1" latinLnBrk="0" hangingPunct="1">
        <a:spcBef>
          <a:spcPct val="0"/>
        </a:spcBef>
        <a:buNone/>
        <a:defRPr sz="2800" b="0" kern="1200">
          <a:solidFill>
            <a:schemeClr val="tx1">
              <a:lumMod val="75000"/>
              <a:lumOff val="25000"/>
            </a:schemeClr>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7589520" cy="612775"/>
          </a:xfrm>
          <a:prstGeom prst="rect">
            <a:avLst/>
          </a:prstGeom>
        </p:spPr>
        <p:txBody>
          <a:bodyPr vert="horz" lIns="91440" tIns="45720" rIns="91440" bIns="45720" rtlCol="0" anchor="ctr">
            <a:normAutofit/>
          </a:bodyPr>
          <a:lstStyle/>
          <a:p>
            <a:r>
              <a:rPr lang="en-US" dirty="0" smtClean="0"/>
              <a:t>Title Style</a:t>
            </a:r>
            <a:endParaRPr lang="en-US" dirty="0"/>
          </a:p>
        </p:txBody>
      </p:sp>
      <p:sp>
        <p:nvSpPr>
          <p:cNvPr id="5" name="Footer Placeholder 4"/>
          <p:cNvSpPr>
            <a:spLocks noGrp="1"/>
          </p:cNvSpPr>
          <p:nvPr>
            <p:ph type="ftr" sz="quarter" idx="3"/>
          </p:nvPr>
        </p:nvSpPr>
        <p:spPr>
          <a:xfrm>
            <a:off x="485775" y="4857750"/>
            <a:ext cx="2895600" cy="274637"/>
          </a:xfrm>
          <a:prstGeom prst="rect">
            <a:avLst/>
          </a:prstGeom>
        </p:spPr>
        <p:txBody>
          <a:bodyPr vert="horz" lIns="91440" tIns="45720" rIns="91440" bIns="45720" rtlCol="0" anchor="ctr"/>
          <a:lstStyle>
            <a:lvl1pPr algn="l">
              <a:defRPr sz="600" b="1">
                <a:solidFill>
                  <a:schemeClr val="bg1">
                    <a:lumMod val="95000"/>
                  </a:schemeClr>
                </a:solidFill>
                <a:latin typeface="Arial" pitchFamily="34" charset="0"/>
                <a:cs typeface="Arial" pitchFamily="34" charset="0"/>
              </a:defRPr>
            </a:lvl1pPr>
          </a:lstStyle>
          <a:p>
            <a:r>
              <a:rPr lang="en-US" dirty="0" smtClean="0"/>
              <a:t>© 2017 Indium Software</a:t>
            </a:r>
            <a:endParaRPr lang="en-US" dirty="0"/>
          </a:p>
        </p:txBody>
      </p:sp>
      <p:sp>
        <p:nvSpPr>
          <p:cNvPr id="6" name="Slide Number Placeholder 5"/>
          <p:cNvSpPr>
            <a:spLocks noGrp="1"/>
          </p:cNvSpPr>
          <p:nvPr>
            <p:ph type="sldNum" sz="quarter" idx="4"/>
          </p:nvPr>
        </p:nvSpPr>
        <p:spPr>
          <a:xfrm>
            <a:off x="6781800" y="4887913"/>
            <a:ext cx="2133600" cy="274637"/>
          </a:xfrm>
          <a:prstGeom prst="rect">
            <a:avLst/>
          </a:prstGeom>
        </p:spPr>
        <p:txBody>
          <a:bodyPr vert="horz" lIns="91440" tIns="45720" rIns="91440" bIns="45720" rtlCol="0" anchor="ctr"/>
          <a:lstStyle>
            <a:lvl1pPr algn="r">
              <a:defRPr sz="600">
                <a:solidFill>
                  <a:schemeClr val="bg1">
                    <a:lumMod val="95000"/>
                  </a:schemeClr>
                </a:solidFill>
                <a:latin typeface="Arial" panose="020B0604020202020204" pitchFamily="34" charset="0"/>
                <a:cs typeface="Arial" panose="020B0604020202020204" pitchFamily="34" charset="0"/>
              </a:defRPr>
            </a:lvl1pPr>
          </a:lstStyle>
          <a:p>
            <a:fld id="{03EE2C33-768E-4BD7-A005-E21CFB86A2FD}" type="slidenum">
              <a:rPr lang="en-US" smtClean="0"/>
              <a:pPr/>
              <a:t>‹#›</a:t>
            </a:fld>
            <a:endParaRPr lang="en-US" dirty="0"/>
          </a:p>
        </p:txBody>
      </p:sp>
      <p:sp>
        <p:nvSpPr>
          <p:cNvPr id="10" name="Rectangle 9"/>
          <p:cNvSpPr/>
          <p:nvPr userDrawn="1"/>
        </p:nvSpPr>
        <p:spPr>
          <a:xfrm>
            <a:off x="8358807" y="224289"/>
            <a:ext cx="468411" cy="557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D:\Data_Vicky\Official\logo re-work\indium-logo\indium-logo-small.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70473" y="234605"/>
            <a:ext cx="4445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982099"/>
      </p:ext>
    </p:extLst>
  </p:cSld>
  <p:clrMap bg1="lt1" tx1="dk1" bg2="lt2" tx2="dk2" accent1="accent1" accent2="accent2" accent3="accent3" accent4="accent4" accent5="accent5" accent6="accent6" hlink="hlink" folHlink="folHlink"/>
  <p:sldLayoutIdLst>
    <p:sldLayoutId id="2147483678" r:id="rId1"/>
    <p:sldLayoutId id="2147483679" r:id="rId2"/>
  </p:sldLayoutIdLst>
  <p:hf hdr="0" dt="0"/>
  <p:txStyles>
    <p:titleStyle>
      <a:lvl1pPr algn="l" defTabSz="914400" rtl="0" eaLnBrk="1" latinLnBrk="0" hangingPunct="1">
        <a:spcBef>
          <a:spcPct val="0"/>
        </a:spcBef>
        <a:buNone/>
        <a:defRPr sz="3000" b="0" kern="1200">
          <a:solidFill>
            <a:schemeClr val="bg1">
              <a:lumMod val="95000"/>
            </a:schemeClr>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2000" r="-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7589520" cy="612775"/>
          </a:xfrm>
          <a:prstGeom prst="rect">
            <a:avLst/>
          </a:prstGeom>
        </p:spPr>
        <p:txBody>
          <a:bodyPr vert="horz" lIns="91440" tIns="45720" rIns="91440" bIns="45720" rtlCol="0" anchor="ctr">
            <a:normAutofit/>
          </a:bodyPr>
          <a:lstStyle/>
          <a:p>
            <a:r>
              <a:rPr lang="en-US" dirty="0" smtClean="0"/>
              <a:t>Title Style</a:t>
            </a:r>
            <a:endParaRPr lang="en-US" dirty="0"/>
          </a:p>
        </p:txBody>
      </p:sp>
      <p:sp>
        <p:nvSpPr>
          <p:cNvPr id="5" name="Footer Placeholder 4"/>
          <p:cNvSpPr>
            <a:spLocks noGrp="1"/>
          </p:cNvSpPr>
          <p:nvPr>
            <p:ph type="ftr" sz="quarter" idx="3"/>
          </p:nvPr>
        </p:nvSpPr>
        <p:spPr>
          <a:xfrm>
            <a:off x="485775" y="4857750"/>
            <a:ext cx="2895600" cy="274637"/>
          </a:xfrm>
          <a:prstGeom prst="rect">
            <a:avLst/>
          </a:prstGeom>
        </p:spPr>
        <p:txBody>
          <a:bodyPr vert="horz" lIns="91440" tIns="45720" rIns="91440" bIns="45720" rtlCol="0" anchor="ctr"/>
          <a:lstStyle>
            <a:lvl1pPr algn="l">
              <a:defRPr sz="600" b="1">
                <a:solidFill>
                  <a:schemeClr val="bg1">
                    <a:lumMod val="95000"/>
                  </a:schemeClr>
                </a:solidFill>
                <a:latin typeface="Arial" pitchFamily="34" charset="0"/>
                <a:cs typeface="Arial" pitchFamily="34" charset="0"/>
              </a:defRPr>
            </a:lvl1pPr>
          </a:lstStyle>
          <a:p>
            <a:r>
              <a:rPr lang="en-US" dirty="0" smtClean="0"/>
              <a:t>© 2017 Indium Software</a:t>
            </a:r>
            <a:endParaRPr lang="en-US" dirty="0"/>
          </a:p>
        </p:txBody>
      </p:sp>
      <p:sp>
        <p:nvSpPr>
          <p:cNvPr id="6" name="Slide Number Placeholder 5"/>
          <p:cNvSpPr>
            <a:spLocks noGrp="1"/>
          </p:cNvSpPr>
          <p:nvPr>
            <p:ph type="sldNum" sz="quarter" idx="4"/>
          </p:nvPr>
        </p:nvSpPr>
        <p:spPr>
          <a:xfrm>
            <a:off x="6781800" y="4887913"/>
            <a:ext cx="2133600" cy="274637"/>
          </a:xfrm>
          <a:prstGeom prst="rect">
            <a:avLst/>
          </a:prstGeom>
        </p:spPr>
        <p:txBody>
          <a:bodyPr vert="horz" lIns="91440" tIns="45720" rIns="91440" bIns="45720" rtlCol="0" anchor="ctr"/>
          <a:lstStyle>
            <a:lvl1pPr algn="r">
              <a:defRPr sz="600">
                <a:solidFill>
                  <a:schemeClr val="bg1">
                    <a:lumMod val="95000"/>
                  </a:schemeClr>
                </a:solidFill>
                <a:latin typeface="Arial" panose="020B0604020202020204" pitchFamily="34" charset="0"/>
                <a:cs typeface="Arial" panose="020B0604020202020204" pitchFamily="34" charset="0"/>
              </a:defRPr>
            </a:lvl1pPr>
          </a:lstStyle>
          <a:p>
            <a:fld id="{03EE2C33-768E-4BD7-A005-E21CFB86A2FD}" type="slidenum">
              <a:rPr lang="en-US" smtClean="0"/>
              <a:pPr/>
              <a:t>‹#›</a:t>
            </a:fld>
            <a:endParaRPr lang="en-US" dirty="0"/>
          </a:p>
        </p:txBody>
      </p:sp>
      <p:sp>
        <p:nvSpPr>
          <p:cNvPr id="10" name="Rectangle 9"/>
          <p:cNvSpPr/>
          <p:nvPr userDrawn="1"/>
        </p:nvSpPr>
        <p:spPr>
          <a:xfrm>
            <a:off x="8358807" y="224289"/>
            <a:ext cx="468411" cy="557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D:\Data_Vicky\Official\logo re-work\indium-logo\indium-logo-small.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70473" y="234605"/>
            <a:ext cx="4445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820363"/>
      </p:ext>
    </p:extLst>
  </p:cSld>
  <p:clrMap bg1="lt1" tx1="dk1" bg2="lt2" tx2="dk2" accent1="accent1" accent2="accent2" accent3="accent3" accent4="accent4" accent5="accent5" accent6="accent6" hlink="hlink" folHlink="folHlink"/>
  <p:sldLayoutIdLst>
    <p:sldLayoutId id="2147483682" r:id="rId1"/>
    <p:sldLayoutId id="2147483683" r:id="rId2"/>
  </p:sldLayoutIdLst>
  <p:hf hdr="0" dt="0"/>
  <p:txStyles>
    <p:titleStyle>
      <a:lvl1pPr algn="l" defTabSz="914400" rtl="0" eaLnBrk="1" latinLnBrk="0" hangingPunct="1">
        <a:spcBef>
          <a:spcPct val="0"/>
        </a:spcBef>
        <a:buNone/>
        <a:defRPr sz="3000" b="0" kern="1200">
          <a:solidFill>
            <a:schemeClr val="bg1">
              <a:lumMod val="95000"/>
            </a:schemeClr>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7772400" cy="612775"/>
          </a:xfrm>
          <a:prstGeom prst="rect">
            <a:avLst/>
          </a:prstGeom>
        </p:spPr>
        <p:txBody>
          <a:bodyPr vert="horz" lIns="91440" tIns="45720" rIns="91440" bIns="45720" rtlCol="0" anchor="ctr">
            <a:normAutofit/>
          </a:bodyPr>
          <a:lstStyle/>
          <a:p>
            <a:r>
              <a:rPr lang="en-US" dirty="0" smtClean="0"/>
              <a:t>Title Style</a:t>
            </a:r>
            <a:endParaRPr lang="en-US" dirty="0"/>
          </a:p>
        </p:txBody>
      </p:sp>
      <p:sp>
        <p:nvSpPr>
          <p:cNvPr id="5" name="Footer Placeholder 4"/>
          <p:cNvSpPr>
            <a:spLocks noGrp="1"/>
          </p:cNvSpPr>
          <p:nvPr>
            <p:ph type="ftr" sz="quarter" idx="3"/>
          </p:nvPr>
        </p:nvSpPr>
        <p:spPr>
          <a:xfrm>
            <a:off x="485775" y="4857750"/>
            <a:ext cx="2895600" cy="274637"/>
          </a:xfrm>
          <a:prstGeom prst="rect">
            <a:avLst/>
          </a:prstGeom>
        </p:spPr>
        <p:txBody>
          <a:bodyPr vert="horz" lIns="91440" tIns="45720" rIns="91440" bIns="45720" rtlCol="0" anchor="ctr"/>
          <a:lstStyle>
            <a:lvl1pPr algn="l">
              <a:defRPr sz="600" b="1">
                <a:solidFill>
                  <a:schemeClr val="tx1">
                    <a:lumMod val="50000"/>
                    <a:lumOff val="50000"/>
                  </a:schemeClr>
                </a:solidFill>
                <a:latin typeface="Arial" pitchFamily="34" charset="0"/>
                <a:cs typeface="Arial" pitchFamily="34" charset="0"/>
              </a:defRPr>
            </a:lvl1pPr>
          </a:lstStyle>
          <a:p>
            <a:r>
              <a:rPr lang="en-US" dirty="0" smtClean="0"/>
              <a:t>© 2017 Indium Software</a:t>
            </a:r>
            <a:endParaRPr lang="en-US" dirty="0"/>
          </a:p>
        </p:txBody>
      </p:sp>
      <p:sp>
        <p:nvSpPr>
          <p:cNvPr id="6" name="Slide Number Placeholder 5"/>
          <p:cNvSpPr>
            <a:spLocks noGrp="1"/>
          </p:cNvSpPr>
          <p:nvPr>
            <p:ph type="sldNum" sz="quarter" idx="4"/>
          </p:nvPr>
        </p:nvSpPr>
        <p:spPr>
          <a:xfrm>
            <a:off x="6781800" y="4887913"/>
            <a:ext cx="2133600" cy="274637"/>
          </a:xfrm>
          <a:prstGeom prst="rect">
            <a:avLst/>
          </a:prstGeom>
        </p:spPr>
        <p:txBody>
          <a:bodyPr vert="horz" lIns="91440" tIns="45720" rIns="91440" bIns="45720" rtlCol="0" anchor="ctr"/>
          <a:lstStyle>
            <a:lvl1pPr algn="r">
              <a:defRPr sz="600">
                <a:solidFill>
                  <a:schemeClr val="tx1">
                    <a:lumMod val="50000"/>
                    <a:lumOff val="50000"/>
                  </a:schemeClr>
                </a:solidFill>
                <a:latin typeface="Arial" panose="020B0604020202020204" pitchFamily="34" charset="0"/>
                <a:cs typeface="Arial" panose="020B0604020202020204" pitchFamily="34" charset="0"/>
              </a:defRPr>
            </a:lvl1pPr>
          </a:lstStyle>
          <a:p>
            <a:fld id="{03EE2C33-768E-4BD7-A005-E21CFB86A2FD}" type="slidenum">
              <a:rPr lang="en-US" smtClean="0"/>
              <a:pPr/>
              <a:t>‹#›</a:t>
            </a:fld>
            <a:endParaRPr lang="en-US" dirty="0"/>
          </a:p>
        </p:txBody>
      </p:sp>
      <p:pic>
        <p:nvPicPr>
          <p:cNvPr id="9" name="Picture 4" descr="D:\Data_Vicky\Official\logo re-work\indium-logo\indium-logo-small.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70473" y="234605"/>
            <a:ext cx="4445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888603"/>
      </p:ext>
    </p:extLst>
  </p:cSld>
  <p:clrMap bg1="lt1" tx1="dk1" bg2="lt2" tx2="dk2" accent1="accent1" accent2="accent2" accent3="accent3" accent4="accent4" accent5="accent5" accent6="accent6" hlink="hlink" folHlink="folHlink"/>
  <p:sldLayoutIdLst>
    <p:sldLayoutId id="2147483671" r:id="rId1"/>
    <p:sldLayoutId id="2147483676" r:id="rId2"/>
  </p:sldLayoutIdLst>
  <p:hf hdr="0" dt="0"/>
  <p:txStyles>
    <p:titleStyle>
      <a:lvl1pPr algn="l" defTabSz="914400" rtl="0" eaLnBrk="1" latinLnBrk="0" hangingPunct="1">
        <a:spcBef>
          <a:spcPct val="0"/>
        </a:spcBef>
        <a:buNone/>
        <a:defRPr sz="3000" b="0" kern="1200">
          <a:solidFill>
            <a:schemeClr val="tx1">
              <a:lumMod val="75000"/>
              <a:lumOff val="25000"/>
            </a:schemeClr>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8.xml"/><Relationship Id="rId6" Type="http://schemas.openxmlformats.org/officeDocument/2006/relationships/image" Target="../media/image10.gif"/><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hyperlink" Target="https://plus.google.com/+Indiumsoft-qaservices" TargetMode="External"/><Relationship Id="rId13" Type="http://schemas.openxmlformats.org/officeDocument/2006/relationships/hyperlink" Target="mailto:india.sales@indiumsoft.com" TargetMode="External"/><Relationship Id="rId18" Type="http://schemas.microsoft.com/office/2007/relationships/hdphoto" Target="../media/hdphoto1.wdp"/><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hyperlink" Target="mailto:emea.sales@indiumsoft.com" TargetMode="External"/><Relationship Id="rId17" Type="http://schemas.openxmlformats.org/officeDocument/2006/relationships/image" Target="../media/image19.png"/><Relationship Id="rId2" Type="http://schemas.openxmlformats.org/officeDocument/2006/relationships/hyperlink" Target="https://www.facebook.com/indiumsoft/" TargetMode="External"/><Relationship Id="rId16" Type="http://schemas.openxmlformats.org/officeDocument/2006/relationships/hyperlink" Target="mailto:info@indiumsoft.com" TargetMode="External"/><Relationship Id="rId1" Type="http://schemas.openxmlformats.org/officeDocument/2006/relationships/slideLayout" Target="../slideLayouts/slideLayout8.xml"/><Relationship Id="rId6" Type="http://schemas.openxmlformats.org/officeDocument/2006/relationships/hyperlink" Target="https://www.linkedin.com/company/82503" TargetMode="External"/><Relationship Id="rId11" Type="http://schemas.openxmlformats.org/officeDocument/2006/relationships/hyperlink" Target="mailto:apac.sales@indiumsoft.com" TargetMode="External"/><Relationship Id="rId5" Type="http://schemas.openxmlformats.org/officeDocument/2006/relationships/image" Target="../media/image16.png"/><Relationship Id="rId15" Type="http://schemas.openxmlformats.org/officeDocument/2006/relationships/hyperlink" Target="mailto:careers@indiumsoft.com" TargetMode="External"/><Relationship Id="rId10" Type="http://schemas.openxmlformats.org/officeDocument/2006/relationships/hyperlink" Target="mailto:americas.sales@indiumsoft.com" TargetMode="External"/><Relationship Id="rId4" Type="http://schemas.openxmlformats.org/officeDocument/2006/relationships/hyperlink" Target="https://twitter.com/indiumsoft" TargetMode="External"/><Relationship Id="rId9" Type="http://schemas.openxmlformats.org/officeDocument/2006/relationships/image" Target="../media/image18.png"/><Relationship Id="rId14" Type="http://schemas.openxmlformats.org/officeDocument/2006/relationships/hyperlink" Target="mailto:sales@indiumsoft.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4480" y="2279362"/>
            <a:ext cx="6035040" cy="584775"/>
          </a:xfrm>
          <a:prstGeom prst="rect">
            <a:avLst/>
          </a:prstGeom>
          <a:noFill/>
        </p:spPr>
        <p:txBody>
          <a:bodyPr wrap="square" rtlCol="0">
            <a:spAutoFit/>
          </a:bodyPr>
          <a:lstStyle/>
          <a:p>
            <a:pPr algn="ctr"/>
            <a:r>
              <a:rPr lang="en-US" sz="3200" b="1" dirty="0">
                <a:solidFill>
                  <a:schemeClr val="tx1">
                    <a:lumMod val="75000"/>
                    <a:lumOff val="25000"/>
                  </a:schemeClr>
                </a:solidFill>
                <a:latin typeface="Arial" pitchFamily="34" charset="0"/>
                <a:cs typeface="Arial" pitchFamily="34" charset="0"/>
              </a:rPr>
              <a:t>Security Testing - Training</a:t>
            </a:r>
            <a:endParaRPr lang="en-US" sz="3200"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277471662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OWASP TOP 10</a:t>
            </a:r>
          </a:p>
        </p:txBody>
      </p:sp>
      <p:sp>
        <p:nvSpPr>
          <p:cNvPr id="2" name="Footer Placeholder 1"/>
          <p:cNvSpPr>
            <a:spLocks noGrp="1"/>
          </p:cNvSpPr>
          <p:nvPr>
            <p:ph type="ftr" sz="quarter" idx="11"/>
          </p:nvPr>
        </p:nvSpPr>
        <p:spPr/>
        <p:txBody>
          <a:bodyPr/>
          <a:lstStyle/>
          <a:p>
            <a:r>
              <a:rPr lang="en-US" smtClean="0"/>
              <a:t>© 2017 Indium Software</a:t>
            </a:r>
            <a:endParaRPr lang="en-US" dirty="0"/>
          </a:p>
        </p:txBody>
      </p:sp>
      <p:sp>
        <p:nvSpPr>
          <p:cNvPr id="3" name="Slide Number Placeholder 2"/>
          <p:cNvSpPr>
            <a:spLocks noGrp="1"/>
          </p:cNvSpPr>
          <p:nvPr>
            <p:ph type="sldNum" sz="quarter" idx="12"/>
          </p:nvPr>
        </p:nvSpPr>
        <p:spPr/>
        <p:txBody>
          <a:bodyPr/>
          <a:lstStyle/>
          <a:p>
            <a:fld id="{03EE2C33-768E-4BD7-A005-E21CFB86A2FD}" type="slidenum">
              <a:rPr lang="en-US" smtClean="0"/>
              <a:t>10</a:t>
            </a:fld>
            <a:endParaRPr lang="en-US"/>
          </a:p>
        </p:txBody>
      </p:sp>
      <p:sp>
        <p:nvSpPr>
          <p:cNvPr id="5" name="Rectangle 4"/>
          <p:cNvSpPr/>
          <p:nvPr/>
        </p:nvSpPr>
        <p:spPr>
          <a:xfrm>
            <a:off x="1554480" y="1576259"/>
            <a:ext cx="5394960" cy="2554545"/>
          </a:xfrm>
          <a:prstGeom prst="rect">
            <a:avLst/>
          </a:prstGeom>
        </p:spPr>
        <p:txBody>
          <a:bodyPr wrap="square">
            <a:spAutoFit/>
          </a:bodyPr>
          <a:lstStyle/>
          <a:p>
            <a:pPr marL="342900" lvl="0" indent="-342900">
              <a:buClr>
                <a:srgbClr val="FFC000"/>
              </a:buClr>
              <a:buFont typeface="+mj-lt"/>
              <a:buAutoNum type="arabicParenR"/>
            </a:pPr>
            <a:r>
              <a:rPr lang="en-US" sz="1600" dirty="0">
                <a:solidFill>
                  <a:srgbClr val="F1F3F5"/>
                </a:solidFill>
                <a:latin typeface="Century Gothic" panose="020B0502020202020204" pitchFamily="34" charset="0"/>
              </a:rPr>
              <a:t>Injection</a:t>
            </a:r>
          </a:p>
          <a:p>
            <a:pPr marL="342900" lvl="0" indent="-342900">
              <a:buClr>
                <a:srgbClr val="FFC000"/>
              </a:buClr>
              <a:buFont typeface="+mj-lt"/>
              <a:buAutoNum type="arabicParenR"/>
            </a:pPr>
            <a:r>
              <a:rPr lang="en-US" sz="1600" dirty="0">
                <a:solidFill>
                  <a:srgbClr val="F1F3F5"/>
                </a:solidFill>
                <a:latin typeface="Century Gothic" panose="020B0502020202020204" pitchFamily="34" charset="0"/>
              </a:rPr>
              <a:t>Broken Authentication and Session Management</a:t>
            </a:r>
          </a:p>
          <a:p>
            <a:pPr marL="342900" lvl="0" indent="-342900">
              <a:buClr>
                <a:srgbClr val="FFC000"/>
              </a:buClr>
              <a:buFont typeface="+mj-lt"/>
              <a:buAutoNum type="arabicParenR"/>
            </a:pPr>
            <a:r>
              <a:rPr lang="en-US" sz="1600" dirty="0">
                <a:solidFill>
                  <a:srgbClr val="F1F3F5"/>
                </a:solidFill>
                <a:latin typeface="Century Gothic" panose="020B0502020202020204" pitchFamily="34" charset="0"/>
              </a:rPr>
              <a:t>Cross-Site Scripting (XSS)</a:t>
            </a:r>
          </a:p>
          <a:p>
            <a:pPr marL="342900" lvl="0" indent="-342900">
              <a:buClr>
                <a:srgbClr val="FFC000"/>
              </a:buClr>
              <a:buFont typeface="+mj-lt"/>
              <a:buAutoNum type="arabicParenR"/>
            </a:pPr>
            <a:r>
              <a:rPr lang="en-US" sz="1600" dirty="0">
                <a:solidFill>
                  <a:srgbClr val="F1F3F5"/>
                </a:solidFill>
                <a:latin typeface="Century Gothic" panose="020B0502020202020204" pitchFamily="34" charset="0"/>
              </a:rPr>
              <a:t>Insecure Direct Object References</a:t>
            </a:r>
          </a:p>
          <a:p>
            <a:pPr marL="342900" lvl="0" indent="-342900">
              <a:buClr>
                <a:srgbClr val="FFC000"/>
              </a:buClr>
              <a:buFont typeface="+mj-lt"/>
              <a:buAutoNum type="arabicParenR"/>
            </a:pPr>
            <a:r>
              <a:rPr lang="en-US" sz="1600" dirty="0">
                <a:solidFill>
                  <a:srgbClr val="F1F3F5"/>
                </a:solidFill>
                <a:latin typeface="Century Gothic" panose="020B0502020202020204" pitchFamily="34" charset="0"/>
              </a:rPr>
              <a:t>Security Misconfiguration</a:t>
            </a:r>
          </a:p>
          <a:p>
            <a:pPr marL="342900" lvl="0" indent="-342900">
              <a:buClr>
                <a:srgbClr val="FFC000"/>
              </a:buClr>
              <a:buFont typeface="+mj-lt"/>
              <a:buAutoNum type="arabicParenR"/>
            </a:pPr>
            <a:r>
              <a:rPr lang="en-US" sz="1600" dirty="0">
                <a:solidFill>
                  <a:srgbClr val="F1F3F5"/>
                </a:solidFill>
                <a:latin typeface="Century Gothic" panose="020B0502020202020204" pitchFamily="34" charset="0"/>
              </a:rPr>
              <a:t>Sensitive Data Exposure</a:t>
            </a:r>
          </a:p>
          <a:p>
            <a:pPr marL="342900" lvl="0" indent="-342900">
              <a:buClr>
                <a:srgbClr val="FFC000"/>
              </a:buClr>
              <a:buFont typeface="+mj-lt"/>
              <a:buAutoNum type="arabicParenR"/>
            </a:pPr>
            <a:r>
              <a:rPr lang="en-US" sz="1600" dirty="0">
                <a:solidFill>
                  <a:srgbClr val="F1F3F5"/>
                </a:solidFill>
                <a:latin typeface="Century Gothic" panose="020B0502020202020204" pitchFamily="34" charset="0"/>
              </a:rPr>
              <a:t>Missing Function Level Access Control</a:t>
            </a:r>
          </a:p>
          <a:p>
            <a:pPr marL="342900" lvl="0" indent="-342900">
              <a:buClr>
                <a:srgbClr val="FFC000"/>
              </a:buClr>
              <a:buFont typeface="+mj-lt"/>
              <a:buAutoNum type="arabicParenR"/>
            </a:pPr>
            <a:r>
              <a:rPr lang="en-US" sz="1600" dirty="0">
                <a:solidFill>
                  <a:srgbClr val="F1F3F5"/>
                </a:solidFill>
                <a:latin typeface="Century Gothic" panose="020B0502020202020204" pitchFamily="34" charset="0"/>
              </a:rPr>
              <a:t>Cross-Site Request Forgery (CSRF)</a:t>
            </a:r>
          </a:p>
          <a:p>
            <a:pPr marL="342900" lvl="0" indent="-342900">
              <a:buClr>
                <a:srgbClr val="FFC000"/>
              </a:buClr>
              <a:buFont typeface="+mj-lt"/>
              <a:buAutoNum type="arabicParenR"/>
            </a:pPr>
            <a:r>
              <a:rPr lang="en-US" sz="1600" dirty="0">
                <a:solidFill>
                  <a:srgbClr val="F1F3F5"/>
                </a:solidFill>
                <a:latin typeface="Century Gothic" panose="020B0502020202020204" pitchFamily="34" charset="0"/>
              </a:rPr>
              <a:t>Using Components with Known Vulnerabilities</a:t>
            </a:r>
          </a:p>
          <a:p>
            <a:pPr marL="342900" lvl="0" indent="-342900">
              <a:buClr>
                <a:srgbClr val="FFC000"/>
              </a:buClr>
              <a:buFont typeface="+mj-lt"/>
              <a:buAutoNum type="arabicParenR"/>
            </a:pPr>
            <a:r>
              <a:rPr lang="en-US" sz="1600" dirty="0">
                <a:solidFill>
                  <a:srgbClr val="F1F3F5"/>
                </a:solidFill>
                <a:latin typeface="Century Gothic" panose="020B0502020202020204" pitchFamily="34" charset="0"/>
              </a:rPr>
              <a:t>Invalidated Redirects and Forwards</a:t>
            </a:r>
            <a:endParaRPr lang="en-US" sz="1600" dirty="0">
              <a:solidFill>
                <a:srgbClr val="F1F3F5"/>
              </a:solidFill>
              <a:latin typeface="Century Gothic" panose="020B0502020202020204" pitchFamily="34" charset="0"/>
            </a:endParaRPr>
          </a:p>
        </p:txBody>
      </p:sp>
    </p:spTree>
    <p:extLst>
      <p:ext uri="{BB962C8B-B14F-4D97-AF65-F5344CB8AC3E}">
        <p14:creationId xmlns:p14="http://schemas.microsoft.com/office/powerpoint/2010/main" val="290491054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Testing Approach</a:t>
            </a:r>
          </a:p>
        </p:txBody>
      </p:sp>
      <p:sp>
        <p:nvSpPr>
          <p:cNvPr id="2" name="Footer Placeholder 1"/>
          <p:cNvSpPr>
            <a:spLocks noGrp="1"/>
          </p:cNvSpPr>
          <p:nvPr>
            <p:ph type="ftr" sz="quarter" idx="11"/>
          </p:nvPr>
        </p:nvSpPr>
        <p:spPr/>
        <p:txBody>
          <a:bodyPr/>
          <a:lstStyle/>
          <a:p>
            <a:r>
              <a:rPr lang="en-US" smtClean="0"/>
              <a:t>© 2017 Indium Software</a:t>
            </a:r>
            <a:endParaRPr lang="en-US" dirty="0"/>
          </a:p>
        </p:txBody>
      </p:sp>
      <p:sp>
        <p:nvSpPr>
          <p:cNvPr id="3" name="Slide Number Placeholder 2"/>
          <p:cNvSpPr>
            <a:spLocks noGrp="1"/>
          </p:cNvSpPr>
          <p:nvPr>
            <p:ph type="sldNum" sz="quarter" idx="12"/>
          </p:nvPr>
        </p:nvSpPr>
        <p:spPr/>
        <p:txBody>
          <a:bodyPr/>
          <a:lstStyle/>
          <a:p>
            <a:fld id="{03EE2C33-768E-4BD7-A005-E21CFB86A2FD}" type="slidenum">
              <a:rPr lang="en-US" smtClean="0"/>
              <a:t>11</a:t>
            </a:fld>
            <a:endParaRPr lang="en-US"/>
          </a:p>
        </p:txBody>
      </p:sp>
      <p:sp>
        <p:nvSpPr>
          <p:cNvPr id="5" name="Rectangle 4"/>
          <p:cNvSpPr/>
          <p:nvPr/>
        </p:nvSpPr>
        <p:spPr>
          <a:xfrm>
            <a:off x="457200" y="1062388"/>
            <a:ext cx="7346819" cy="276999"/>
          </a:xfrm>
          <a:prstGeom prst="rect">
            <a:avLst/>
          </a:prstGeom>
        </p:spPr>
        <p:txBody>
          <a:bodyPr wrap="square">
            <a:spAutoFit/>
          </a:bodyPr>
          <a:lstStyle/>
          <a:p>
            <a:r>
              <a:rPr lang="en-US" sz="1200" dirty="0">
                <a:latin typeface="Century Gothic" panose="020B0502020202020204" pitchFamily="34" charset="0"/>
              </a:rPr>
              <a:t>We can take the following approach while preparing and planning for Security testing:</a:t>
            </a:r>
            <a:endParaRPr lang="en-US" sz="1200" dirty="0">
              <a:latin typeface="Century Gothic" panose="020B0502020202020204" pitchFamily="34" charset="0"/>
            </a:endParaRPr>
          </a:p>
        </p:txBody>
      </p:sp>
      <p:sp>
        <p:nvSpPr>
          <p:cNvPr id="6" name="Rectangle 5"/>
          <p:cNvSpPr/>
          <p:nvPr/>
        </p:nvSpPr>
        <p:spPr>
          <a:xfrm>
            <a:off x="411480" y="1536746"/>
            <a:ext cx="8503920" cy="3077766"/>
          </a:xfrm>
          <a:prstGeom prst="rect">
            <a:avLst/>
          </a:prstGeom>
        </p:spPr>
        <p:txBody>
          <a:bodyPr wrap="square">
            <a:spAutoFit/>
          </a:bodyPr>
          <a:lstStyle/>
          <a:p>
            <a:pPr marL="171450" lvl="0" indent="-171450" algn="just">
              <a:spcBef>
                <a:spcPts val="300"/>
              </a:spcBef>
              <a:spcAft>
                <a:spcPts val="300"/>
              </a:spcAft>
              <a:buFont typeface="Arial" panose="020B0604020202020204" pitchFamily="34" charset="0"/>
              <a:buChar char="•"/>
            </a:pPr>
            <a:r>
              <a:rPr lang="en-US" sz="1100" b="1" i="1" dirty="0">
                <a:solidFill>
                  <a:srgbClr val="0160A0"/>
                </a:solidFill>
                <a:latin typeface="Century Gothic" panose="020B0502020202020204" pitchFamily="34" charset="0"/>
              </a:rPr>
              <a:t>Security Architecture Study</a:t>
            </a:r>
            <a:r>
              <a:rPr lang="en-US" sz="1100" b="1" dirty="0">
                <a:solidFill>
                  <a:srgbClr val="0160A0"/>
                </a:solidFill>
                <a:latin typeface="Century Gothic" panose="020B0502020202020204" pitchFamily="34" charset="0"/>
              </a:rPr>
              <a:t>: </a:t>
            </a:r>
            <a:r>
              <a:rPr lang="en-US" sz="1100" dirty="0">
                <a:latin typeface="Century Gothic" panose="020B0502020202020204" pitchFamily="34" charset="0"/>
              </a:rPr>
              <a:t>The first step is to understand the business requirements, security goals, and objectives in terms of the security compliance of the organization. The test planning should consider all security factors, like the organization might have planned to achieve PCI compliance.</a:t>
            </a:r>
          </a:p>
          <a:p>
            <a:pPr marL="171450" lvl="0" indent="-171450" algn="just">
              <a:spcBef>
                <a:spcPts val="300"/>
              </a:spcBef>
              <a:spcAft>
                <a:spcPts val="300"/>
              </a:spcAft>
              <a:buFont typeface="Arial" panose="020B0604020202020204" pitchFamily="34" charset="0"/>
              <a:buChar char="•"/>
            </a:pPr>
            <a:r>
              <a:rPr lang="en-US" sz="1100" b="1" i="1" dirty="0">
                <a:solidFill>
                  <a:srgbClr val="0160A0"/>
                </a:solidFill>
                <a:latin typeface="Century Gothic" panose="020B0502020202020204" pitchFamily="34" charset="0"/>
              </a:rPr>
              <a:t>Security Architecture Analysis</a:t>
            </a:r>
            <a:r>
              <a:rPr lang="en-US" sz="1100" b="1" dirty="0">
                <a:solidFill>
                  <a:srgbClr val="0160A0"/>
                </a:solidFill>
                <a:latin typeface="Century Gothic" panose="020B0502020202020204" pitchFamily="34" charset="0"/>
              </a:rPr>
              <a:t>: </a:t>
            </a:r>
            <a:r>
              <a:rPr lang="en-US" sz="1100" dirty="0">
                <a:latin typeface="Century Gothic" panose="020B0502020202020204" pitchFamily="34" charset="0"/>
              </a:rPr>
              <a:t>Understand and analyze the requirements of the application under test.</a:t>
            </a:r>
          </a:p>
          <a:p>
            <a:pPr marL="171450" lvl="0" indent="-171450" algn="just">
              <a:spcBef>
                <a:spcPts val="300"/>
              </a:spcBef>
              <a:spcAft>
                <a:spcPts val="300"/>
              </a:spcAft>
              <a:buFont typeface="Arial" panose="020B0604020202020204" pitchFamily="34" charset="0"/>
              <a:buChar char="•"/>
            </a:pPr>
            <a:r>
              <a:rPr lang="en-US" sz="1100" b="1" i="1" dirty="0">
                <a:solidFill>
                  <a:srgbClr val="0160A0"/>
                </a:solidFill>
                <a:latin typeface="Century Gothic" panose="020B0502020202020204" pitchFamily="34" charset="0"/>
              </a:rPr>
              <a:t>Classify Security Testing</a:t>
            </a:r>
            <a:r>
              <a:rPr lang="en-US" sz="1100" b="1" dirty="0">
                <a:solidFill>
                  <a:srgbClr val="0160A0"/>
                </a:solidFill>
                <a:latin typeface="Century Gothic" panose="020B0502020202020204" pitchFamily="34" charset="0"/>
              </a:rPr>
              <a:t>: </a:t>
            </a:r>
            <a:r>
              <a:rPr lang="en-US" sz="1100" dirty="0">
                <a:latin typeface="Century Gothic" panose="020B0502020202020204" pitchFamily="34" charset="0"/>
              </a:rPr>
              <a:t>Collect all system setup information used for development of Software and Networks like Operating Systems, technology, hardware. Make out the list of Vulnerabilities and Security Risks.</a:t>
            </a:r>
          </a:p>
          <a:p>
            <a:pPr marL="171450" lvl="0" indent="-171450" algn="just">
              <a:spcBef>
                <a:spcPts val="300"/>
              </a:spcBef>
              <a:spcAft>
                <a:spcPts val="300"/>
              </a:spcAft>
              <a:buFont typeface="Arial" panose="020B0604020202020204" pitchFamily="34" charset="0"/>
              <a:buChar char="•"/>
            </a:pPr>
            <a:r>
              <a:rPr lang="en-US" sz="1100" b="1" i="1" dirty="0">
                <a:solidFill>
                  <a:srgbClr val="0160A0"/>
                </a:solidFill>
                <a:latin typeface="Century Gothic" panose="020B0502020202020204" pitchFamily="34" charset="0"/>
              </a:rPr>
              <a:t>Threat Modelling</a:t>
            </a:r>
            <a:r>
              <a:rPr lang="en-US" sz="1100" b="1" dirty="0">
                <a:solidFill>
                  <a:srgbClr val="0160A0"/>
                </a:solidFill>
                <a:latin typeface="Century Gothic" panose="020B0502020202020204" pitchFamily="34" charset="0"/>
              </a:rPr>
              <a:t>: </a:t>
            </a:r>
            <a:r>
              <a:rPr lang="en-US" sz="1100" dirty="0">
                <a:latin typeface="Century Gothic" panose="020B0502020202020204" pitchFamily="34" charset="0"/>
              </a:rPr>
              <a:t>Based on above step, prepare Threat profile</a:t>
            </a:r>
            <a:r>
              <a:rPr lang="en-US" sz="1100" dirty="0" smtClean="0">
                <a:latin typeface="Century Gothic" panose="020B0502020202020204" pitchFamily="34" charset="0"/>
              </a:rPr>
              <a:t>.</a:t>
            </a:r>
          </a:p>
          <a:p>
            <a:pPr marL="171450" lvl="0" indent="-171450" algn="just">
              <a:spcBef>
                <a:spcPts val="300"/>
              </a:spcBef>
              <a:spcAft>
                <a:spcPts val="300"/>
              </a:spcAft>
              <a:buFont typeface="Arial" panose="020B0604020202020204" pitchFamily="34" charset="0"/>
              <a:buChar char="•"/>
            </a:pPr>
            <a:r>
              <a:rPr lang="en-US" sz="1100" b="1" dirty="0">
                <a:solidFill>
                  <a:srgbClr val="0160A0"/>
                </a:solidFill>
                <a:latin typeface="Century Gothic" panose="020B0502020202020204" pitchFamily="34" charset="0"/>
              </a:rPr>
              <a:t>Test Planning: </a:t>
            </a:r>
            <a:r>
              <a:rPr lang="en-US" sz="1100" dirty="0">
                <a:latin typeface="Century Gothic" panose="020B0502020202020204" pitchFamily="34" charset="0"/>
              </a:rPr>
              <a:t>Based on identified Threat, Vulnerabilities and Security Risks prepare test plan to address these issues.</a:t>
            </a:r>
          </a:p>
          <a:p>
            <a:pPr marL="171450" lvl="0" indent="-171450" algn="just">
              <a:spcBef>
                <a:spcPts val="300"/>
              </a:spcBef>
              <a:spcAft>
                <a:spcPts val="300"/>
              </a:spcAft>
              <a:buFont typeface="Arial" panose="020B0604020202020204" pitchFamily="34" charset="0"/>
              <a:buChar char="•"/>
            </a:pPr>
            <a:r>
              <a:rPr lang="en-US" sz="1100" b="1" dirty="0">
                <a:solidFill>
                  <a:srgbClr val="0160A0"/>
                </a:solidFill>
                <a:latin typeface="Century Gothic" panose="020B0502020202020204" pitchFamily="34" charset="0"/>
              </a:rPr>
              <a:t>Traceability Matrix Preparation: </a:t>
            </a:r>
            <a:r>
              <a:rPr lang="en-US" sz="1100" dirty="0">
                <a:latin typeface="Century Gothic" panose="020B0502020202020204" pitchFamily="34" charset="0"/>
              </a:rPr>
              <a:t>For each identified Threat, Vulnerabilities and Security Risks prepare Traceability Matrix.</a:t>
            </a:r>
          </a:p>
          <a:p>
            <a:pPr marL="171450" lvl="0" indent="-171450" algn="just">
              <a:spcBef>
                <a:spcPts val="300"/>
              </a:spcBef>
              <a:spcAft>
                <a:spcPts val="300"/>
              </a:spcAft>
              <a:buFont typeface="Arial" panose="020B0604020202020204" pitchFamily="34" charset="0"/>
              <a:buChar char="•"/>
            </a:pPr>
            <a:r>
              <a:rPr lang="en-US" sz="1100" b="1" dirty="0">
                <a:solidFill>
                  <a:srgbClr val="0160A0"/>
                </a:solidFill>
                <a:latin typeface="Century Gothic" panose="020B0502020202020204" pitchFamily="34" charset="0"/>
              </a:rPr>
              <a:t>Security Testing Tool identification: </a:t>
            </a:r>
            <a:r>
              <a:rPr lang="en-US" sz="1100" dirty="0">
                <a:latin typeface="Century Gothic" panose="020B0502020202020204" pitchFamily="34" charset="0"/>
              </a:rPr>
              <a:t>All security testing cannot be executed manually, so identify the tool to execute all security test cases faster &amp; more reliably.</a:t>
            </a:r>
          </a:p>
          <a:p>
            <a:pPr marL="171450" lvl="0" indent="-171450" algn="just">
              <a:spcBef>
                <a:spcPts val="300"/>
              </a:spcBef>
              <a:spcAft>
                <a:spcPts val="300"/>
              </a:spcAft>
              <a:buFont typeface="Arial" panose="020B0604020202020204" pitchFamily="34" charset="0"/>
              <a:buChar char="•"/>
            </a:pPr>
            <a:r>
              <a:rPr lang="en-US" sz="1100" b="1" dirty="0">
                <a:solidFill>
                  <a:srgbClr val="0160A0"/>
                </a:solidFill>
                <a:latin typeface="Century Gothic" panose="020B0502020202020204" pitchFamily="34" charset="0"/>
              </a:rPr>
              <a:t>Test Case Preparation</a:t>
            </a:r>
            <a:r>
              <a:rPr lang="en-US" sz="1100" dirty="0">
                <a:latin typeface="Century Gothic" panose="020B0502020202020204" pitchFamily="34" charset="0"/>
              </a:rPr>
              <a:t>: Prepare the Security tests case document.</a:t>
            </a:r>
          </a:p>
          <a:p>
            <a:pPr marL="171450" lvl="0" indent="-171450" algn="just">
              <a:spcBef>
                <a:spcPts val="300"/>
              </a:spcBef>
              <a:spcAft>
                <a:spcPts val="300"/>
              </a:spcAft>
              <a:buFont typeface="Arial" panose="020B0604020202020204" pitchFamily="34" charset="0"/>
              <a:buChar char="•"/>
            </a:pPr>
            <a:r>
              <a:rPr lang="en-US" sz="1100" b="1" dirty="0">
                <a:solidFill>
                  <a:srgbClr val="0160A0"/>
                </a:solidFill>
                <a:latin typeface="Century Gothic" panose="020B0502020202020204" pitchFamily="34" charset="0"/>
              </a:rPr>
              <a:t>Test Case Execution: </a:t>
            </a:r>
            <a:r>
              <a:rPr lang="en-US" sz="1100" dirty="0">
                <a:latin typeface="Century Gothic" panose="020B0502020202020204" pitchFamily="34" charset="0"/>
              </a:rPr>
              <a:t>Perform the Security Test cases execution and retest the defect fixes. Execute the Regression Test cases</a:t>
            </a:r>
            <a:r>
              <a:rPr lang="en-US" sz="1100" dirty="0" smtClean="0">
                <a:latin typeface="Century Gothic" panose="020B0502020202020204" pitchFamily="34" charset="0"/>
              </a:rPr>
              <a:t>.</a:t>
            </a:r>
            <a:endParaRPr lang="en-US" sz="1100" dirty="0">
              <a:latin typeface="Century Gothic" panose="020B0502020202020204" pitchFamily="34" charset="0"/>
            </a:endParaRPr>
          </a:p>
        </p:txBody>
      </p:sp>
    </p:spTree>
    <p:extLst>
      <p:ext uri="{BB962C8B-B14F-4D97-AF65-F5344CB8AC3E}">
        <p14:creationId xmlns:p14="http://schemas.microsoft.com/office/powerpoint/2010/main" val="115689585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Reports</a:t>
            </a:r>
          </a:p>
        </p:txBody>
      </p:sp>
      <p:sp>
        <p:nvSpPr>
          <p:cNvPr id="2" name="Footer Placeholder 1"/>
          <p:cNvSpPr>
            <a:spLocks noGrp="1"/>
          </p:cNvSpPr>
          <p:nvPr>
            <p:ph type="ftr" sz="quarter" idx="11"/>
          </p:nvPr>
        </p:nvSpPr>
        <p:spPr/>
        <p:txBody>
          <a:bodyPr/>
          <a:lstStyle/>
          <a:p>
            <a:r>
              <a:rPr lang="en-US" smtClean="0"/>
              <a:t>© 2017 Indium Software</a:t>
            </a:r>
            <a:endParaRPr lang="en-US" dirty="0"/>
          </a:p>
        </p:txBody>
      </p:sp>
      <p:sp>
        <p:nvSpPr>
          <p:cNvPr id="3" name="Slide Number Placeholder 2"/>
          <p:cNvSpPr>
            <a:spLocks noGrp="1"/>
          </p:cNvSpPr>
          <p:nvPr>
            <p:ph type="sldNum" sz="quarter" idx="12"/>
          </p:nvPr>
        </p:nvSpPr>
        <p:spPr/>
        <p:txBody>
          <a:bodyPr/>
          <a:lstStyle/>
          <a:p>
            <a:fld id="{03EE2C33-768E-4BD7-A005-E21CFB86A2FD}" type="slidenum">
              <a:rPr lang="en-US" smtClean="0"/>
              <a:t>12</a:t>
            </a:fld>
            <a:endParaRPr lang="en-US"/>
          </a:p>
        </p:txBody>
      </p:sp>
      <p:sp>
        <p:nvSpPr>
          <p:cNvPr id="5" name="Rectangle 4"/>
          <p:cNvSpPr/>
          <p:nvPr/>
        </p:nvSpPr>
        <p:spPr>
          <a:xfrm>
            <a:off x="4022980" y="2273816"/>
            <a:ext cx="4114800" cy="954107"/>
          </a:xfrm>
          <a:prstGeom prst="rect">
            <a:avLst/>
          </a:prstGeom>
        </p:spPr>
        <p:txBody>
          <a:bodyPr wrap="square">
            <a:spAutoFit/>
          </a:bodyPr>
          <a:lstStyle/>
          <a:p>
            <a:r>
              <a:rPr lang="en-US" sz="1400" dirty="0">
                <a:latin typeface="Century Gothic" panose="020B0502020202020204" pitchFamily="34" charset="0"/>
              </a:rPr>
              <a:t>Prepare detailed report of Security Testing which contains Vulnerabilities and Threats contained, detailing risks, and still open issues etc.</a:t>
            </a:r>
            <a:endParaRPr lang="en-US" sz="1400" dirty="0">
              <a:latin typeface="Century Gothic" panose="020B0502020202020204" pitchFamily="34" charset="0"/>
            </a:endParaRPr>
          </a:p>
        </p:txBody>
      </p:sp>
      <p:grpSp>
        <p:nvGrpSpPr>
          <p:cNvPr id="6" name="Group 6325"/>
          <p:cNvGrpSpPr/>
          <p:nvPr/>
        </p:nvGrpSpPr>
        <p:grpSpPr>
          <a:xfrm>
            <a:off x="457200" y="1468491"/>
            <a:ext cx="3146517" cy="2739918"/>
            <a:chOff x="-3" y="526923"/>
            <a:chExt cx="4149278" cy="3613099"/>
          </a:xfrm>
        </p:grpSpPr>
        <p:grpSp>
          <p:nvGrpSpPr>
            <p:cNvPr id="7" name="Group 6306"/>
            <p:cNvGrpSpPr/>
            <p:nvPr/>
          </p:nvGrpSpPr>
          <p:grpSpPr>
            <a:xfrm>
              <a:off x="492254" y="526923"/>
              <a:ext cx="3157281" cy="3157279"/>
              <a:chOff x="-2" y="0"/>
              <a:chExt cx="3157279" cy="3157278"/>
            </a:xfrm>
          </p:grpSpPr>
          <p:sp>
            <p:nvSpPr>
              <p:cNvPr id="26" name="Shape 6122"/>
              <p:cNvSpPr/>
              <p:nvPr/>
            </p:nvSpPr>
            <p:spPr>
              <a:xfrm>
                <a:off x="-2" y="0"/>
                <a:ext cx="3157279" cy="3157278"/>
              </a:xfrm>
              <a:prstGeom prst="ellipse">
                <a:avLst/>
              </a:pr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 name="Group 6305"/>
              <p:cNvGrpSpPr/>
              <p:nvPr/>
            </p:nvGrpSpPr>
            <p:grpSpPr>
              <a:xfrm>
                <a:off x="635893" y="545315"/>
                <a:ext cx="1961326" cy="2061853"/>
                <a:chOff x="0" y="0"/>
                <a:chExt cx="1961325" cy="2061851"/>
              </a:xfrm>
            </p:grpSpPr>
            <p:pic>
              <p:nvPicPr>
                <p:cNvPr id="28" name="image6.png"/>
                <p:cNvPicPr>
                  <a:picLocks noChangeAspect="1"/>
                </p:cNvPicPr>
                <p:nvPr/>
              </p:nvPicPr>
              <p:blipFill>
                <a:blip r:embed="rId2">
                  <a:extLst/>
                </a:blip>
                <a:stretch>
                  <a:fillRect/>
                </a:stretch>
              </p:blipFill>
              <p:spPr>
                <a:xfrm>
                  <a:off x="-1" y="1735759"/>
                  <a:ext cx="931655" cy="221824"/>
                </a:xfrm>
                <a:prstGeom prst="rect">
                  <a:avLst/>
                </a:prstGeom>
                <a:ln w="12700" cap="flat">
                  <a:noFill/>
                  <a:miter lim="400000"/>
                </a:ln>
                <a:effectLst/>
              </p:spPr>
            </p:pic>
            <p:sp>
              <p:nvSpPr>
                <p:cNvPr id="29" name="Shape 6124"/>
                <p:cNvSpPr/>
                <p:nvPr/>
              </p:nvSpPr>
              <p:spPr>
                <a:xfrm>
                  <a:off x="879894" y="756044"/>
                  <a:ext cx="40669" cy="12941"/>
                </a:xfrm>
                <a:custGeom>
                  <a:avLst/>
                  <a:gdLst/>
                  <a:ahLst/>
                  <a:cxnLst>
                    <a:cxn ang="0">
                      <a:pos x="wd2" y="hd2"/>
                    </a:cxn>
                    <a:cxn ang="5400000">
                      <a:pos x="wd2" y="hd2"/>
                    </a:cxn>
                    <a:cxn ang="10800000">
                      <a:pos x="wd2" y="hd2"/>
                    </a:cxn>
                    <a:cxn ang="16200000">
                      <a:pos x="wd2" y="hd2"/>
                    </a:cxn>
                  </a:cxnLst>
                  <a:rect l="0" t="0" r="r" b="b"/>
                  <a:pathLst>
                    <a:path w="21600" h="21600" extrusionOk="0">
                      <a:moveTo>
                        <a:pt x="0" y="6171"/>
                      </a:moveTo>
                      <a:lnTo>
                        <a:pt x="6873" y="6171"/>
                      </a:lnTo>
                      <a:lnTo>
                        <a:pt x="18655" y="0"/>
                      </a:lnTo>
                      <a:lnTo>
                        <a:pt x="20618" y="3086"/>
                      </a:lnTo>
                      <a:lnTo>
                        <a:pt x="21600" y="6171"/>
                      </a:lnTo>
                      <a:lnTo>
                        <a:pt x="20618" y="12343"/>
                      </a:lnTo>
                      <a:lnTo>
                        <a:pt x="17673" y="15429"/>
                      </a:lnTo>
                      <a:lnTo>
                        <a:pt x="8836" y="21600"/>
                      </a:lnTo>
                      <a:lnTo>
                        <a:pt x="0" y="6171"/>
                      </a:lnTo>
                      <a:close/>
                    </a:path>
                  </a:pathLst>
                </a:custGeom>
                <a:solidFill>
                  <a:srgbClr val="B78977"/>
                </a:solidFill>
                <a:ln w="12700" cap="flat">
                  <a:noFill/>
                  <a:miter lim="400000"/>
                </a:ln>
                <a:effectLst/>
              </p:spPr>
              <p:txBody>
                <a:bodyPr wrap="square" lIns="45719" tIns="45719" rIns="45719" bIns="45719" numCol="1" anchor="t">
                  <a:noAutofit/>
                </a:bodyPr>
                <a:lstStyle/>
                <a:p>
                  <a:endParaRPr/>
                </a:p>
              </p:txBody>
            </p:sp>
            <p:sp>
              <p:nvSpPr>
                <p:cNvPr id="30" name="Shape 6125"/>
                <p:cNvSpPr/>
                <p:nvPr/>
              </p:nvSpPr>
              <p:spPr>
                <a:xfrm>
                  <a:off x="451038" y="724619"/>
                  <a:ext cx="358614" cy="92427"/>
                </a:xfrm>
                <a:custGeom>
                  <a:avLst/>
                  <a:gdLst/>
                  <a:ahLst/>
                  <a:cxnLst>
                    <a:cxn ang="0">
                      <a:pos x="wd2" y="hd2"/>
                    </a:cxn>
                    <a:cxn ang="5400000">
                      <a:pos x="wd2" y="hd2"/>
                    </a:cxn>
                    <a:cxn ang="10800000">
                      <a:pos x="wd2" y="hd2"/>
                    </a:cxn>
                    <a:cxn ang="16200000">
                      <a:pos x="wd2" y="hd2"/>
                    </a:cxn>
                  </a:cxnLst>
                  <a:rect l="0" t="0" r="r" b="b"/>
                  <a:pathLst>
                    <a:path w="21600" h="21600" extrusionOk="0">
                      <a:moveTo>
                        <a:pt x="2227" y="0"/>
                      </a:moveTo>
                      <a:lnTo>
                        <a:pt x="21043" y="8208"/>
                      </a:lnTo>
                      <a:lnTo>
                        <a:pt x="21600" y="15984"/>
                      </a:lnTo>
                      <a:lnTo>
                        <a:pt x="1893" y="21600"/>
                      </a:lnTo>
                      <a:lnTo>
                        <a:pt x="1336" y="18576"/>
                      </a:lnTo>
                      <a:lnTo>
                        <a:pt x="223" y="11664"/>
                      </a:lnTo>
                      <a:lnTo>
                        <a:pt x="111" y="9504"/>
                      </a:lnTo>
                      <a:lnTo>
                        <a:pt x="0" y="7776"/>
                      </a:lnTo>
                      <a:lnTo>
                        <a:pt x="0" y="5616"/>
                      </a:lnTo>
                      <a:lnTo>
                        <a:pt x="111" y="4320"/>
                      </a:lnTo>
                      <a:lnTo>
                        <a:pt x="334" y="2592"/>
                      </a:lnTo>
                      <a:lnTo>
                        <a:pt x="779" y="1728"/>
                      </a:lnTo>
                      <a:lnTo>
                        <a:pt x="1447" y="864"/>
                      </a:lnTo>
                      <a:lnTo>
                        <a:pt x="2227" y="0"/>
                      </a:lnTo>
                      <a:close/>
                    </a:path>
                  </a:pathLst>
                </a:custGeom>
                <a:solidFill>
                  <a:srgbClr val="DEA68F"/>
                </a:solidFill>
                <a:ln w="12700" cap="flat">
                  <a:noFill/>
                  <a:miter lim="400000"/>
                </a:ln>
                <a:effectLst/>
              </p:spPr>
              <p:txBody>
                <a:bodyPr wrap="square" lIns="45719" tIns="45719" rIns="45719" bIns="45719" numCol="1" anchor="t">
                  <a:noAutofit/>
                </a:bodyPr>
                <a:lstStyle/>
                <a:p>
                  <a:endParaRPr/>
                </a:p>
              </p:txBody>
            </p:sp>
            <p:sp>
              <p:nvSpPr>
                <p:cNvPr id="31" name="Shape 6126"/>
                <p:cNvSpPr/>
                <p:nvPr/>
              </p:nvSpPr>
              <p:spPr>
                <a:xfrm>
                  <a:off x="317945" y="489857"/>
                  <a:ext cx="229217" cy="327189"/>
                </a:xfrm>
                <a:custGeom>
                  <a:avLst/>
                  <a:gdLst/>
                  <a:ahLst/>
                  <a:cxnLst>
                    <a:cxn ang="0">
                      <a:pos x="wd2" y="hd2"/>
                    </a:cxn>
                    <a:cxn ang="5400000">
                      <a:pos x="wd2" y="hd2"/>
                    </a:cxn>
                    <a:cxn ang="10800000">
                      <a:pos x="wd2" y="hd2"/>
                    </a:cxn>
                    <a:cxn ang="16200000">
                      <a:pos x="wd2" y="hd2"/>
                    </a:cxn>
                  </a:cxnLst>
                  <a:rect l="0" t="0" r="r" b="b"/>
                  <a:pathLst>
                    <a:path w="21600" h="21600" extrusionOk="0">
                      <a:moveTo>
                        <a:pt x="1742" y="488"/>
                      </a:moveTo>
                      <a:lnTo>
                        <a:pt x="2439" y="244"/>
                      </a:lnTo>
                      <a:lnTo>
                        <a:pt x="3832" y="0"/>
                      </a:lnTo>
                      <a:lnTo>
                        <a:pt x="4355" y="0"/>
                      </a:lnTo>
                      <a:lnTo>
                        <a:pt x="5574" y="244"/>
                      </a:lnTo>
                      <a:lnTo>
                        <a:pt x="6445" y="732"/>
                      </a:lnTo>
                      <a:lnTo>
                        <a:pt x="7142" y="1220"/>
                      </a:lnTo>
                      <a:lnTo>
                        <a:pt x="7839" y="1586"/>
                      </a:lnTo>
                      <a:lnTo>
                        <a:pt x="8187" y="2075"/>
                      </a:lnTo>
                      <a:lnTo>
                        <a:pt x="19858" y="16353"/>
                      </a:lnTo>
                      <a:lnTo>
                        <a:pt x="20729" y="17573"/>
                      </a:lnTo>
                      <a:lnTo>
                        <a:pt x="21252" y="18549"/>
                      </a:lnTo>
                      <a:lnTo>
                        <a:pt x="21600" y="19403"/>
                      </a:lnTo>
                      <a:lnTo>
                        <a:pt x="21600" y="20014"/>
                      </a:lnTo>
                      <a:lnTo>
                        <a:pt x="21426" y="20502"/>
                      </a:lnTo>
                      <a:lnTo>
                        <a:pt x="20903" y="20990"/>
                      </a:lnTo>
                      <a:lnTo>
                        <a:pt x="20381" y="21234"/>
                      </a:lnTo>
                      <a:lnTo>
                        <a:pt x="19684" y="21478"/>
                      </a:lnTo>
                      <a:lnTo>
                        <a:pt x="18987" y="21600"/>
                      </a:lnTo>
                      <a:lnTo>
                        <a:pt x="16723" y="21600"/>
                      </a:lnTo>
                      <a:lnTo>
                        <a:pt x="15155" y="21356"/>
                      </a:lnTo>
                      <a:lnTo>
                        <a:pt x="2090" y="7078"/>
                      </a:lnTo>
                      <a:lnTo>
                        <a:pt x="1219" y="6224"/>
                      </a:lnTo>
                      <a:lnTo>
                        <a:pt x="697" y="5369"/>
                      </a:lnTo>
                      <a:lnTo>
                        <a:pt x="348" y="4637"/>
                      </a:lnTo>
                      <a:lnTo>
                        <a:pt x="0" y="3417"/>
                      </a:lnTo>
                      <a:lnTo>
                        <a:pt x="0" y="2807"/>
                      </a:lnTo>
                      <a:lnTo>
                        <a:pt x="174" y="1953"/>
                      </a:lnTo>
                      <a:lnTo>
                        <a:pt x="697" y="1342"/>
                      </a:lnTo>
                      <a:lnTo>
                        <a:pt x="1219" y="854"/>
                      </a:lnTo>
                      <a:lnTo>
                        <a:pt x="1742" y="488"/>
                      </a:lnTo>
                      <a:close/>
                    </a:path>
                  </a:pathLst>
                </a:custGeom>
                <a:solidFill>
                  <a:srgbClr val="DEA68F"/>
                </a:solidFill>
                <a:ln w="12700" cap="flat">
                  <a:noFill/>
                  <a:miter lim="400000"/>
                </a:ln>
                <a:effectLst/>
              </p:spPr>
              <p:txBody>
                <a:bodyPr wrap="square" lIns="45719" tIns="45719" rIns="45719" bIns="45719" numCol="1" anchor="t">
                  <a:noAutofit/>
                </a:bodyPr>
                <a:lstStyle/>
                <a:p>
                  <a:endParaRPr/>
                </a:p>
              </p:txBody>
            </p:sp>
            <p:sp>
              <p:nvSpPr>
                <p:cNvPr id="32" name="Shape 6127"/>
                <p:cNvSpPr/>
                <p:nvPr/>
              </p:nvSpPr>
              <p:spPr>
                <a:xfrm>
                  <a:off x="796711" y="756044"/>
                  <a:ext cx="146034" cy="64699"/>
                </a:xfrm>
                <a:custGeom>
                  <a:avLst/>
                  <a:gdLst/>
                  <a:ahLst/>
                  <a:cxnLst>
                    <a:cxn ang="0">
                      <a:pos x="wd2" y="hd2"/>
                    </a:cxn>
                    <a:cxn ang="5400000">
                      <a:pos x="wd2" y="hd2"/>
                    </a:cxn>
                    <a:cxn ang="10800000">
                      <a:pos x="wd2" y="hd2"/>
                    </a:cxn>
                    <a:cxn ang="16200000">
                      <a:pos x="wd2" y="hd2"/>
                    </a:cxn>
                  </a:cxnLst>
                  <a:rect l="0" t="0" r="r" b="b"/>
                  <a:pathLst>
                    <a:path w="21600" h="21600" extrusionOk="0">
                      <a:moveTo>
                        <a:pt x="547" y="12343"/>
                      </a:moveTo>
                      <a:lnTo>
                        <a:pt x="0" y="1234"/>
                      </a:lnTo>
                      <a:lnTo>
                        <a:pt x="2461" y="617"/>
                      </a:lnTo>
                      <a:lnTo>
                        <a:pt x="5195" y="0"/>
                      </a:lnTo>
                      <a:lnTo>
                        <a:pt x="8476" y="0"/>
                      </a:lnTo>
                      <a:lnTo>
                        <a:pt x="12030" y="617"/>
                      </a:lnTo>
                      <a:lnTo>
                        <a:pt x="15585" y="3086"/>
                      </a:lnTo>
                      <a:lnTo>
                        <a:pt x="17225" y="4320"/>
                      </a:lnTo>
                      <a:lnTo>
                        <a:pt x="18866" y="6171"/>
                      </a:lnTo>
                      <a:lnTo>
                        <a:pt x="20233" y="8640"/>
                      </a:lnTo>
                      <a:lnTo>
                        <a:pt x="21600" y="11726"/>
                      </a:lnTo>
                      <a:lnTo>
                        <a:pt x="21600" y="12960"/>
                      </a:lnTo>
                      <a:lnTo>
                        <a:pt x="21327" y="13577"/>
                      </a:lnTo>
                      <a:lnTo>
                        <a:pt x="20780" y="12960"/>
                      </a:lnTo>
                      <a:lnTo>
                        <a:pt x="19686" y="11109"/>
                      </a:lnTo>
                      <a:lnTo>
                        <a:pt x="18319" y="9874"/>
                      </a:lnTo>
                      <a:lnTo>
                        <a:pt x="15858" y="7406"/>
                      </a:lnTo>
                      <a:lnTo>
                        <a:pt x="13397" y="6171"/>
                      </a:lnTo>
                      <a:lnTo>
                        <a:pt x="14765" y="7406"/>
                      </a:lnTo>
                      <a:lnTo>
                        <a:pt x="15858" y="8023"/>
                      </a:lnTo>
                      <a:lnTo>
                        <a:pt x="18046" y="11109"/>
                      </a:lnTo>
                      <a:lnTo>
                        <a:pt x="20506" y="14811"/>
                      </a:lnTo>
                      <a:lnTo>
                        <a:pt x="20506" y="16046"/>
                      </a:lnTo>
                      <a:lnTo>
                        <a:pt x="20233" y="16663"/>
                      </a:lnTo>
                      <a:lnTo>
                        <a:pt x="19686" y="17280"/>
                      </a:lnTo>
                      <a:lnTo>
                        <a:pt x="17225" y="14194"/>
                      </a:lnTo>
                      <a:lnTo>
                        <a:pt x="15038" y="11726"/>
                      </a:lnTo>
                      <a:lnTo>
                        <a:pt x="12851" y="9874"/>
                      </a:lnTo>
                      <a:lnTo>
                        <a:pt x="18592" y="16663"/>
                      </a:lnTo>
                      <a:lnTo>
                        <a:pt x="18866" y="18514"/>
                      </a:lnTo>
                      <a:lnTo>
                        <a:pt x="18866" y="19131"/>
                      </a:lnTo>
                      <a:lnTo>
                        <a:pt x="18319" y="19749"/>
                      </a:lnTo>
                      <a:lnTo>
                        <a:pt x="16132" y="18514"/>
                      </a:lnTo>
                      <a:lnTo>
                        <a:pt x="13944" y="16046"/>
                      </a:lnTo>
                      <a:lnTo>
                        <a:pt x="11484" y="12343"/>
                      </a:lnTo>
                      <a:lnTo>
                        <a:pt x="11484" y="13577"/>
                      </a:lnTo>
                      <a:lnTo>
                        <a:pt x="12030" y="15429"/>
                      </a:lnTo>
                      <a:lnTo>
                        <a:pt x="14491" y="19749"/>
                      </a:lnTo>
                      <a:lnTo>
                        <a:pt x="14218" y="20366"/>
                      </a:lnTo>
                      <a:lnTo>
                        <a:pt x="14218" y="20983"/>
                      </a:lnTo>
                      <a:lnTo>
                        <a:pt x="13671" y="21600"/>
                      </a:lnTo>
                      <a:lnTo>
                        <a:pt x="13124" y="21600"/>
                      </a:lnTo>
                      <a:lnTo>
                        <a:pt x="12030" y="20983"/>
                      </a:lnTo>
                      <a:lnTo>
                        <a:pt x="10663" y="19131"/>
                      </a:lnTo>
                      <a:lnTo>
                        <a:pt x="9023" y="16663"/>
                      </a:lnTo>
                      <a:lnTo>
                        <a:pt x="6562" y="16046"/>
                      </a:lnTo>
                      <a:lnTo>
                        <a:pt x="4375" y="15429"/>
                      </a:lnTo>
                      <a:lnTo>
                        <a:pt x="3008" y="13577"/>
                      </a:lnTo>
                      <a:lnTo>
                        <a:pt x="1367" y="12343"/>
                      </a:lnTo>
                      <a:lnTo>
                        <a:pt x="547" y="12343"/>
                      </a:lnTo>
                      <a:close/>
                    </a:path>
                  </a:pathLst>
                </a:custGeom>
                <a:solidFill>
                  <a:srgbClr val="DEA68F"/>
                </a:solidFill>
                <a:ln w="12700" cap="flat">
                  <a:noFill/>
                  <a:miter lim="400000"/>
                </a:ln>
                <a:effectLst/>
              </p:spPr>
              <p:txBody>
                <a:bodyPr wrap="square" lIns="45719" tIns="45719" rIns="45719" bIns="45719" numCol="1" anchor="t">
                  <a:noAutofit/>
                </a:bodyPr>
                <a:lstStyle/>
                <a:p>
                  <a:endParaRPr/>
                </a:p>
              </p:txBody>
            </p:sp>
            <p:sp>
              <p:nvSpPr>
                <p:cNvPr id="33" name="Shape 6128"/>
                <p:cNvSpPr/>
                <p:nvPr/>
              </p:nvSpPr>
              <p:spPr>
                <a:xfrm>
                  <a:off x="153427" y="293914"/>
                  <a:ext cx="168216" cy="390039"/>
                </a:xfrm>
                <a:custGeom>
                  <a:avLst/>
                  <a:gdLst/>
                  <a:ahLst/>
                  <a:cxnLst>
                    <a:cxn ang="0">
                      <a:pos x="wd2" y="hd2"/>
                    </a:cxn>
                    <a:cxn ang="5400000">
                      <a:pos x="wd2" y="hd2"/>
                    </a:cxn>
                    <a:cxn ang="10800000">
                      <a:pos x="wd2" y="hd2"/>
                    </a:cxn>
                    <a:cxn ang="16200000">
                      <a:pos x="wd2" y="hd2"/>
                    </a:cxn>
                  </a:cxnLst>
                  <a:rect l="0" t="0" r="r" b="b"/>
                  <a:pathLst>
                    <a:path w="21600" h="21600" extrusionOk="0">
                      <a:moveTo>
                        <a:pt x="21363" y="512"/>
                      </a:moveTo>
                      <a:lnTo>
                        <a:pt x="21600" y="1843"/>
                      </a:lnTo>
                      <a:lnTo>
                        <a:pt x="21600" y="5221"/>
                      </a:lnTo>
                      <a:lnTo>
                        <a:pt x="20888" y="7371"/>
                      </a:lnTo>
                      <a:lnTo>
                        <a:pt x="20413" y="8394"/>
                      </a:lnTo>
                      <a:lnTo>
                        <a:pt x="19938" y="9520"/>
                      </a:lnTo>
                      <a:lnTo>
                        <a:pt x="19226" y="10646"/>
                      </a:lnTo>
                      <a:lnTo>
                        <a:pt x="18277" y="11670"/>
                      </a:lnTo>
                      <a:lnTo>
                        <a:pt x="17090" y="12694"/>
                      </a:lnTo>
                      <a:lnTo>
                        <a:pt x="15666" y="13615"/>
                      </a:lnTo>
                      <a:lnTo>
                        <a:pt x="14954" y="14025"/>
                      </a:lnTo>
                      <a:lnTo>
                        <a:pt x="14004" y="14536"/>
                      </a:lnTo>
                      <a:lnTo>
                        <a:pt x="11868" y="16379"/>
                      </a:lnTo>
                      <a:lnTo>
                        <a:pt x="10681" y="17812"/>
                      </a:lnTo>
                      <a:lnTo>
                        <a:pt x="9495" y="19553"/>
                      </a:lnTo>
                      <a:lnTo>
                        <a:pt x="8782" y="21600"/>
                      </a:lnTo>
                      <a:lnTo>
                        <a:pt x="8070" y="21293"/>
                      </a:lnTo>
                      <a:lnTo>
                        <a:pt x="6409" y="20064"/>
                      </a:lnTo>
                      <a:lnTo>
                        <a:pt x="4273" y="18222"/>
                      </a:lnTo>
                      <a:lnTo>
                        <a:pt x="3323" y="17096"/>
                      </a:lnTo>
                      <a:lnTo>
                        <a:pt x="2374" y="15765"/>
                      </a:lnTo>
                      <a:lnTo>
                        <a:pt x="1424" y="14229"/>
                      </a:lnTo>
                      <a:lnTo>
                        <a:pt x="712" y="12591"/>
                      </a:lnTo>
                      <a:lnTo>
                        <a:pt x="237" y="10851"/>
                      </a:lnTo>
                      <a:lnTo>
                        <a:pt x="0" y="8906"/>
                      </a:lnTo>
                      <a:lnTo>
                        <a:pt x="237" y="6859"/>
                      </a:lnTo>
                      <a:lnTo>
                        <a:pt x="712" y="4709"/>
                      </a:lnTo>
                      <a:lnTo>
                        <a:pt x="1662" y="2457"/>
                      </a:lnTo>
                      <a:lnTo>
                        <a:pt x="3323" y="0"/>
                      </a:lnTo>
                      <a:lnTo>
                        <a:pt x="21363" y="512"/>
                      </a:lnTo>
                      <a:close/>
                    </a:path>
                  </a:pathLst>
                </a:custGeom>
                <a:solidFill>
                  <a:srgbClr val="311211"/>
                </a:solidFill>
                <a:ln w="12700" cap="flat">
                  <a:noFill/>
                  <a:miter lim="400000"/>
                </a:ln>
                <a:effectLst/>
              </p:spPr>
              <p:txBody>
                <a:bodyPr wrap="square" lIns="45719" tIns="45719" rIns="45719" bIns="45719" numCol="1" anchor="t">
                  <a:noAutofit/>
                </a:bodyPr>
                <a:lstStyle/>
                <a:p>
                  <a:endParaRPr/>
                </a:p>
              </p:txBody>
            </p:sp>
            <p:sp>
              <p:nvSpPr>
                <p:cNvPr id="34" name="Shape 6129"/>
                <p:cNvSpPr/>
                <p:nvPr/>
              </p:nvSpPr>
              <p:spPr>
                <a:xfrm>
                  <a:off x="225519" y="983412"/>
                  <a:ext cx="528677" cy="210732"/>
                </a:xfrm>
                <a:custGeom>
                  <a:avLst/>
                  <a:gdLst/>
                  <a:ahLst/>
                  <a:cxnLst>
                    <a:cxn ang="0">
                      <a:pos x="wd2" y="hd2"/>
                    </a:cxn>
                    <a:cxn ang="5400000">
                      <a:pos x="wd2" y="hd2"/>
                    </a:cxn>
                    <a:cxn ang="10800000">
                      <a:pos x="wd2" y="hd2"/>
                    </a:cxn>
                    <a:cxn ang="16200000">
                      <a:pos x="wd2" y="hd2"/>
                    </a:cxn>
                  </a:cxnLst>
                  <a:rect l="0" t="0" r="r" b="b"/>
                  <a:pathLst>
                    <a:path w="21600" h="21600" extrusionOk="0">
                      <a:moveTo>
                        <a:pt x="20090" y="9284"/>
                      </a:moveTo>
                      <a:lnTo>
                        <a:pt x="8308" y="1705"/>
                      </a:lnTo>
                      <a:lnTo>
                        <a:pt x="7930" y="1326"/>
                      </a:lnTo>
                      <a:lnTo>
                        <a:pt x="7024" y="758"/>
                      </a:lnTo>
                      <a:lnTo>
                        <a:pt x="5664" y="189"/>
                      </a:lnTo>
                      <a:lnTo>
                        <a:pt x="4909" y="0"/>
                      </a:lnTo>
                      <a:lnTo>
                        <a:pt x="4154" y="0"/>
                      </a:lnTo>
                      <a:lnTo>
                        <a:pt x="2643" y="758"/>
                      </a:lnTo>
                      <a:lnTo>
                        <a:pt x="1964" y="1705"/>
                      </a:lnTo>
                      <a:lnTo>
                        <a:pt x="1284" y="2842"/>
                      </a:lnTo>
                      <a:lnTo>
                        <a:pt x="1057" y="3600"/>
                      </a:lnTo>
                      <a:lnTo>
                        <a:pt x="755" y="4547"/>
                      </a:lnTo>
                      <a:lnTo>
                        <a:pt x="529" y="5495"/>
                      </a:lnTo>
                      <a:lnTo>
                        <a:pt x="227" y="7768"/>
                      </a:lnTo>
                      <a:lnTo>
                        <a:pt x="76" y="9284"/>
                      </a:lnTo>
                      <a:lnTo>
                        <a:pt x="0" y="10800"/>
                      </a:lnTo>
                      <a:lnTo>
                        <a:pt x="0" y="12884"/>
                      </a:lnTo>
                      <a:lnTo>
                        <a:pt x="151" y="14021"/>
                      </a:lnTo>
                      <a:lnTo>
                        <a:pt x="378" y="14968"/>
                      </a:lnTo>
                      <a:lnTo>
                        <a:pt x="604" y="15726"/>
                      </a:lnTo>
                      <a:lnTo>
                        <a:pt x="1057" y="16674"/>
                      </a:lnTo>
                      <a:lnTo>
                        <a:pt x="1586" y="17621"/>
                      </a:lnTo>
                      <a:lnTo>
                        <a:pt x="2266" y="18568"/>
                      </a:lnTo>
                      <a:lnTo>
                        <a:pt x="3172" y="19516"/>
                      </a:lnTo>
                      <a:lnTo>
                        <a:pt x="4305" y="20274"/>
                      </a:lnTo>
                      <a:lnTo>
                        <a:pt x="5589" y="20842"/>
                      </a:lnTo>
                      <a:lnTo>
                        <a:pt x="7175" y="21411"/>
                      </a:lnTo>
                      <a:lnTo>
                        <a:pt x="8987" y="21600"/>
                      </a:lnTo>
                      <a:lnTo>
                        <a:pt x="11102" y="21600"/>
                      </a:lnTo>
                      <a:lnTo>
                        <a:pt x="13519" y="21411"/>
                      </a:lnTo>
                      <a:lnTo>
                        <a:pt x="19485" y="21600"/>
                      </a:lnTo>
                      <a:lnTo>
                        <a:pt x="20090" y="20842"/>
                      </a:lnTo>
                      <a:lnTo>
                        <a:pt x="20618" y="19705"/>
                      </a:lnTo>
                      <a:lnTo>
                        <a:pt x="20920" y="19137"/>
                      </a:lnTo>
                      <a:lnTo>
                        <a:pt x="21373" y="17621"/>
                      </a:lnTo>
                      <a:lnTo>
                        <a:pt x="21524" y="16674"/>
                      </a:lnTo>
                      <a:lnTo>
                        <a:pt x="21600" y="15537"/>
                      </a:lnTo>
                      <a:lnTo>
                        <a:pt x="21524" y="14589"/>
                      </a:lnTo>
                      <a:lnTo>
                        <a:pt x="21373" y="13263"/>
                      </a:lnTo>
                      <a:lnTo>
                        <a:pt x="21147" y="12126"/>
                      </a:lnTo>
                      <a:lnTo>
                        <a:pt x="20694" y="10800"/>
                      </a:lnTo>
                      <a:lnTo>
                        <a:pt x="20090" y="9284"/>
                      </a:lnTo>
                      <a:close/>
                    </a:path>
                  </a:pathLst>
                </a:custGeom>
                <a:solidFill>
                  <a:srgbClr val="EDB097"/>
                </a:solidFill>
                <a:ln w="12700" cap="flat">
                  <a:noFill/>
                  <a:miter lim="400000"/>
                </a:ln>
                <a:effectLst/>
              </p:spPr>
              <p:txBody>
                <a:bodyPr wrap="square" lIns="45719" tIns="45719" rIns="45719" bIns="45719" numCol="1" anchor="t">
                  <a:noAutofit/>
                </a:bodyPr>
                <a:lstStyle/>
                <a:p>
                  <a:endParaRPr/>
                </a:p>
              </p:txBody>
            </p:sp>
            <p:sp>
              <p:nvSpPr>
                <p:cNvPr id="35" name="Shape 6130"/>
                <p:cNvSpPr/>
                <p:nvPr/>
              </p:nvSpPr>
              <p:spPr>
                <a:xfrm>
                  <a:off x="225519" y="983412"/>
                  <a:ext cx="432554" cy="210732"/>
                </a:xfrm>
                <a:custGeom>
                  <a:avLst/>
                  <a:gdLst/>
                  <a:ahLst/>
                  <a:cxnLst>
                    <a:cxn ang="0">
                      <a:pos x="wd2" y="hd2"/>
                    </a:cxn>
                    <a:cxn ang="5400000">
                      <a:pos x="wd2" y="hd2"/>
                    </a:cxn>
                    <a:cxn ang="10800000">
                      <a:pos x="wd2" y="hd2"/>
                    </a:cxn>
                    <a:cxn ang="16200000">
                      <a:pos x="wd2" y="hd2"/>
                    </a:cxn>
                  </a:cxnLst>
                  <a:rect l="0" t="0" r="r" b="b"/>
                  <a:pathLst>
                    <a:path w="21600" h="21600" extrusionOk="0">
                      <a:moveTo>
                        <a:pt x="16523" y="21411"/>
                      </a:moveTo>
                      <a:lnTo>
                        <a:pt x="13569" y="21600"/>
                      </a:lnTo>
                      <a:lnTo>
                        <a:pt x="10985" y="21600"/>
                      </a:lnTo>
                      <a:lnTo>
                        <a:pt x="8769" y="21411"/>
                      </a:lnTo>
                      <a:lnTo>
                        <a:pt x="6831" y="20842"/>
                      </a:lnTo>
                      <a:lnTo>
                        <a:pt x="5262" y="20274"/>
                      </a:lnTo>
                      <a:lnTo>
                        <a:pt x="3877" y="19516"/>
                      </a:lnTo>
                      <a:lnTo>
                        <a:pt x="2769" y="18568"/>
                      </a:lnTo>
                      <a:lnTo>
                        <a:pt x="1938" y="17621"/>
                      </a:lnTo>
                      <a:lnTo>
                        <a:pt x="1292" y="16674"/>
                      </a:lnTo>
                      <a:lnTo>
                        <a:pt x="738" y="15726"/>
                      </a:lnTo>
                      <a:lnTo>
                        <a:pt x="462" y="14968"/>
                      </a:lnTo>
                      <a:lnTo>
                        <a:pt x="185" y="14021"/>
                      </a:lnTo>
                      <a:lnTo>
                        <a:pt x="0" y="12884"/>
                      </a:lnTo>
                      <a:lnTo>
                        <a:pt x="0" y="10800"/>
                      </a:lnTo>
                      <a:lnTo>
                        <a:pt x="92" y="9284"/>
                      </a:lnTo>
                      <a:lnTo>
                        <a:pt x="277" y="7768"/>
                      </a:lnTo>
                      <a:lnTo>
                        <a:pt x="646" y="5495"/>
                      </a:lnTo>
                      <a:lnTo>
                        <a:pt x="923" y="4547"/>
                      </a:lnTo>
                      <a:lnTo>
                        <a:pt x="1292" y="3600"/>
                      </a:lnTo>
                      <a:lnTo>
                        <a:pt x="1569" y="2842"/>
                      </a:lnTo>
                      <a:lnTo>
                        <a:pt x="2400" y="1705"/>
                      </a:lnTo>
                      <a:lnTo>
                        <a:pt x="3231" y="758"/>
                      </a:lnTo>
                      <a:lnTo>
                        <a:pt x="5077" y="0"/>
                      </a:lnTo>
                      <a:lnTo>
                        <a:pt x="6000" y="0"/>
                      </a:lnTo>
                      <a:lnTo>
                        <a:pt x="6923" y="189"/>
                      </a:lnTo>
                      <a:lnTo>
                        <a:pt x="8585" y="758"/>
                      </a:lnTo>
                      <a:lnTo>
                        <a:pt x="9692" y="1326"/>
                      </a:lnTo>
                      <a:lnTo>
                        <a:pt x="10154" y="1705"/>
                      </a:lnTo>
                      <a:lnTo>
                        <a:pt x="18000" y="5874"/>
                      </a:lnTo>
                      <a:lnTo>
                        <a:pt x="18738" y="6063"/>
                      </a:lnTo>
                      <a:lnTo>
                        <a:pt x="20123" y="6632"/>
                      </a:lnTo>
                      <a:lnTo>
                        <a:pt x="20862" y="7011"/>
                      </a:lnTo>
                      <a:lnTo>
                        <a:pt x="21323" y="7579"/>
                      </a:lnTo>
                      <a:lnTo>
                        <a:pt x="21508" y="7768"/>
                      </a:lnTo>
                      <a:lnTo>
                        <a:pt x="21600" y="8147"/>
                      </a:lnTo>
                      <a:lnTo>
                        <a:pt x="21600" y="8526"/>
                      </a:lnTo>
                      <a:lnTo>
                        <a:pt x="21508" y="8905"/>
                      </a:lnTo>
                      <a:lnTo>
                        <a:pt x="21323" y="9474"/>
                      </a:lnTo>
                      <a:lnTo>
                        <a:pt x="21138" y="9853"/>
                      </a:lnTo>
                      <a:lnTo>
                        <a:pt x="20769" y="10421"/>
                      </a:lnTo>
                      <a:lnTo>
                        <a:pt x="20400" y="10800"/>
                      </a:lnTo>
                      <a:lnTo>
                        <a:pt x="19938" y="10800"/>
                      </a:lnTo>
                      <a:lnTo>
                        <a:pt x="19385" y="10611"/>
                      </a:lnTo>
                      <a:lnTo>
                        <a:pt x="18738" y="10042"/>
                      </a:lnTo>
                      <a:lnTo>
                        <a:pt x="16523" y="21411"/>
                      </a:lnTo>
                      <a:close/>
                    </a:path>
                  </a:pathLst>
                </a:custGeom>
                <a:solidFill>
                  <a:srgbClr val="EA414C"/>
                </a:solidFill>
                <a:ln w="12700" cap="flat">
                  <a:noFill/>
                  <a:miter lim="400000"/>
                </a:ln>
                <a:effectLst/>
              </p:spPr>
              <p:txBody>
                <a:bodyPr wrap="square" lIns="45719" tIns="45719" rIns="45719" bIns="45719" numCol="1" anchor="t">
                  <a:noAutofit/>
                </a:bodyPr>
                <a:lstStyle/>
                <a:p>
                  <a:endParaRPr/>
                </a:p>
              </p:txBody>
            </p:sp>
            <p:sp>
              <p:nvSpPr>
                <p:cNvPr id="36" name="Shape 6131"/>
                <p:cNvSpPr/>
                <p:nvPr/>
              </p:nvSpPr>
              <p:spPr>
                <a:xfrm>
                  <a:off x="378946" y="1765336"/>
                  <a:ext cx="251399" cy="118306"/>
                </a:xfrm>
                <a:custGeom>
                  <a:avLst/>
                  <a:gdLst/>
                  <a:ahLst/>
                  <a:cxnLst>
                    <a:cxn ang="0">
                      <a:pos x="wd2" y="hd2"/>
                    </a:cxn>
                    <a:cxn ang="5400000">
                      <a:pos x="wd2" y="hd2"/>
                    </a:cxn>
                    <a:cxn ang="10800000">
                      <a:pos x="wd2" y="hd2"/>
                    </a:cxn>
                    <a:cxn ang="16200000">
                      <a:pos x="wd2" y="hd2"/>
                    </a:cxn>
                  </a:cxnLst>
                  <a:rect l="0" t="0" r="r" b="b"/>
                  <a:pathLst>
                    <a:path w="21600" h="21600" extrusionOk="0">
                      <a:moveTo>
                        <a:pt x="0" y="9450"/>
                      </a:moveTo>
                      <a:lnTo>
                        <a:pt x="21441" y="21600"/>
                      </a:lnTo>
                      <a:lnTo>
                        <a:pt x="21600" y="20250"/>
                      </a:lnTo>
                      <a:lnTo>
                        <a:pt x="0" y="0"/>
                      </a:lnTo>
                      <a:lnTo>
                        <a:pt x="0" y="9450"/>
                      </a:lnTo>
                      <a:close/>
                    </a:path>
                  </a:pathLst>
                </a:custGeom>
                <a:solidFill>
                  <a:srgbClr val="363435"/>
                </a:solidFill>
                <a:ln w="12700" cap="flat">
                  <a:noFill/>
                  <a:miter lim="400000"/>
                </a:ln>
                <a:effectLst/>
              </p:spPr>
              <p:txBody>
                <a:bodyPr wrap="square" lIns="45719" tIns="45719" rIns="45719" bIns="45719" numCol="1" anchor="t">
                  <a:noAutofit/>
                </a:bodyPr>
                <a:lstStyle/>
                <a:p>
                  <a:endParaRPr/>
                </a:p>
              </p:txBody>
            </p:sp>
            <p:sp>
              <p:nvSpPr>
                <p:cNvPr id="37" name="Shape 6132"/>
                <p:cNvSpPr/>
                <p:nvPr/>
              </p:nvSpPr>
              <p:spPr>
                <a:xfrm>
                  <a:off x="587828" y="1889187"/>
                  <a:ext cx="68397" cy="68396"/>
                </a:xfrm>
                <a:custGeom>
                  <a:avLst/>
                  <a:gdLst/>
                  <a:ahLst/>
                  <a:cxnLst>
                    <a:cxn ang="0">
                      <a:pos x="wd2" y="hd2"/>
                    </a:cxn>
                    <a:cxn ang="5400000">
                      <a:pos x="wd2" y="hd2"/>
                    </a:cxn>
                    <a:cxn ang="10800000">
                      <a:pos x="wd2" y="hd2"/>
                    </a:cxn>
                    <a:cxn ang="16200000">
                      <a:pos x="wd2" y="hd2"/>
                    </a:cxn>
                  </a:cxnLst>
                  <a:rect l="0" t="0" r="r" b="b"/>
                  <a:pathLst>
                    <a:path w="21600" h="21600" extrusionOk="0">
                      <a:moveTo>
                        <a:pt x="0" y="11092"/>
                      </a:moveTo>
                      <a:lnTo>
                        <a:pt x="584" y="12843"/>
                      </a:lnTo>
                      <a:lnTo>
                        <a:pt x="1168" y="15178"/>
                      </a:lnTo>
                      <a:lnTo>
                        <a:pt x="3503" y="18681"/>
                      </a:lnTo>
                      <a:lnTo>
                        <a:pt x="7005" y="21016"/>
                      </a:lnTo>
                      <a:lnTo>
                        <a:pt x="8757" y="21600"/>
                      </a:lnTo>
                      <a:lnTo>
                        <a:pt x="12843" y="21600"/>
                      </a:lnTo>
                      <a:lnTo>
                        <a:pt x="15178" y="21016"/>
                      </a:lnTo>
                      <a:lnTo>
                        <a:pt x="18681" y="18681"/>
                      </a:lnTo>
                      <a:lnTo>
                        <a:pt x="21016" y="15178"/>
                      </a:lnTo>
                      <a:lnTo>
                        <a:pt x="21600" y="12843"/>
                      </a:lnTo>
                      <a:lnTo>
                        <a:pt x="21600" y="8757"/>
                      </a:lnTo>
                      <a:lnTo>
                        <a:pt x="21016" y="7005"/>
                      </a:lnTo>
                      <a:lnTo>
                        <a:pt x="19849" y="4670"/>
                      </a:lnTo>
                      <a:lnTo>
                        <a:pt x="18681" y="3503"/>
                      </a:lnTo>
                      <a:lnTo>
                        <a:pt x="15178" y="1168"/>
                      </a:lnTo>
                      <a:lnTo>
                        <a:pt x="12843" y="584"/>
                      </a:lnTo>
                      <a:lnTo>
                        <a:pt x="11092" y="0"/>
                      </a:lnTo>
                      <a:lnTo>
                        <a:pt x="8757" y="584"/>
                      </a:lnTo>
                      <a:lnTo>
                        <a:pt x="7005" y="1168"/>
                      </a:lnTo>
                      <a:lnTo>
                        <a:pt x="3503" y="3503"/>
                      </a:lnTo>
                      <a:lnTo>
                        <a:pt x="2335" y="4670"/>
                      </a:lnTo>
                      <a:lnTo>
                        <a:pt x="1168" y="7005"/>
                      </a:lnTo>
                      <a:lnTo>
                        <a:pt x="584" y="8757"/>
                      </a:lnTo>
                      <a:lnTo>
                        <a:pt x="0" y="11092"/>
                      </a:lnTo>
                      <a:close/>
                    </a:path>
                  </a:pathLst>
                </a:custGeom>
                <a:solidFill>
                  <a:srgbClr val="363435"/>
                </a:solidFill>
                <a:ln w="12700" cap="flat">
                  <a:noFill/>
                  <a:miter lim="400000"/>
                </a:ln>
                <a:effectLst/>
              </p:spPr>
              <p:txBody>
                <a:bodyPr wrap="square" lIns="45719" tIns="45719" rIns="45719" bIns="45719" numCol="1" anchor="t">
                  <a:noAutofit/>
                </a:bodyPr>
                <a:lstStyle/>
                <a:p>
                  <a:endParaRPr/>
                </a:p>
              </p:txBody>
            </p:sp>
            <p:sp>
              <p:nvSpPr>
                <p:cNvPr id="38" name="Shape 6133"/>
                <p:cNvSpPr/>
                <p:nvPr/>
              </p:nvSpPr>
              <p:spPr>
                <a:xfrm>
                  <a:off x="595222" y="1898429"/>
                  <a:ext cx="53608" cy="517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490" y="14657"/>
                      </a:lnTo>
                      <a:lnTo>
                        <a:pt x="3724" y="18514"/>
                      </a:lnTo>
                      <a:lnTo>
                        <a:pt x="6703" y="20829"/>
                      </a:lnTo>
                      <a:lnTo>
                        <a:pt x="11172" y="21600"/>
                      </a:lnTo>
                      <a:lnTo>
                        <a:pt x="14897" y="20829"/>
                      </a:lnTo>
                      <a:lnTo>
                        <a:pt x="18621" y="18514"/>
                      </a:lnTo>
                      <a:lnTo>
                        <a:pt x="20855" y="14657"/>
                      </a:lnTo>
                      <a:lnTo>
                        <a:pt x="21600" y="10800"/>
                      </a:lnTo>
                      <a:lnTo>
                        <a:pt x="20855" y="6171"/>
                      </a:lnTo>
                      <a:lnTo>
                        <a:pt x="18621" y="3086"/>
                      </a:lnTo>
                      <a:lnTo>
                        <a:pt x="14897" y="771"/>
                      </a:lnTo>
                      <a:lnTo>
                        <a:pt x="11172" y="0"/>
                      </a:lnTo>
                      <a:lnTo>
                        <a:pt x="6703" y="771"/>
                      </a:lnTo>
                      <a:lnTo>
                        <a:pt x="3724" y="3086"/>
                      </a:lnTo>
                      <a:lnTo>
                        <a:pt x="1490" y="6171"/>
                      </a:lnTo>
                      <a:lnTo>
                        <a:pt x="0" y="10800"/>
                      </a:lnTo>
                      <a:close/>
                    </a:path>
                  </a:pathLst>
                </a:custGeom>
                <a:solidFill>
                  <a:srgbClr val="312E30"/>
                </a:solidFill>
                <a:ln w="12700" cap="flat">
                  <a:noFill/>
                  <a:miter lim="400000"/>
                </a:ln>
                <a:effectLst/>
              </p:spPr>
              <p:txBody>
                <a:bodyPr wrap="square" lIns="45719" tIns="45719" rIns="45719" bIns="45719" numCol="1" anchor="t">
                  <a:noAutofit/>
                </a:bodyPr>
                <a:lstStyle/>
                <a:p>
                  <a:endParaRPr/>
                </a:p>
              </p:txBody>
            </p:sp>
            <p:sp>
              <p:nvSpPr>
                <p:cNvPr id="39" name="Shape 6134"/>
                <p:cNvSpPr/>
                <p:nvPr/>
              </p:nvSpPr>
              <p:spPr>
                <a:xfrm>
                  <a:off x="606314" y="1907672"/>
                  <a:ext cx="33274" cy="3327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0" y="14400"/>
                      </a:lnTo>
                      <a:lnTo>
                        <a:pt x="2400" y="18000"/>
                      </a:lnTo>
                      <a:lnTo>
                        <a:pt x="6000" y="20400"/>
                      </a:lnTo>
                      <a:lnTo>
                        <a:pt x="10800" y="21600"/>
                      </a:lnTo>
                      <a:lnTo>
                        <a:pt x="14400" y="20400"/>
                      </a:lnTo>
                      <a:lnTo>
                        <a:pt x="18000" y="18000"/>
                      </a:lnTo>
                      <a:lnTo>
                        <a:pt x="20400" y="14400"/>
                      </a:lnTo>
                      <a:lnTo>
                        <a:pt x="21600" y="10800"/>
                      </a:lnTo>
                      <a:lnTo>
                        <a:pt x="20400" y="6000"/>
                      </a:lnTo>
                      <a:lnTo>
                        <a:pt x="18000" y="2400"/>
                      </a:lnTo>
                      <a:lnTo>
                        <a:pt x="14400" y="0"/>
                      </a:lnTo>
                      <a:lnTo>
                        <a:pt x="6000" y="0"/>
                      </a:lnTo>
                      <a:lnTo>
                        <a:pt x="2400" y="2400"/>
                      </a:lnTo>
                      <a:lnTo>
                        <a:pt x="0" y="6000"/>
                      </a:lnTo>
                      <a:lnTo>
                        <a:pt x="0" y="10800"/>
                      </a:lnTo>
                      <a:close/>
                    </a:path>
                  </a:pathLst>
                </a:custGeom>
                <a:solidFill>
                  <a:srgbClr val="4E4E50"/>
                </a:solidFill>
                <a:ln w="12700" cap="flat">
                  <a:noFill/>
                  <a:miter lim="400000"/>
                </a:ln>
                <a:effectLst/>
              </p:spPr>
              <p:txBody>
                <a:bodyPr wrap="square" lIns="45719" tIns="45719" rIns="45719" bIns="45719" numCol="1" anchor="t">
                  <a:noAutofit/>
                </a:bodyPr>
                <a:lstStyle/>
                <a:p>
                  <a:endParaRPr/>
                </a:p>
              </p:txBody>
            </p:sp>
            <p:sp>
              <p:nvSpPr>
                <p:cNvPr id="40" name="Shape 6135"/>
                <p:cNvSpPr/>
                <p:nvPr/>
              </p:nvSpPr>
              <p:spPr>
                <a:xfrm>
                  <a:off x="578586" y="1872550"/>
                  <a:ext cx="86881" cy="49911"/>
                </a:xfrm>
                <a:custGeom>
                  <a:avLst/>
                  <a:gdLst/>
                  <a:ahLst/>
                  <a:cxnLst>
                    <a:cxn ang="0">
                      <a:pos x="wd2" y="hd2"/>
                    </a:cxn>
                    <a:cxn ang="5400000">
                      <a:pos x="wd2" y="hd2"/>
                    </a:cxn>
                    <a:cxn ang="10800000">
                      <a:pos x="wd2" y="hd2"/>
                    </a:cxn>
                    <a:cxn ang="16200000">
                      <a:pos x="wd2" y="hd2"/>
                    </a:cxn>
                  </a:cxnLst>
                  <a:rect l="0" t="0" r="r" b="b"/>
                  <a:pathLst>
                    <a:path w="21600" h="21600" extrusionOk="0">
                      <a:moveTo>
                        <a:pt x="11030" y="4800"/>
                      </a:moveTo>
                      <a:lnTo>
                        <a:pt x="8732" y="5600"/>
                      </a:lnTo>
                      <a:lnTo>
                        <a:pt x="6894" y="6400"/>
                      </a:lnTo>
                      <a:lnTo>
                        <a:pt x="5515" y="8000"/>
                      </a:lnTo>
                      <a:lnTo>
                        <a:pt x="3677" y="9600"/>
                      </a:lnTo>
                      <a:lnTo>
                        <a:pt x="2298" y="12000"/>
                      </a:lnTo>
                      <a:lnTo>
                        <a:pt x="460" y="18400"/>
                      </a:lnTo>
                      <a:lnTo>
                        <a:pt x="0" y="21600"/>
                      </a:lnTo>
                      <a:lnTo>
                        <a:pt x="0" y="19200"/>
                      </a:lnTo>
                      <a:lnTo>
                        <a:pt x="460" y="15200"/>
                      </a:lnTo>
                      <a:lnTo>
                        <a:pt x="919" y="12000"/>
                      </a:lnTo>
                      <a:lnTo>
                        <a:pt x="1838" y="8800"/>
                      </a:lnTo>
                      <a:lnTo>
                        <a:pt x="3217" y="5600"/>
                      </a:lnTo>
                      <a:lnTo>
                        <a:pt x="5055" y="3200"/>
                      </a:lnTo>
                      <a:lnTo>
                        <a:pt x="6894" y="1600"/>
                      </a:lnTo>
                      <a:lnTo>
                        <a:pt x="8732" y="800"/>
                      </a:lnTo>
                      <a:lnTo>
                        <a:pt x="11030" y="0"/>
                      </a:lnTo>
                      <a:lnTo>
                        <a:pt x="13328" y="800"/>
                      </a:lnTo>
                      <a:lnTo>
                        <a:pt x="15166" y="1600"/>
                      </a:lnTo>
                      <a:lnTo>
                        <a:pt x="17004" y="3200"/>
                      </a:lnTo>
                      <a:lnTo>
                        <a:pt x="18383" y="5600"/>
                      </a:lnTo>
                      <a:lnTo>
                        <a:pt x="19762" y="8800"/>
                      </a:lnTo>
                      <a:lnTo>
                        <a:pt x="21600" y="15200"/>
                      </a:lnTo>
                      <a:lnTo>
                        <a:pt x="21600" y="21600"/>
                      </a:lnTo>
                      <a:lnTo>
                        <a:pt x="20681" y="15200"/>
                      </a:lnTo>
                      <a:lnTo>
                        <a:pt x="19302" y="12000"/>
                      </a:lnTo>
                      <a:lnTo>
                        <a:pt x="17923" y="9600"/>
                      </a:lnTo>
                      <a:lnTo>
                        <a:pt x="16545" y="8000"/>
                      </a:lnTo>
                      <a:lnTo>
                        <a:pt x="14706" y="6400"/>
                      </a:lnTo>
                      <a:lnTo>
                        <a:pt x="11030" y="4800"/>
                      </a:lnTo>
                      <a:close/>
                    </a:path>
                  </a:pathLst>
                </a:custGeom>
                <a:solidFill>
                  <a:srgbClr val="231F20"/>
                </a:solidFill>
                <a:ln w="12700" cap="flat">
                  <a:noFill/>
                  <a:miter lim="400000"/>
                </a:ln>
                <a:effectLst/>
              </p:spPr>
              <p:txBody>
                <a:bodyPr wrap="square" lIns="45719" tIns="45719" rIns="45719" bIns="45719" numCol="1" anchor="t">
                  <a:noAutofit/>
                </a:bodyPr>
                <a:lstStyle/>
                <a:p>
                  <a:endParaRPr/>
                </a:p>
              </p:txBody>
            </p:sp>
            <p:sp>
              <p:nvSpPr>
                <p:cNvPr id="41" name="Shape 6136"/>
                <p:cNvSpPr/>
                <p:nvPr/>
              </p:nvSpPr>
              <p:spPr>
                <a:xfrm>
                  <a:off x="101668" y="1772730"/>
                  <a:ext cx="251400" cy="110912"/>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lnTo>
                        <a:pt x="159" y="21600"/>
                      </a:lnTo>
                      <a:lnTo>
                        <a:pt x="0" y="20160"/>
                      </a:lnTo>
                      <a:lnTo>
                        <a:pt x="21600" y="0"/>
                      </a:lnTo>
                      <a:lnTo>
                        <a:pt x="21600" y="8640"/>
                      </a:lnTo>
                      <a:close/>
                    </a:path>
                  </a:pathLst>
                </a:custGeom>
                <a:solidFill>
                  <a:srgbClr val="363435"/>
                </a:solidFill>
                <a:ln w="12700" cap="flat">
                  <a:noFill/>
                  <a:miter lim="400000"/>
                </a:ln>
                <a:effectLst/>
              </p:spPr>
              <p:txBody>
                <a:bodyPr wrap="square" lIns="45719" tIns="45719" rIns="45719" bIns="45719" numCol="1" anchor="t">
                  <a:noAutofit/>
                </a:bodyPr>
                <a:lstStyle/>
                <a:p>
                  <a:endParaRPr/>
                </a:p>
              </p:txBody>
            </p:sp>
            <p:sp>
              <p:nvSpPr>
                <p:cNvPr id="42" name="Shape 6137"/>
                <p:cNvSpPr/>
                <p:nvPr/>
              </p:nvSpPr>
              <p:spPr>
                <a:xfrm>
                  <a:off x="75789" y="1889187"/>
                  <a:ext cx="66547" cy="68396"/>
                </a:xfrm>
                <a:custGeom>
                  <a:avLst/>
                  <a:gdLst/>
                  <a:ahLst/>
                  <a:cxnLst>
                    <a:cxn ang="0">
                      <a:pos x="wd2" y="hd2"/>
                    </a:cxn>
                    <a:cxn ang="5400000">
                      <a:pos x="wd2" y="hd2"/>
                    </a:cxn>
                    <a:cxn ang="10800000">
                      <a:pos x="wd2" y="hd2"/>
                    </a:cxn>
                    <a:cxn ang="16200000">
                      <a:pos x="wd2" y="hd2"/>
                    </a:cxn>
                  </a:cxnLst>
                  <a:rect l="0" t="0" r="r" b="b"/>
                  <a:pathLst>
                    <a:path w="21600" h="21600" extrusionOk="0">
                      <a:moveTo>
                        <a:pt x="21600" y="11092"/>
                      </a:moveTo>
                      <a:lnTo>
                        <a:pt x="21600" y="12843"/>
                      </a:lnTo>
                      <a:lnTo>
                        <a:pt x="21000" y="15178"/>
                      </a:lnTo>
                      <a:lnTo>
                        <a:pt x="18600" y="18681"/>
                      </a:lnTo>
                      <a:lnTo>
                        <a:pt x="15000" y="21016"/>
                      </a:lnTo>
                      <a:lnTo>
                        <a:pt x="13200" y="21600"/>
                      </a:lnTo>
                      <a:lnTo>
                        <a:pt x="8400" y="21600"/>
                      </a:lnTo>
                      <a:lnTo>
                        <a:pt x="6600" y="21016"/>
                      </a:lnTo>
                      <a:lnTo>
                        <a:pt x="3000" y="18681"/>
                      </a:lnTo>
                      <a:lnTo>
                        <a:pt x="600" y="15178"/>
                      </a:lnTo>
                      <a:lnTo>
                        <a:pt x="0" y="12843"/>
                      </a:lnTo>
                      <a:lnTo>
                        <a:pt x="0" y="8757"/>
                      </a:lnTo>
                      <a:lnTo>
                        <a:pt x="600" y="7005"/>
                      </a:lnTo>
                      <a:lnTo>
                        <a:pt x="1800" y="4670"/>
                      </a:lnTo>
                      <a:lnTo>
                        <a:pt x="3000" y="3503"/>
                      </a:lnTo>
                      <a:lnTo>
                        <a:pt x="6600" y="1168"/>
                      </a:lnTo>
                      <a:lnTo>
                        <a:pt x="8400" y="584"/>
                      </a:lnTo>
                      <a:lnTo>
                        <a:pt x="10800" y="0"/>
                      </a:lnTo>
                      <a:lnTo>
                        <a:pt x="13200" y="584"/>
                      </a:lnTo>
                      <a:lnTo>
                        <a:pt x="15000" y="1168"/>
                      </a:lnTo>
                      <a:lnTo>
                        <a:pt x="18600" y="3503"/>
                      </a:lnTo>
                      <a:lnTo>
                        <a:pt x="19800" y="4670"/>
                      </a:lnTo>
                      <a:lnTo>
                        <a:pt x="21000" y="7005"/>
                      </a:lnTo>
                      <a:lnTo>
                        <a:pt x="21600" y="8757"/>
                      </a:lnTo>
                      <a:lnTo>
                        <a:pt x="21600" y="11092"/>
                      </a:lnTo>
                      <a:close/>
                    </a:path>
                  </a:pathLst>
                </a:custGeom>
                <a:solidFill>
                  <a:srgbClr val="363435"/>
                </a:solidFill>
                <a:ln w="12700" cap="flat">
                  <a:noFill/>
                  <a:miter lim="400000"/>
                </a:ln>
                <a:effectLst/>
              </p:spPr>
              <p:txBody>
                <a:bodyPr wrap="square" lIns="45719" tIns="45719" rIns="45719" bIns="45719" numCol="1" anchor="t">
                  <a:noAutofit/>
                </a:bodyPr>
                <a:lstStyle/>
                <a:p>
                  <a:endParaRPr/>
                </a:p>
              </p:txBody>
            </p:sp>
            <p:sp>
              <p:nvSpPr>
                <p:cNvPr id="43" name="Shape 6138"/>
                <p:cNvSpPr/>
                <p:nvPr/>
              </p:nvSpPr>
              <p:spPr>
                <a:xfrm>
                  <a:off x="83183" y="1898429"/>
                  <a:ext cx="51759" cy="517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20829" y="14657"/>
                      </a:lnTo>
                      <a:lnTo>
                        <a:pt x="18514" y="18514"/>
                      </a:lnTo>
                      <a:lnTo>
                        <a:pt x="15429" y="20829"/>
                      </a:lnTo>
                      <a:lnTo>
                        <a:pt x="10800" y="21600"/>
                      </a:lnTo>
                      <a:lnTo>
                        <a:pt x="6943" y="20829"/>
                      </a:lnTo>
                      <a:lnTo>
                        <a:pt x="3086" y="18514"/>
                      </a:lnTo>
                      <a:lnTo>
                        <a:pt x="771" y="14657"/>
                      </a:lnTo>
                      <a:lnTo>
                        <a:pt x="0" y="10800"/>
                      </a:lnTo>
                      <a:lnTo>
                        <a:pt x="771" y="6171"/>
                      </a:lnTo>
                      <a:lnTo>
                        <a:pt x="3086" y="3086"/>
                      </a:lnTo>
                      <a:lnTo>
                        <a:pt x="6943" y="771"/>
                      </a:lnTo>
                      <a:lnTo>
                        <a:pt x="10800" y="0"/>
                      </a:lnTo>
                      <a:lnTo>
                        <a:pt x="15429" y="771"/>
                      </a:lnTo>
                      <a:lnTo>
                        <a:pt x="18514" y="3086"/>
                      </a:lnTo>
                      <a:lnTo>
                        <a:pt x="20829" y="6171"/>
                      </a:lnTo>
                      <a:lnTo>
                        <a:pt x="21600" y="10800"/>
                      </a:lnTo>
                      <a:close/>
                    </a:path>
                  </a:pathLst>
                </a:custGeom>
                <a:solidFill>
                  <a:srgbClr val="312E30"/>
                </a:solidFill>
                <a:ln w="12700" cap="flat">
                  <a:noFill/>
                  <a:miter lim="400000"/>
                </a:ln>
                <a:effectLst/>
              </p:spPr>
              <p:txBody>
                <a:bodyPr wrap="square" lIns="45719" tIns="45719" rIns="45719" bIns="45719" numCol="1" anchor="t">
                  <a:noAutofit/>
                </a:bodyPr>
                <a:lstStyle/>
                <a:p>
                  <a:endParaRPr/>
                </a:p>
              </p:txBody>
            </p:sp>
            <p:sp>
              <p:nvSpPr>
                <p:cNvPr id="44" name="Shape 6139"/>
                <p:cNvSpPr/>
                <p:nvPr/>
              </p:nvSpPr>
              <p:spPr>
                <a:xfrm>
                  <a:off x="92425" y="1907672"/>
                  <a:ext cx="33275" cy="332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21600" y="14400"/>
                      </a:lnTo>
                      <a:lnTo>
                        <a:pt x="19200" y="18000"/>
                      </a:lnTo>
                      <a:lnTo>
                        <a:pt x="15600" y="20400"/>
                      </a:lnTo>
                      <a:lnTo>
                        <a:pt x="10800" y="21600"/>
                      </a:lnTo>
                      <a:lnTo>
                        <a:pt x="7200" y="20400"/>
                      </a:lnTo>
                      <a:lnTo>
                        <a:pt x="3600" y="18000"/>
                      </a:lnTo>
                      <a:lnTo>
                        <a:pt x="1200" y="14400"/>
                      </a:lnTo>
                      <a:lnTo>
                        <a:pt x="0" y="10800"/>
                      </a:lnTo>
                      <a:lnTo>
                        <a:pt x="1200" y="6000"/>
                      </a:lnTo>
                      <a:lnTo>
                        <a:pt x="3600" y="2400"/>
                      </a:lnTo>
                      <a:lnTo>
                        <a:pt x="7200" y="0"/>
                      </a:lnTo>
                      <a:lnTo>
                        <a:pt x="15600" y="0"/>
                      </a:lnTo>
                      <a:lnTo>
                        <a:pt x="19200" y="2400"/>
                      </a:lnTo>
                      <a:lnTo>
                        <a:pt x="21600" y="6000"/>
                      </a:lnTo>
                      <a:lnTo>
                        <a:pt x="21600" y="10800"/>
                      </a:lnTo>
                      <a:close/>
                    </a:path>
                  </a:pathLst>
                </a:custGeom>
                <a:solidFill>
                  <a:srgbClr val="4E4E50"/>
                </a:solidFill>
                <a:ln w="12700" cap="flat">
                  <a:noFill/>
                  <a:miter lim="400000"/>
                </a:ln>
                <a:effectLst/>
              </p:spPr>
              <p:txBody>
                <a:bodyPr wrap="square" lIns="45719" tIns="45719" rIns="45719" bIns="45719" numCol="1" anchor="t">
                  <a:noAutofit/>
                </a:bodyPr>
                <a:lstStyle/>
                <a:p>
                  <a:endParaRPr/>
                </a:p>
              </p:txBody>
            </p:sp>
            <p:sp>
              <p:nvSpPr>
                <p:cNvPr id="45" name="Shape 6140"/>
                <p:cNvSpPr/>
                <p:nvPr/>
              </p:nvSpPr>
              <p:spPr>
                <a:xfrm>
                  <a:off x="66546" y="1872550"/>
                  <a:ext cx="86882" cy="49911"/>
                </a:xfrm>
                <a:custGeom>
                  <a:avLst/>
                  <a:gdLst/>
                  <a:ahLst/>
                  <a:cxnLst>
                    <a:cxn ang="0">
                      <a:pos x="wd2" y="hd2"/>
                    </a:cxn>
                    <a:cxn ang="5400000">
                      <a:pos x="wd2" y="hd2"/>
                    </a:cxn>
                    <a:cxn ang="10800000">
                      <a:pos x="wd2" y="hd2"/>
                    </a:cxn>
                    <a:cxn ang="16200000">
                      <a:pos x="wd2" y="hd2"/>
                    </a:cxn>
                  </a:cxnLst>
                  <a:rect l="0" t="0" r="r" b="b"/>
                  <a:pathLst>
                    <a:path w="21600" h="21600" extrusionOk="0">
                      <a:moveTo>
                        <a:pt x="10570" y="4800"/>
                      </a:moveTo>
                      <a:lnTo>
                        <a:pt x="12409" y="5600"/>
                      </a:lnTo>
                      <a:lnTo>
                        <a:pt x="14706" y="6400"/>
                      </a:lnTo>
                      <a:lnTo>
                        <a:pt x="16085" y="8000"/>
                      </a:lnTo>
                      <a:lnTo>
                        <a:pt x="17923" y="9600"/>
                      </a:lnTo>
                      <a:lnTo>
                        <a:pt x="19302" y="12000"/>
                      </a:lnTo>
                      <a:lnTo>
                        <a:pt x="20221" y="15200"/>
                      </a:lnTo>
                      <a:lnTo>
                        <a:pt x="21140" y="21600"/>
                      </a:lnTo>
                      <a:lnTo>
                        <a:pt x="21600" y="19200"/>
                      </a:lnTo>
                      <a:lnTo>
                        <a:pt x="21140" y="15200"/>
                      </a:lnTo>
                      <a:lnTo>
                        <a:pt x="20681" y="12000"/>
                      </a:lnTo>
                      <a:lnTo>
                        <a:pt x="19762" y="8800"/>
                      </a:lnTo>
                      <a:lnTo>
                        <a:pt x="18383" y="5600"/>
                      </a:lnTo>
                      <a:lnTo>
                        <a:pt x="16545" y="3200"/>
                      </a:lnTo>
                      <a:lnTo>
                        <a:pt x="14706" y="1600"/>
                      </a:lnTo>
                      <a:lnTo>
                        <a:pt x="12868" y="800"/>
                      </a:lnTo>
                      <a:lnTo>
                        <a:pt x="10570" y="0"/>
                      </a:lnTo>
                      <a:lnTo>
                        <a:pt x="8272" y="800"/>
                      </a:lnTo>
                      <a:lnTo>
                        <a:pt x="6434" y="1600"/>
                      </a:lnTo>
                      <a:lnTo>
                        <a:pt x="4596" y="3200"/>
                      </a:lnTo>
                      <a:lnTo>
                        <a:pt x="2757" y="5600"/>
                      </a:lnTo>
                      <a:lnTo>
                        <a:pt x="1838" y="8800"/>
                      </a:lnTo>
                      <a:lnTo>
                        <a:pt x="460" y="12000"/>
                      </a:lnTo>
                      <a:lnTo>
                        <a:pt x="0" y="15200"/>
                      </a:lnTo>
                      <a:lnTo>
                        <a:pt x="0" y="21600"/>
                      </a:lnTo>
                      <a:lnTo>
                        <a:pt x="919" y="15200"/>
                      </a:lnTo>
                      <a:lnTo>
                        <a:pt x="2298" y="12000"/>
                      </a:lnTo>
                      <a:lnTo>
                        <a:pt x="3677" y="9600"/>
                      </a:lnTo>
                      <a:lnTo>
                        <a:pt x="5055" y="8000"/>
                      </a:lnTo>
                      <a:lnTo>
                        <a:pt x="6894" y="6400"/>
                      </a:lnTo>
                      <a:lnTo>
                        <a:pt x="10570" y="4800"/>
                      </a:lnTo>
                      <a:close/>
                    </a:path>
                  </a:pathLst>
                </a:custGeom>
                <a:solidFill>
                  <a:srgbClr val="231F20"/>
                </a:solidFill>
                <a:ln w="12700" cap="flat">
                  <a:noFill/>
                  <a:miter lim="400000"/>
                </a:ln>
                <a:effectLst/>
              </p:spPr>
              <p:txBody>
                <a:bodyPr wrap="square" lIns="45719" tIns="45719" rIns="45719" bIns="45719" numCol="1" anchor="t">
                  <a:noAutofit/>
                </a:bodyPr>
                <a:lstStyle/>
                <a:p>
                  <a:endParaRPr/>
                </a:p>
              </p:txBody>
            </p:sp>
            <p:sp>
              <p:nvSpPr>
                <p:cNvPr id="46" name="Shape 6141"/>
                <p:cNvSpPr/>
                <p:nvPr/>
              </p:nvSpPr>
              <p:spPr>
                <a:xfrm>
                  <a:off x="194094" y="1225568"/>
                  <a:ext cx="343825" cy="62850"/>
                </a:xfrm>
                <a:prstGeom prst="rect">
                  <a:avLst/>
                </a:prstGeom>
                <a:solidFill>
                  <a:srgbClr val="414142"/>
                </a:solidFill>
                <a:ln w="12700" cap="flat">
                  <a:noFill/>
                  <a:miter lim="400000"/>
                </a:ln>
                <a:effectLst/>
              </p:spPr>
              <p:txBody>
                <a:bodyPr wrap="square" lIns="45719" tIns="45719" rIns="45719" bIns="45719" numCol="1" anchor="t">
                  <a:noAutofit/>
                </a:bodyPr>
                <a:lstStyle/>
                <a:p>
                  <a:endParaRPr/>
                </a:p>
              </p:txBody>
            </p:sp>
            <p:sp>
              <p:nvSpPr>
                <p:cNvPr id="47" name="Shape 6142"/>
                <p:cNvSpPr/>
                <p:nvPr/>
              </p:nvSpPr>
              <p:spPr>
                <a:xfrm>
                  <a:off x="356764" y="1288418"/>
                  <a:ext cx="24031" cy="500949"/>
                </a:xfrm>
                <a:prstGeom prst="rect">
                  <a:avLst/>
                </a:prstGeom>
                <a:solidFill>
                  <a:srgbClr val="414142"/>
                </a:solidFill>
                <a:ln w="12700" cap="flat">
                  <a:noFill/>
                  <a:miter lim="400000"/>
                </a:ln>
                <a:effectLst/>
              </p:spPr>
              <p:txBody>
                <a:bodyPr wrap="square" lIns="45719" tIns="45719" rIns="45719" bIns="45719" numCol="1" anchor="t">
                  <a:noAutofit/>
                </a:bodyPr>
                <a:lstStyle/>
                <a:p>
                  <a:endParaRPr/>
                </a:p>
              </p:txBody>
            </p:sp>
            <p:sp>
              <p:nvSpPr>
                <p:cNvPr id="48" name="Shape 6143"/>
                <p:cNvSpPr/>
                <p:nvPr/>
              </p:nvSpPr>
              <p:spPr>
                <a:xfrm>
                  <a:off x="343824" y="1338328"/>
                  <a:ext cx="49911" cy="173761"/>
                </a:xfrm>
                <a:prstGeom prst="rect">
                  <a:avLst/>
                </a:prstGeom>
                <a:solidFill>
                  <a:srgbClr val="231F20"/>
                </a:solidFill>
                <a:ln w="12700" cap="flat">
                  <a:noFill/>
                  <a:miter lim="400000"/>
                </a:ln>
                <a:effectLst/>
              </p:spPr>
              <p:txBody>
                <a:bodyPr wrap="square" lIns="45719" tIns="45719" rIns="45719" bIns="45719" numCol="1" anchor="t">
                  <a:noAutofit/>
                </a:bodyPr>
                <a:lstStyle/>
                <a:p>
                  <a:endParaRPr/>
                </a:p>
              </p:txBody>
            </p:sp>
            <p:sp>
              <p:nvSpPr>
                <p:cNvPr id="49" name="Shape 6144"/>
                <p:cNvSpPr/>
                <p:nvPr/>
              </p:nvSpPr>
              <p:spPr>
                <a:xfrm>
                  <a:off x="353067" y="1598969"/>
                  <a:ext cx="31425" cy="173761"/>
                </a:xfrm>
                <a:prstGeom prst="rect">
                  <a:avLst/>
                </a:prstGeom>
                <a:solidFill>
                  <a:srgbClr val="363435"/>
                </a:solidFill>
                <a:ln w="12700" cap="flat">
                  <a:noFill/>
                  <a:miter lim="400000"/>
                </a:ln>
                <a:effectLst/>
              </p:spPr>
              <p:txBody>
                <a:bodyPr wrap="square" lIns="45719" tIns="45719" rIns="45719" bIns="45719" numCol="1" anchor="t">
                  <a:noAutofit/>
                </a:bodyPr>
                <a:lstStyle/>
                <a:p>
                  <a:endParaRPr/>
                </a:p>
              </p:txBody>
            </p:sp>
            <p:sp>
              <p:nvSpPr>
                <p:cNvPr id="50" name="Shape 6145"/>
                <p:cNvSpPr/>
                <p:nvPr/>
              </p:nvSpPr>
              <p:spPr>
                <a:xfrm>
                  <a:off x="343824" y="1647030"/>
                  <a:ext cx="49911" cy="175610"/>
                </a:xfrm>
                <a:prstGeom prst="rect">
                  <a:avLst/>
                </a:prstGeom>
                <a:solidFill>
                  <a:srgbClr val="231F20"/>
                </a:solidFill>
                <a:ln w="12700" cap="flat">
                  <a:noFill/>
                  <a:miter lim="400000"/>
                </a:ln>
                <a:effectLst/>
              </p:spPr>
              <p:txBody>
                <a:bodyPr wrap="square" lIns="45719" tIns="45719" rIns="45719" bIns="45719" numCol="1" anchor="t">
                  <a:noAutofit/>
                </a:bodyPr>
                <a:lstStyle/>
                <a:p>
                  <a:endParaRPr/>
                </a:p>
              </p:txBody>
            </p:sp>
            <p:sp>
              <p:nvSpPr>
                <p:cNvPr id="51" name="Shape 6146"/>
                <p:cNvSpPr/>
                <p:nvPr/>
              </p:nvSpPr>
              <p:spPr>
                <a:xfrm>
                  <a:off x="96122" y="1157173"/>
                  <a:ext cx="545314" cy="107215"/>
                </a:xfrm>
                <a:custGeom>
                  <a:avLst/>
                  <a:gdLst/>
                  <a:ahLst/>
                  <a:cxnLst>
                    <a:cxn ang="0">
                      <a:pos x="wd2" y="hd2"/>
                    </a:cxn>
                    <a:cxn ang="5400000">
                      <a:pos x="wd2" y="hd2"/>
                    </a:cxn>
                    <a:cxn ang="10800000">
                      <a:pos x="wd2" y="hd2"/>
                    </a:cxn>
                    <a:cxn ang="16200000">
                      <a:pos x="wd2" y="hd2"/>
                    </a:cxn>
                  </a:cxnLst>
                  <a:rect l="0" t="0" r="r" b="b"/>
                  <a:pathLst>
                    <a:path w="21600" h="21600" extrusionOk="0">
                      <a:moveTo>
                        <a:pt x="21527" y="745"/>
                      </a:moveTo>
                      <a:lnTo>
                        <a:pt x="21600" y="2234"/>
                      </a:lnTo>
                      <a:lnTo>
                        <a:pt x="21600" y="4469"/>
                      </a:lnTo>
                      <a:lnTo>
                        <a:pt x="21527" y="8566"/>
                      </a:lnTo>
                      <a:lnTo>
                        <a:pt x="21527" y="9683"/>
                      </a:lnTo>
                      <a:lnTo>
                        <a:pt x="21307" y="11172"/>
                      </a:lnTo>
                      <a:lnTo>
                        <a:pt x="21087" y="12290"/>
                      </a:lnTo>
                      <a:lnTo>
                        <a:pt x="20721" y="13407"/>
                      </a:lnTo>
                      <a:lnTo>
                        <a:pt x="20282" y="14524"/>
                      </a:lnTo>
                      <a:lnTo>
                        <a:pt x="19696" y="15641"/>
                      </a:lnTo>
                      <a:lnTo>
                        <a:pt x="18378" y="17503"/>
                      </a:lnTo>
                      <a:lnTo>
                        <a:pt x="16841" y="19366"/>
                      </a:lnTo>
                      <a:lnTo>
                        <a:pt x="15010" y="20483"/>
                      </a:lnTo>
                      <a:lnTo>
                        <a:pt x="12960" y="21228"/>
                      </a:lnTo>
                      <a:lnTo>
                        <a:pt x="10763" y="21600"/>
                      </a:lnTo>
                      <a:lnTo>
                        <a:pt x="8640" y="21228"/>
                      </a:lnTo>
                      <a:lnTo>
                        <a:pt x="6590" y="20483"/>
                      </a:lnTo>
                      <a:lnTo>
                        <a:pt x="4759" y="19366"/>
                      </a:lnTo>
                      <a:lnTo>
                        <a:pt x="3222" y="17503"/>
                      </a:lnTo>
                      <a:lnTo>
                        <a:pt x="1904" y="15641"/>
                      </a:lnTo>
                      <a:lnTo>
                        <a:pt x="1318" y="14524"/>
                      </a:lnTo>
                      <a:lnTo>
                        <a:pt x="879" y="13407"/>
                      </a:lnTo>
                      <a:lnTo>
                        <a:pt x="513" y="12290"/>
                      </a:lnTo>
                      <a:lnTo>
                        <a:pt x="220" y="11172"/>
                      </a:lnTo>
                      <a:lnTo>
                        <a:pt x="73" y="9683"/>
                      </a:lnTo>
                      <a:lnTo>
                        <a:pt x="0" y="8566"/>
                      </a:lnTo>
                      <a:lnTo>
                        <a:pt x="0" y="0"/>
                      </a:lnTo>
                      <a:lnTo>
                        <a:pt x="21527" y="745"/>
                      </a:lnTo>
                      <a:close/>
                    </a:path>
                  </a:pathLst>
                </a:custGeom>
                <a:solidFill>
                  <a:srgbClr val="6E6F71"/>
                </a:solidFill>
                <a:ln w="12700" cap="flat">
                  <a:noFill/>
                  <a:miter lim="400000"/>
                </a:ln>
                <a:effectLst/>
              </p:spPr>
              <p:txBody>
                <a:bodyPr wrap="square" lIns="45719" tIns="45719" rIns="45719" bIns="45719" numCol="1" anchor="t">
                  <a:noAutofit/>
                </a:bodyPr>
                <a:lstStyle/>
                <a:p>
                  <a:endParaRPr/>
                </a:p>
              </p:txBody>
            </p:sp>
            <p:sp>
              <p:nvSpPr>
                <p:cNvPr id="52" name="Shape 6147"/>
                <p:cNvSpPr/>
                <p:nvPr/>
              </p:nvSpPr>
              <p:spPr>
                <a:xfrm>
                  <a:off x="96122" y="1096172"/>
                  <a:ext cx="543466" cy="1293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73" y="12034"/>
                      </a:lnTo>
                      <a:lnTo>
                        <a:pt x="220" y="12960"/>
                      </a:lnTo>
                      <a:lnTo>
                        <a:pt x="514" y="13886"/>
                      </a:lnTo>
                      <a:lnTo>
                        <a:pt x="882" y="15120"/>
                      </a:lnTo>
                      <a:lnTo>
                        <a:pt x="1322" y="16046"/>
                      </a:lnTo>
                      <a:lnTo>
                        <a:pt x="1910" y="16971"/>
                      </a:lnTo>
                      <a:lnTo>
                        <a:pt x="3233" y="18514"/>
                      </a:lnTo>
                      <a:lnTo>
                        <a:pt x="4776" y="19749"/>
                      </a:lnTo>
                      <a:lnTo>
                        <a:pt x="6612" y="20674"/>
                      </a:lnTo>
                      <a:lnTo>
                        <a:pt x="8669" y="21291"/>
                      </a:lnTo>
                      <a:lnTo>
                        <a:pt x="10800" y="21600"/>
                      </a:lnTo>
                      <a:lnTo>
                        <a:pt x="13004" y="21291"/>
                      </a:lnTo>
                      <a:lnTo>
                        <a:pt x="15061" y="20674"/>
                      </a:lnTo>
                      <a:lnTo>
                        <a:pt x="16898" y="19749"/>
                      </a:lnTo>
                      <a:lnTo>
                        <a:pt x="18441" y="18514"/>
                      </a:lnTo>
                      <a:lnTo>
                        <a:pt x="19763" y="16971"/>
                      </a:lnTo>
                      <a:lnTo>
                        <a:pt x="20351" y="16046"/>
                      </a:lnTo>
                      <a:lnTo>
                        <a:pt x="20792" y="15120"/>
                      </a:lnTo>
                      <a:lnTo>
                        <a:pt x="21159" y="13886"/>
                      </a:lnTo>
                      <a:lnTo>
                        <a:pt x="21600" y="12034"/>
                      </a:lnTo>
                      <a:lnTo>
                        <a:pt x="21600" y="9874"/>
                      </a:lnTo>
                      <a:lnTo>
                        <a:pt x="21380" y="8640"/>
                      </a:lnTo>
                      <a:lnTo>
                        <a:pt x="21159" y="7714"/>
                      </a:lnTo>
                      <a:lnTo>
                        <a:pt x="20792" y="6789"/>
                      </a:lnTo>
                      <a:lnTo>
                        <a:pt x="20351" y="5554"/>
                      </a:lnTo>
                      <a:lnTo>
                        <a:pt x="19763" y="4937"/>
                      </a:lnTo>
                      <a:lnTo>
                        <a:pt x="18441" y="3086"/>
                      </a:lnTo>
                      <a:lnTo>
                        <a:pt x="16898" y="1851"/>
                      </a:lnTo>
                      <a:lnTo>
                        <a:pt x="15061" y="926"/>
                      </a:lnTo>
                      <a:lnTo>
                        <a:pt x="13004" y="309"/>
                      </a:lnTo>
                      <a:lnTo>
                        <a:pt x="10800" y="0"/>
                      </a:lnTo>
                      <a:lnTo>
                        <a:pt x="8669" y="309"/>
                      </a:lnTo>
                      <a:lnTo>
                        <a:pt x="6612" y="926"/>
                      </a:lnTo>
                      <a:lnTo>
                        <a:pt x="4776" y="1851"/>
                      </a:lnTo>
                      <a:lnTo>
                        <a:pt x="3233" y="3086"/>
                      </a:lnTo>
                      <a:lnTo>
                        <a:pt x="1910" y="4937"/>
                      </a:lnTo>
                      <a:lnTo>
                        <a:pt x="1322" y="5554"/>
                      </a:lnTo>
                      <a:lnTo>
                        <a:pt x="882" y="6789"/>
                      </a:lnTo>
                      <a:lnTo>
                        <a:pt x="514" y="7714"/>
                      </a:lnTo>
                      <a:lnTo>
                        <a:pt x="220" y="8640"/>
                      </a:lnTo>
                      <a:lnTo>
                        <a:pt x="73" y="9874"/>
                      </a:lnTo>
                      <a:lnTo>
                        <a:pt x="0" y="10800"/>
                      </a:lnTo>
                      <a:close/>
                    </a:path>
                  </a:pathLst>
                </a:custGeom>
                <a:solidFill>
                  <a:srgbClr val="A6A8AC"/>
                </a:solidFill>
                <a:ln w="12700" cap="flat">
                  <a:noFill/>
                  <a:miter lim="400000"/>
                </a:ln>
                <a:effectLst/>
              </p:spPr>
              <p:txBody>
                <a:bodyPr wrap="square" lIns="45719" tIns="45719" rIns="45719" bIns="45719" numCol="1" anchor="t">
                  <a:noAutofit/>
                </a:bodyPr>
                <a:lstStyle/>
                <a:p>
                  <a:endParaRPr/>
                </a:p>
              </p:txBody>
            </p:sp>
            <p:sp>
              <p:nvSpPr>
                <p:cNvPr id="53" name="Shape 6148"/>
                <p:cNvSpPr/>
                <p:nvPr/>
              </p:nvSpPr>
              <p:spPr>
                <a:xfrm>
                  <a:off x="216276" y="526828"/>
                  <a:ext cx="280976" cy="537920"/>
                </a:xfrm>
                <a:custGeom>
                  <a:avLst/>
                  <a:gdLst/>
                  <a:ahLst/>
                  <a:cxnLst>
                    <a:cxn ang="0">
                      <a:pos x="wd2" y="hd2"/>
                    </a:cxn>
                    <a:cxn ang="5400000">
                      <a:pos x="wd2" y="hd2"/>
                    </a:cxn>
                    <a:cxn ang="10800000">
                      <a:pos x="wd2" y="hd2"/>
                    </a:cxn>
                    <a:cxn ang="16200000">
                      <a:pos x="wd2" y="hd2"/>
                    </a:cxn>
                  </a:cxnLst>
                  <a:rect l="0" t="0" r="r" b="b"/>
                  <a:pathLst>
                    <a:path w="21600" h="21600" extrusionOk="0">
                      <a:moveTo>
                        <a:pt x="0" y="20338"/>
                      </a:moveTo>
                      <a:lnTo>
                        <a:pt x="426" y="19893"/>
                      </a:lnTo>
                      <a:lnTo>
                        <a:pt x="853" y="19373"/>
                      </a:lnTo>
                      <a:lnTo>
                        <a:pt x="1563" y="18334"/>
                      </a:lnTo>
                      <a:lnTo>
                        <a:pt x="1989" y="17221"/>
                      </a:lnTo>
                      <a:lnTo>
                        <a:pt x="2132" y="16181"/>
                      </a:lnTo>
                      <a:lnTo>
                        <a:pt x="2274" y="15216"/>
                      </a:lnTo>
                      <a:lnTo>
                        <a:pt x="2274" y="14474"/>
                      </a:lnTo>
                      <a:lnTo>
                        <a:pt x="2132" y="13806"/>
                      </a:lnTo>
                      <a:lnTo>
                        <a:pt x="1563" y="12173"/>
                      </a:lnTo>
                      <a:lnTo>
                        <a:pt x="995" y="10614"/>
                      </a:lnTo>
                      <a:lnTo>
                        <a:pt x="711" y="9130"/>
                      </a:lnTo>
                      <a:lnTo>
                        <a:pt x="568" y="7794"/>
                      </a:lnTo>
                      <a:lnTo>
                        <a:pt x="568" y="5419"/>
                      </a:lnTo>
                      <a:lnTo>
                        <a:pt x="853" y="4379"/>
                      </a:lnTo>
                      <a:lnTo>
                        <a:pt x="1137" y="3489"/>
                      </a:lnTo>
                      <a:lnTo>
                        <a:pt x="1705" y="1930"/>
                      </a:lnTo>
                      <a:lnTo>
                        <a:pt x="2416" y="891"/>
                      </a:lnTo>
                      <a:lnTo>
                        <a:pt x="2984" y="223"/>
                      </a:lnTo>
                      <a:lnTo>
                        <a:pt x="3126" y="0"/>
                      </a:lnTo>
                      <a:lnTo>
                        <a:pt x="16484" y="0"/>
                      </a:lnTo>
                      <a:lnTo>
                        <a:pt x="16911" y="148"/>
                      </a:lnTo>
                      <a:lnTo>
                        <a:pt x="17905" y="594"/>
                      </a:lnTo>
                      <a:lnTo>
                        <a:pt x="19184" y="1336"/>
                      </a:lnTo>
                      <a:lnTo>
                        <a:pt x="19895" y="1707"/>
                      </a:lnTo>
                      <a:lnTo>
                        <a:pt x="20463" y="2227"/>
                      </a:lnTo>
                      <a:lnTo>
                        <a:pt x="21032" y="2672"/>
                      </a:lnTo>
                      <a:lnTo>
                        <a:pt x="21458" y="3266"/>
                      </a:lnTo>
                      <a:lnTo>
                        <a:pt x="21600" y="3786"/>
                      </a:lnTo>
                      <a:lnTo>
                        <a:pt x="21600" y="4379"/>
                      </a:lnTo>
                      <a:lnTo>
                        <a:pt x="21458" y="4899"/>
                      </a:lnTo>
                      <a:lnTo>
                        <a:pt x="20889" y="5493"/>
                      </a:lnTo>
                      <a:lnTo>
                        <a:pt x="20037" y="6087"/>
                      </a:lnTo>
                      <a:lnTo>
                        <a:pt x="18758" y="6680"/>
                      </a:lnTo>
                      <a:lnTo>
                        <a:pt x="18758" y="8536"/>
                      </a:lnTo>
                      <a:lnTo>
                        <a:pt x="18474" y="12990"/>
                      </a:lnTo>
                      <a:lnTo>
                        <a:pt x="18474" y="15513"/>
                      </a:lnTo>
                      <a:lnTo>
                        <a:pt x="18616" y="17963"/>
                      </a:lnTo>
                      <a:lnTo>
                        <a:pt x="18758" y="20115"/>
                      </a:lnTo>
                      <a:lnTo>
                        <a:pt x="19042" y="21600"/>
                      </a:lnTo>
                      <a:lnTo>
                        <a:pt x="0" y="20338"/>
                      </a:lnTo>
                      <a:close/>
                    </a:path>
                  </a:pathLst>
                </a:custGeom>
                <a:solidFill>
                  <a:srgbClr val="FBBEA4"/>
                </a:solidFill>
                <a:ln w="12700" cap="flat">
                  <a:noFill/>
                  <a:miter lim="400000"/>
                </a:ln>
                <a:effectLst/>
              </p:spPr>
              <p:txBody>
                <a:bodyPr wrap="square" lIns="45719" tIns="45719" rIns="45719" bIns="45719" numCol="1" anchor="t">
                  <a:noAutofit/>
                </a:bodyPr>
                <a:lstStyle/>
                <a:p>
                  <a:endParaRPr/>
                </a:p>
              </p:txBody>
            </p:sp>
            <p:sp>
              <p:nvSpPr>
                <p:cNvPr id="54" name="Shape 6149"/>
                <p:cNvSpPr/>
                <p:nvPr/>
              </p:nvSpPr>
              <p:spPr>
                <a:xfrm>
                  <a:off x="177457" y="27727"/>
                  <a:ext cx="330886" cy="384493"/>
                </a:xfrm>
                <a:custGeom>
                  <a:avLst/>
                  <a:gdLst/>
                  <a:ahLst/>
                  <a:cxnLst>
                    <a:cxn ang="0">
                      <a:pos x="wd2" y="hd2"/>
                    </a:cxn>
                    <a:cxn ang="5400000">
                      <a:pos x="wd2" y="hd2"/>
                    </a:cxn>
                    <a:cxn ang="10800000">
                      <a:pos x="wd2" y="hd2"/>
                    </a:cxn>
                    <a:cxn ang="16200000">
                      <a:pos x="wd2" y="hd2"/>
                    </a:cxn>
                  </a:cxnLst>
                  <a:rect l="0" t="0" r="r" b="b"/>
                  <a:pathLst>
                    <a:path w="21600" h="21600" extrusionOk="0">
                      <a:moveTo>
                        <a:pt x="21238" y="14019"/>
                      </a:moveTo>
                      <a:lnTo>
                        <a:pt x="20152" y="13188"/>
                      </a:lnTo>
                      <a:lnTo>
                        <a:pt x="19549" y="12462"/>
                      </a:lnTo>
                      <a:lnTo>
                        <a:pt x="19428" y="12046"/>
                      </a:lnTo>
                      <a:lnTo>
                        <a:pt x="19428" y="11942"/>
                      </a:lnTo>
                      <a:lnTo>
                        <a:pt x="19549" y="10800"/>
                      </a:lnTo>
                      <a:lnTo>
                        <a:pt x="19549" y="8412"/>
                      </a:lnTo>
                      <a:lnTo>
                        <a:pt x="19307" y="7165"/>
                      </a:lnTo>
                      <a:lnTo>
                        <a:pt x="18825" y="5919"/>
                      </a:lnTo>
                      <a:lnTo>
                        <a:pt x="18342" y="4777"/>
                      </a:lnTo>
                      <a:lnTo>
                        <a:pt x="17618" y="3738"/>
                      </a:lnTo>
                      <a:lnTo>
                        <a:pt x="16773" y="2700"/>
                      </a:lnTo>
                      <a:lnTo>
                        <a:pt x="15928" y="1973"/>
                      </a:lnTo>
                      <a:lnTo>
                        <a:pt x="14963" y="1454"/>
                      </a:lnTo>
                      <a:lnTo>
                        <a:pt x="13877" y="935"/>
                      </a:lnTo>
                      <a:lnTo>
                        <a:pt x="12791" y="519"/>
                      </a:lnTo>
                      <a:lnTo>
                        <a:pt x="11584" y="208"/>
                      </a:lnTo>
                      <a:lnTo>
                        <a:pt x="10378" y="0"/>
                      </a:lnTo>
                      <a:lnTo>
                        <a:pt x="8085" y="0"/>
                      </a:lnTo>
                      <a:lnTo>
                        <a:pt x="7240" y="104"/>
                      </a:lnTo>
                      <a:lnTo>
                        <a:pt x="6396" y="312"/>
                      </a:lnTo>
                      <a:lnTo>
                        <a:pt x="5551" y="623"/>
                      </a:lnTo>
                      <a:lnTo>
                        <a:pt x="4827" y="935"/>
                      </a:lnTo>
                      <a:lnTo>
                        <a:pt x="3982" y="1350"/>
                      </a:lnTo>
                      <a:lnTo>
                        <a:pt x="3258" y="1765"/>
                      </a:lnTo>
                      <a:lnTo>
                        <a:pt x="2655" y="2285"/>
                      </a:lnTo>
                      <a:lnTo>
                        <a:pt x="2172" y="2804"/>
                      </a:lnTo>
                      <a:lnTo>
                        <a:pt x="1931" y="3012"/>
                      </a:lnTo>
                      <a:lnTo>
                        <a:pt x="1448" y="3635"/>
                      </a:lnTo>
                      <a:lnTo>
                        <a:pt x="845" y="4777"/>
                      </a:lnTo>
                      <a:lnTo>
                        <a:pt x="603" y="5400"/>
                      </a:lnTo>
                      <a:lnTo>
                        <a:pt x="362" y="6231"/>
                      </a:lnTo>
                      <a:lnTo>
                        <a:pt x="121" y="7165"/>
                      </a:lnTo>
                      <a:lnTo>
                        <a:pt x="0" y="8100"/>
                      </a:lnTo>
                      <a:lnTo>
                        <a:pt x="0" y="9242"/>
                      </a:lnTo>
                      <a:lnTo>
                        <a:pt x="121" y="10385"/>
                      </a:lnTo>
                      <a:lnTo>
                        <a:pt x="362" y="11735"/>
                      </a:lnTo>
                      <a:lnTo>
                        <a:pt x="724" y="13085"/>
                      </a:lnTo>
                      <a:lnTo>
                        <a:pt x="1327" y="14642"/>
                      </a:lnTo>
                      <a:lnTo>
                        <a:pt x="2172" y="16200"/>
                      </a:lnTo>
                      <a:lnTo>
                        <a:pt x="2655" y="16719"/>
                      </a:lnTo>
                      <a:lnTo>
                        <a:pt x="3137" y="17342"/>
                      </a:lnTo>
                      <a:lnTo>
                        <a:pt x="3861" y="18069"/>
                      </a:lnTo>
                      <a:lnTo>
                        <a:pt x="4706" y="18796"/>
                      </a:lnTo>
                      <a:lnTo>
                        <a:pt x="5792" y="19523"/>
                      </a:lnTo>
                      <a:lnTo>
                        <a:pt x="6999" y="20146"/>
                      </a:lnTo>
                      <a:lnTo>
                        <a:pt x="8447" y="20562"/>
                      </a:lnTo>
                      <a:lnTo>
                        <a:pt x="10016" y="21081"/>
                      </a:lnTo>
                      <a:lnTo>
                        <a:pt x="13153" y="21496"/>
                      </a:lnTo>
                      <a:lnTo>
                        <a:pt x="14360" y="21600"/>
                      </a:lnTo>
                      <a:lnTo>
                        <a:pt x="16411" y="21496"/>
                      </a:lnTo>
                      <a:lnTo>
                        <a:pt x="17135" y="21496"/>
                      </a:lnTo>
                      <a:lnTo>
                        <a:pt x="17618" y="21392"/>
                      </a:lnTo>
                      <a:lnTo>
                        <a:pt x="17980" y="21185"/>
                      </a:lnTo>
                      <a:lnTo>
                        <a:pt x="18221" y="20977"/>
                      </a:lnTo>
                      <a:lnTo>
                        <a:pt x="18342" y="20562"/>
                      </a:lnTo>
                      <a:lnTo>
                        <a:pt x="18463" y="19938"/>
                      </a:lnTo>
                      <a:lnTo>
                        <a:pt x="18463" y="18277"/>
                      </a:lnTo>
                      <a:lnTo>
                        <a:pt x="18583" y="17238"/>
                      </a:lnTo>
                      <a:lnTo>
                        <a:pt x="18825" y="16304"/>
                      </a:lnTo>
                      <a:lnTo>
                        <a:pt x="21479" y="14850"/>
                      </a:lnTo>
                      <a:lnTo>
                        <a:pt x="21479" y="14746"/>
                      </a:lnTo>
                      <a:lnTo>
                        <a:pt x="21600" y="14642"/>
                      </a:lnTo>
                      <a:lnTo>
                        <a:pt x="21479" y="14331"/>
                      </a:lnTo>
                      <a:lnTo>
                        <a:pt x="21238" y="14019"/>
                      </a:lnTo>
                      <a:close/>
                    </a:path>
                  </a:pathLst>
                </a:custGeom>
                <a:solidFill>
                  <a:srgbClr val="FBBEA4"/>
                </a:solidFill>
                <a:ln w="12700" cap="flat">
                  <a:noFill/>
                  <a:miter lim="400000"/>
                </a:ln>
                <a:effectLst/>
              </p:spPr>
              <p:txBody>
                <a:bodyPr wrap="square" lIns="45719" tIns="45719" rIns="45719" bIns="45719" numCol="1" anchor="t">
                  <a:noAutofit/>
                </a:bodyPr>
                <a:lstStyle/>
                <a:p>
                  <a:endParaRPr/>
                </a:p>
              </p:txBody>
            </p:sp>
            <p:sp>
              <p:nvSpPr>
                <p:cNvPr id="55" name="Shape 6150"/>
                <p:cNvSpPr/>
                <p:nvPr/>
              </p:nvSpPr>
              <p:spPr>
                <a:xfrm>
                  <a:off x="138638" y="0"/>
                  <a:ext cx="343826" cy="390038"/>
                </a:xfrm>
                <a:custGeom>
                  <a:avLst/>
                  <a:gdLst/>
                  <a:ahLst/>
                  <a:cxnLst>
                    <a:cxn ang="0">
                      <a:pos x="wd2" y="hd2"/>
                    </a:cxn>
                    <a:cxn ang="5400000">
                      <a:pos x="wd2" y="hd2"/>
                    </a:cxn>
                    <a:cxn ang="10800000">
                      <a:pos x="wd2" y="hd2"/>
                    </a:cxn>
                    <a:cxn ang="16200000">
                      <a:pos x="wd2" y="hd2"/>
                    </a:cxn>
                  </a:cxnLst>
                  <a:rect l="0" t="0" r="r" b="b"/>
                  <a:pathLst>
                    <a:path w="21600" h="21600" extrusionOk="0">
                      <a:moveTo>
                        <a:pt x="21600" y="4504"/>
                      </a:moveTo>
                      <a:lnTo>
                        <a:pt x="21600" y="5016"/>
                      </a:lnTo>
                      <a:lnTo>
                        <a:pt x="21484" y="5528"/>
                      </a:lnTo>
                      <a:lnTo>
                        <a:pt x="21135" y="6142"/>
                      </a:lnTo>
                      <a:lnTo>
                        <a:pt x="20787" y="6552"/>
                      </a:lnTo>
                      <a:lnTo>
                        <a:pt x="20323" y="6859"/>
                      </a:lnTo>
                      <a:lnTo>
                        <a:pt x="19858" y="7268"/>
                      </a:lnTo>
                      <a:lnTo>
                        <a:pt x="19045" y="7678"/>
                      </a:lnTo>
                      <a:lnTo>
                        <a:pt x="18232" y="7985"/>
                      </a:lnTo>
                      <a:lnTo>
                        <a:pt x="17187" y="8394"/>
                      </a:lnTo>
                      <a:lnTo>
                        <a:pt x="15910" y="8701"/>
                      </a:lnTo>
                      <a:lnTo>
                        <a:pt x="14516" y="9111"/>
                      </a:lnTo>
                      <a:lnTo>
                        <a:pt x="14052" y="9316"/>
                      </a:lnTo>
                      <a:lnTo>
                        <a:pt x="13123" y="9930"/>
                      </a:lnTo>
                      <a:lnTo>
                        <a:pt x="12542" y="10442"/>
                      </a:lnTo>
                      <a:lnTo>
                        <a:pt x="12077" y="11056"/>
                      </a:lnTo>
                      <a:lnTo>
                        <a:pt x="11613" y="11773"/>
                      </a:lnTo>
                      <a:lnTo>
                        <a:pt x="11265" y="12591"/>
                      </a:lnTo>
                      <a:lnTo>
                        <a:pt x="10916" y="12387"/>
                      </a:lnTo>
                      <a:lnTo>
                        <a:pt x="10103" y="12387"/>
                      </a:lnTo>
                      <a:lnTo>
                        <a:pt x="9755" y="12489"/>
                      </a:lnTo>
                      <a:lnTo>
                        <a:pt x="9523" y="12694"/>
                      </a:lnTo>
                      <a:lnTo>
                        <a:pt x="9406" y="13206"/>
                      </a:lnTo>
                      <a:lnTo>
                        <a:pt x="9406" y="13922"/>
                      </a:lnTo>
                      <a:lnTo>
                        <a:pt x="9639" y="14332"/>
                      </a:lnTo>
                      <a:lnTo>
                        <a:pt x="9871" y="15458"/>
                      </a:lnTo>
                      <a:lnTo>
                        <a:pt x="9987" y="16277"/>
                      </a:lnTo>
                      <a:lnTo>
                        <a:pt x="9755" y="17915"/>
                      </a:lnTo>
                      <a:lnTo>
                        <a:pt x="9406" y="18734"/>
                      </a:lnTo>
                      <a:lnTo>
                        <a:pt x="9290" y="19041"/>
                      </a:lnTo>
                      <a:lnTo>
                        <a:pt x="9174" y="19757"/>
                      </a:lnTo>
                      <a:lnTo>
                        <a:pt x="9290" y="20167"/>
                      </a:lnTo>
                      <a:lnTo>
                        <a:pt x="9406" y="20679"/>
                      </a:lnTo>
                      <a:lnTo>
                        <a:pt x="9639" y="21191"/>
                      </a:lnTo>
                      <a:lnTo>
                        <a:pt x="9987" y="21600"/>
                      </a:lnTo>
                      <a:lnTo>
                        <a:pt x="9639" y="21498"/>
                      </a:lnTo>
                      <a:lnTo>
                        <a:pt x="8710" y="21191"/>
                      </a:lnTo>
                      <a:lnTo>
                        <a:pt x="7316" y="20576"/>
                      </a:lnTo>
                      <a:lnTo>
                        <a:pt x="6503" y="20064"/>
                      </a:lnTo>
                      <a:lnTo>
                        <a:pt x="5690" y="19450"/>
                      </a:lnTo>
                      <a:lnTo>
                        <a:pt x="4761" y="18836"/>
                      </a:lnTo>
                      <a:lnTo>
                        <a:pt x="3948" y="18017"/>
                      </a:lnTo>
                      <a:lnTo>
                        <a:pt x="3135" y="16993"/>
                      </a:lnTo>
                      <a:lnTo>
                        <a:pt x="2323" y="15867"/>
                      </a:lnTo>
                      <a:lnTo>
                        <a:pt x="1626" y="14639"/>
                      </a:lnTo>
                      <a:lnTo>
                        <a:pt x="929" y="13206"/>
                      </a:lnTo>
                      <a:lnTo>
                        <a:pt x="465" y="11670"/>
                      </a:lnTo>
                      <a:lnTo>
                        <a:pt x="0" y="9827"/>
                      </a:lnTo>
                      <a:lnTo>
                        <a:pt x="116" y="9316"/>
                      </a:lnTo>
                      <a:lnTo>
                        <a:pt x="348" y="7985"/>
                      </a:lnTo>
                      <a:lnTo>
                        <a:pt x="581" y="7166"/>
                      </a:lnTo>
                      <a:lnTo>
                        <a:pt x="929" y="6142"/>
                      </a:lnTo>
                      <a:lnTo>
                        <a:pt x="1510" y="5221"/>
                      </a:lnTo>
                      <a:lnTo>
                        <a:pt x="2090" y="4197"/>
                      </a:lnTo>
                      <a:lnTo>
                        <a:pt x="3019" y="3173"/>
                      </a:lnTo>
                      <a:lnTo>
                        <a:pt x="4065" y="2252"/>
                      </a:lnTo>
                      <a:lnTo>
                        <a:pt x="5342" y="1433"/>
                      </a:lnTo>
                      <a:lnTo>
                        <a:pt x="6039" y="1126"/>
                      </a:lnTo>
                      <a:lnTo>
                        <a:pt x="6852" y="819"/>
                      </a:lnTo>
                      <a:lnTo>
                        <a:pt x="7781" y="512"/>
                      </a:lnTo>
                      <a:lnTo>
                        <a:pt x="9639" y="102"/>
                      </a:lnTo>
                      <a:lnTo>
                        <a:pt x="10800" y="0"/>
                      </a:lnTo>
                      <a:lnTo>
                        <a:pt x="13239" y="0"/>
                      </a:lnTo>
                      <a:lnTo>
                        <a:pt x="14516" y="102"/>
                      </a:lnTo>
                      <a:lnTo>
                        <a:pt x="15910" y="307"/>
                      </a:lnTo>
                      <a:lnTo>
                        <a:pt x="16606" y="512"/>
                      </a:lnTo>
                      <a:lnTo>
                        <a:pt x="18232" y="1228"/>
                      </a:lnTo>
                      <a:lnTo>
                        <a:pt x="19161" y="1740"/>
                      </a:lnTo>
                      <a:lnTo>
                        <a:pt x="20090" y="2457"/>
                      </a:lnTo>
                      <a:lnTo>
                        <a:pt x="20903" y="3378"/>
                      </a:lnTo>
                      <a:lnTo>
                        <a:pt x="21252" y="3992"/>
                      </a:lnTo>
                      <a:lnTo>
                        <a:pt x="21600" y="4504"/>
                      </a:lnTo>
                      <a:close/>
                    </a:path>
                  </a:pathLst>
                </a:custGeom>
                <a:solidFill>
                  <a:srgbClr val="441212"/>
                </a:solidFill>
                <a:ln w="12700" cap="flat">
                  <a:noFill/>
                  <a:miter lim="400000"/>
                </a:ln>
                <a:effectLst/>
              </p:spPr>
              <p:txBody>
                <a:bodyPr wrap="square" lIns="45719" tIns="45719" rIns="45719" bIns="45719" numCol="1" anchor="t">
                  <a:noAutofit/>
                </a:bodyPr>
                <a:lstStyle/>
                <a:p>
                  <a:endParaRPr/>
                </a:p>
              </p:txBody>
            </p:sp>
            <p:sp>
              <p:nvSpPr>
                <p:cNvPr id="56" name="Shape 6151"/>
                <p:cNvSpPr/>
                <p:nvPr/>
              </p:nvSpPr>
              <p:spPr>
                <a:xfrm>
                  <a:off x="292065" y="390037"/>
                  <a:ext cx="81335" cy="75790"/>
                </a:xfrm>
                <a:prstGeom prst="rect">
                  <a:avLst/>
                </a:prstGeom>
                <a:solidFill>
                  <a:srgbClr val="FBBEA4"/>
                </a:solidFill>
                <a:ln w="12700" cap="flat">
                  <a:noFill/>
                  <a:miter lim="400000"/>
                </a:ln>
                <a:effectLst/>
              </p:spPr>
              <p:txBody>
                <a:bodyPr wrap="square" lIns="45719" tIns="45719" rIns="45719" bIns="45719" numCol="1" anchor="t">
                  <a:noAutofit/>
                </a:bodyPr>
                <a:lstStyle/>
                <a:p>
                  <a:endParaRPr/>
                </a:p>
              </p:txBody>
            </p:sp>
            <p:sp>
              <p:nvSpPr>
                <p:cNvPr id="57" name="Shape 6152"/>
                <p:cNvSpPr/>
                <p:nvPr/>
              </p:nvSpPr>
              <p:spPr>
                <a:xfrm>
                  <a:off x="303157" y="393734"/>
                  <a:ext cx="70244" cy="57305"/>
                </a:xfrm>
                <a:custGeom>
                  <a:avLst/>
                  <a:gdLst/>
                  <a:ahLst/>
                  <a:cxnLst>
                    <a:cxn ang="0">
                      <a:pos x="wd2" y="hd2"/>
                    </a:cxn>
                    <a:cxn ang="5400000">
                      <a:pos x="wd2" y="hd2"/>
                    </a:cxn>
                    <a:cxn ang="10800000">
                      <a:pos x="wd2" y="hd2"/>
                    </a:cxn>
                    <a:cxn ang="16200000">
                      <a:pos x="wd2" y="hd2"/>
                    </a:cxn>
                  </a:cxnLst>
                  <a:rect l="0" t="0" r="r" b="b"/>
                  <a:pathLst>
                    <a:path w="21600" h="21600" extrusionOk="0">
                      <a:moveTo>
                        <a:pt x="21600" y="6271"/>
                      </a:moveTo>
                      <a:lnTo>
                        <a:pt x="12505" y="4181"/>
                      </a:lnTo>
                      <a:lnTo>
                        <a:pt x="5684" y="2090"/>
                      </a:lnTo>
                      <a:lnTo>
                        <a:pt x="0" y="0"/>
                      </a:lnTo>
                      <a:lnTo>
                        <a:pt x="21600" y="21600"/>
                      </a:lnTo>
                      <a:lnTo>
                        <a:pt x="21600" y="6271"/>
                      </a:lnTo>
                      <a:close/>
                    </a:path>
                  </a:pathLst>
                </a:custGeom>
                <a:solidFill>
                  <a:srgbClr val="D1A18C"/>
                </a:solidFill>
                <a:ln w="12700" cap="flat">
                  <a:noFill/>
                  <a:miter lim="400000"/>
                </a:ln>
                <a:effectLst/>
              </p:spPr>
              <p:txBody>
                <a:bodyPr wrap="square" lIns="45719" tIns="45719" rIns="45719" bIns="45719" numCol="1" anchor="t">
                  <a:noAutofit/>
                </a:bodyPr>
                <a:lstStyle/>
                <a:p>
                  <a:endParaRPr/>
                </a:p>
              </p:txBody>
            </p:sp>
            <p:sp>
              <p:nvSpPr>
                <p:cNvPr id="58" name="Shape 6153"/>
                <p:cNvSpPr/>
                <p:nvPr/>
              </p:nvSpPr>
              <p:spPr>
                <a:xfrm>
                  <a:off x="256944" y="463978"/>
                  <a:ext cx="177458" cy="64699"/>
                </a:xfrm>
                <a:custGeom>
                  <a:avLst/>
                  <a:gdLst/>
                  <a:ahLst/>
                  <a:cxnLst>
                    <a:cxn ang="0">
                      <a:pos x="wd2" y="hd2"/>
                    </a:cxn>
                    <a:cxn ang="5400000">
                      <a:pos x="wd2" y="hd2"/>
                    </a:cxn>
                    <a:cxn ang="10800000">
                      <a:pos x="wd2" y="hd2"/>
                    </a:cxn>
                    <a:cxn ang="16200000">
                      <a:pos x="wd2" y="hd2"/>
                    </a:cxn>
                  </a:cxnLst>
                  <a:rect l="0" t="0" r="r" b="b"/>
                  <a:pathLst>
                    <a:path w="21600" h="21600" extrusionOk="0">
                      <a:moveTo>
                        <a:pt x="14175" y="0"/>
                      </a:moveTo>
                      <a:lnTo>
                        <a:pt x="21600" y="21600"/>
                      </a:lnTo>
                      <a:lnTo>
                        <a:pt x="0" y="20983"/>
                      </a:lnTo>
                      <a:lnTo>
                        <a:pt x="4275" y="0"/>
                      </a:lnTo>
                      <a:lnTo>
                        <a:pt x="14175" y="0"/>
                      </a:lnTo>
                      <a:close/>
                    </a:path>
                  </a:pathLst>
                </a:custGeom>
                <a:solidFill>
                  <a:srgbClr val="FBBEA4"/>
                </a:solidFill>
                <a:ln w="12700" cap="flat">
                  <a:noFill/>
                  <a:miter lim="400000"/>
                </a:ln>
                <a:effectLst/>
              </p:spPr>
              <p:txBody>
                <a:bodyPr wrap="square" lIns="45719" tIns="45719" rIns="45719" bIns="45719" numCol="1" anchor="t">
                  <a:noAutofit/>
                </a:bodyPr>
                <a:lstStyle/>
                <a:p>
                  <a:endParaRPr/>
                </a:p>
              </p:txBody>
            </p:sp>
            <p:sp>
              <p:nvSpPr>
                <p:cNvPr id="59" name="Shape 6154"/>
                <p:cNvSpPr/>
                <p:nvPr/>
              </p:nvSpPr>
              <p:spPr>
                <a:xfrm>
                  <a:off x="216276" y="482463"/>
                  <a:ext cx="280976" cy="5508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26" y="21165"/>
                      </a:lnTo>
                      <a:lnTo>
                        <a:pt x="853" y="20658"/>
                      </a:lnTo>
                      <a:lnTo>
                        <a:pt x="1563" y="19643"/>
                      </a:lnTo>
                      <a:lnTo>
                        <a:pt x="1989" y="18556"/>
                      </a:lnTo>
                      <a:lnTo>
                        <a:pt x="2132" y="17541"/>
                      </a:lnTo>
                      <a:lnTo>
                        <a:pt x="2274" y="16599"/>
                      </a:lnTo>
                      <a:lnTo>
                        <a:pt x="2274" y="15874"/>
                      </a:lnTo>
                      <a:lnTo>
                        <a:pt x="2132" y="15221"/>
                      </a:lnTo>
                      <a:lnTo>
                        <a:pt x="1279" y="13264"/>
                      </a:lnTo>
                      <a:lnTo>
                        <a:pt x="711" y="11452"/>
                      </a:lnTo>
                      <a:lnTo>
                        <a:pt x="426" y="9785"/>
                      </a:lnTo>
                      <a:lnTo>
                        <a:pt x="284" y="8336"/>
                      </a:lnTo>
                      <a:lnTo>
                        <a:pt x="426" y="6958"/>
                      </a:lnTo>
                      <a:lnTo>
                        <a:pt x="711" y="5654"/>
                      </a:lnTo>
                      <a:lnTo>
                        <a:pt x="1137" y="4566"/>
                      </a:lnTo>
                      <a:lnTo>
                        <a:pt x="1563" y="3552"/>
                      </a:lnTo>
                      <a:lnTo>
                        <a:pt x="2700" y="1957"/>
                      </a:lnTo>
                      <a:lnTo>
                        <a:pt x="3268" y="1377"/>
                      </a:lnTo>
                      <a:lnTo>
                        <a:pt x="3837" y="870"/>
                      </a:lnTo>
                      <a:lnTo>
                        <a:pt x="4974" y="0"/>
                      </a:lnTo>
                      <a:lnTo>
                        <a:pt x="16484" y="1740"/>
                      </a:lnTo>
                      <a:lnTo>
                        <a:pt x="16911" y="1885"/>
                      </a:lnTo>
                      <a:lnTo>
                        <a:pt x="17905" y="2319"/>
                      </a:lnTo>
                      <a:lnTo>
                        <a:pt x="19184" y="3044"/>
                      </a:lnTo>
                      <a:lnTo>
                        <a:pt x="19895" y="3407"/>
                      </a:lnTo>
                      <a:lnTo>
                        <a:pt x="20463" y="3914"/>
                      </a:lnTo>
                      <a:lnTo>
                        <a:pt x="21032" y="4349"/>
                      </a:lnTo>
                      <a:lnTo>
                        <a:pt x="21458" y="4929"/>
                      </a:lnTo>
                      <a:lnTo>
                        <a:pt x="21600" y="5436"/>
                      </a:lnTo>
                      <a:lnTo>
                        <a:pt x="21600" y="6016"/>
                      </a:lnTo>
                      <a:lnTo>
                        <a:pt x="21458" y="6523"/>
                      </a:lnTo>
                      <a:lnTo>
                        <a:pt x="20889" y="7103"/>
                      </a:lnTo>
                      <a:lnTo>
                        <a:pt x="20037" y="7683"/>
                      </a:lnTo>
                      <a:lnTo>
                        <a:pt x="18758" y="8263"/>
                      </a:lnTo>
                      <a:lnTo>
                        <a:pt x="18758" y="20658"/>
                      </a:lnTo>
                      <a:lnTo>
                        <a:pt x="10658" y="20948"/>
                      </a:lnTo>
                      <a:lnTo>
                        <a:pt x="9237" y="21020"/>
                      </a:lnTo>
                      <a:lnTo>
                        <a:pt x="10658" y="20948"/>
                      </a:lnTo>
                      <a:lnTo>
                        <a:pt x="0" y="21600"/>
                      </a:lnTo>
                      <a:close/>
                    </a:path>
                  </a:pathLst>
                </a:custGeom>
                <a:solidFill>
                  <a:srgbClr val="003B54"/>
                </a:solidFill>
                <a:ln w="12700" cap="flat">
                  <a:noFill/>
                  <a:miter lim="400000"/>
                </a:ln>
                <a:effectLst/>
              </p:spPr>
              <p:txBody>
                <a:bodyPr wrap="square" lIns="45719" tIns="45719" rIns="45719" bIns="45719" numCol="1" anchor="t">
                  <a:noAutofit/>
                </a:bodyPr>
                <a:lstStyle/>
                <a:p>
                  <a:endParaRPr/>
                </a:p>
              </p:txBody>
            </p:sp>
            <p:sp>
              <p:nvSpPr>
                <p:cNvPr id="60" name="Shape 6155"/>
                <p:cNvSpPr/>
                <p:nvPr/>
              </p:nvSpPr>
              <p:spPr>
                <a:xfrm>
                  <a:off x="349369" y="1005594"/>
                  <a:ext cx="116458" cy="40669"/>
                </a:xfrm>
                <a:custGeom>
                  <a:avLst/>
                  <a:gdLst/>
                  <a:ahLst/>
                  <a:cxnLst>
                    <a:cxn ang="0">
                      <a:pos x="wd2" y="hd2"/>
                    </a:cxn>
                    <a:cxn ang="5400000">
                      <a:pos x="wd2" y="hd2"/>
                    </a:cxn>
                    <a:cxn ang="10800000">
                      <a:pos x="wd2" y="hd2"/>
                    </a:cxn>
                    <a:cxn ang="16200000">
                      <a:pos x="wd2" y="hd2"/>
                    </a:cxn>
                  </a:cxnLst>
                  <a:rect l="0" t="0" r="r" b="b"/>
                  <a:pathLst>
                    <a:path w="21600" h="21600" extrusionOk="0">
                      <a:moveTo>
                        <a:pt x="0" y="4909"/>
                      </a:moveTo>
                      <a:lnTo>
                        <a:pt x="20571" y="0"/>
                      </a:lnTo>
                      <a:lnTo>
                        <a:pt x="21600" y="21600"/>
                      </a:lnTo>
                      <a:lnTo>
                        <a:pt x="12000" y="14727"/>
                      </a:lnTo>
                      <a:lnTo>
                        <a:pt x="4800" y="9818"/>
                      </a:lnTo>
                      <a:lnTo>
                        <a:pt x="0" y="4909"/>
                      </a:lnTo>
                      <a:close/>
                    </a:path>
                  </a:pathLst>
                </a:custGeom>
                <a:solidFill>
                  <a:srgbClr val="EA414C"/>
                </a:solidFill>
                <a:ln w="12700" cap="flat">
                  <a:noFill/>
                  <a:miter lim="400000"/>
                </a:ln>
                <a:effectLst/>
              </p:spPr>
              <p:txBody>
                <a:bodyPr wrap="square" lIns="45719" tIns="45719" rIns="45719" bIns="45719" numCol="1" anchor="t">
                  <a:noAutofit/>
                </a:bodyPr>
                <a:lstStyle/>
                <a:p>
                  <a:endParaRPr/>
                </a:p>
              </p:txBody>
            </p:sp>
            <p:sp>
              <p:nvSpPr>
                <p:cNvPr id="61" name="Shape 6156"/>
                <p:cNvSpPr/>
                <p:nvPr/>
              </p:nvSpPr>
              <p:spPr>
                <a:xfrm>
                  <a:off x="280974" y="214428"/>
                  <a:ext cx="38820" cy="57305"/>
                </a:xfrm>
                <a:custGeom>
                  <a:avLst/>
                  <a:gdLst/>
                  <a:ahLst/>
                  <a:cxnLst>
                    <a:cxn ang="0">
                      <a:pos x="wd2" y="hd2"/>
                    </a:cxn>
                    <a:cxn ang="5400000">
                      <a:pos x="wd2" y="hd2"/>
                    </a:cxn>
                    <a:cxn ang="10800000">
                      <a:pos x="wd2" y="hd2"/>
                    </a:cxn>
                    <a:cxn ang="16200000">
                      <a:pos x="wd2" y="hd2"/>
                    </a:cxn>
                  </a:cxnLst>
                  <a:rect l="0" t="0" r="r" b="b"/>
                  <a:pathLst>
                    <a:path w="21600" h="21600" extrusionOk="0">
                      <a:moveTo>
                        <a:pt x="0" y="12542"/>
                      </a:moveTo>
                      <a:lnTo>
                        <a:pt x="2057" y="16723"/>
                      </a:lnTo>
                      <a:lnTo>
                        <a:pt x="6171" y="19510"/>
                      </a:lnTo>
                      <a:lnTo>
                        <a:pt x="10286" y="21600"/>
                      </a:lnTo>
                      <a:lnTo>
                        <a:pt x="16457" y="21600"/>
                      </a:lnTo>
                      <a:lnTo>
                        <a:pt x="17486" y="20206"/>
                      </a:lnTo>
                      <a:lnTo>
                        <a:pt x="20571" y="17419"/>
                      </a:lnTo>
                      <a:lnTo>
                        <a:pt x="21600" y="13935"/>
                      </a:lnTo>
                      <a:lnTo>
                        <a:pt x="20571" y="9755"/>
                      </a:lnTo>
                      <a:lnTo>
                        <a:pt x="18514" y="5574"/>
                      </a:lnTo>
                      <a:lnTo>
                        <a:pt x="15429" y="2090"/>
                      </a:lnTo>
                      <a:lnTo>
                        <a:pt x="11314" y="0"/>
                      </a:lnTo>
                      <a:lnTo>
                        <a:pt x="5143" y="0"/>
                      </a:lnTo>
                      <a:lnTo>
                        <a:pt x="3086" y="1394"/>
                      </a:lnTo>
                      <a:lnTo>
                        <a:pt x="1029" y="4181"/>
                      </a:lnTo>
                      <a:lnTo>
                        <a:pt x="0" y="7665"/>
                      </a:lnTo>
                      <a:lnTo>
                        <a:pt x="0" y="12542"/>
                      </a:lnTo>
                      <a:close/>
                    </a:path>
                  </a:pathLst>
                </a:custGeom>
                <a:solidFill>
                  <a:srgbClr val="FBBEA4"/>
                </a:solidFill>
                <a:ln w="12700" cap="flat">
                  <a:noFill/>
                  <a:miter lim="400000"/>
                </a:ln>
                <a:effectLst/>
              </p:spPr>
              <p:txBody>
                <a:bodyPr wrap="square" lIns="45719" tIns="45719" rIns="45719" bIns="45719" numCol="1" anchor="t">
                  <a:noAutofit/>
                </a:bodyPr>
                <a:lstStyle/>
                <a:p>
                  <a:endParaRPr/>
                </a:p>
              </p:txBody>
            </p:sp>
            <p:sp>
              <p:nvSpPr>
                <p:cNvPr id="62" name="Shape 6157"/>
                <p:cNvSpPr/>
                <p:nvPr/>
              </p:nvSpPr>
              <p:spPr>
                <a:xfrm>
                  <a:off x="275429" y="153427"/>
                  <a:ext cx="131246" cy="415918"/>
                </a:xfrm>
                <a:custGeom>
                  <a:avLst/>
                  <a:gdLst/>
                  <a:ahLst/>
                  <a:cxnLst>
                    <a:cxn ang="0">
                      <a:pos x="wd2" y="hd2"/>
                    </a:cxn>
                    <a:cxn ang="5400000">
                      <a:pos x="wd2" y="hd2"/>
                    </a:cxn>
                    <a:cxn ang="10800000">
                      <a:pos x="wd2" y="hd2"/>
                    </a:cxn>
                    <a:cxn ang="16200000">
                      <a:pos x="wd2" y="hd2"/>
                    </a:cxn>
                  </a:cxnLst>
                  <a:rect l="0" t="0" r="r" b="b"/>
                  <a:pathLst>
                    <a:path w="21600" h="21600" extrusionOk="0">
                      <a:moveTo>
                        <a:pt x="20079" y="96"/>
                      </a:moveTo>
                      <a:lnTo>
                        <a:pt x="20079" y="960"/>
                      </a:lnTo>
                      <a:lnTo>
                        <a:pt x="19775" y="1824"/>
                      </a:lnTo>
                      <a:lnTo>
                        <a:pt x="19166" y="2880"/>
                      </a:lnTo>
                      <a:lnTo>
                        <a:pt x="18254" y="4224"/>
                      </a:lnTo>
                      <a:lnTo>
                        <a:pt x="16428" y="5568"/>
                      </a:lnTo>
                      <a:lnTo>
                        <a:pt x="15211" y="6240"/>
                      </a:lnTo>
                      <a:lnTo>
                        <a:pt x="13690" y="6912"/>
                      </a:lnTo>
                      <a:lnTo>
                        <a:pt x="12169" y="7680"/>
                      </a:lnTo>
                      <a:lnTo>
                        <a:pt x="10344" y="8352"/>
                      </a:lnTo>
                      <a:lnTo>
                        <a:pt x="9735" y="8544"/>
                      </a:lnTo>
                      <a:lnTo>
                        <a:pt x="8823" y="9312"/>
                      </a:lnTo>
                      <a:lnTo>
                        <a:pt x="7910" y="10464"/>
                      </a:lnTo>
                      <a:lnTo>
                        <a:pt x="7606" y="11136"/>
                      </a:lnTo>
                      <a:lnTo>
                        <a:pt x="7301" y="12000"/>
                      </a:lnTo>
                      <a:lnTo>
                        <a:pt x="7910" y="13920"/>
                      </a:lnTo>
                      <a:lnTo>
                        <a:pt x="8823" y="15072"/>
                      </a:lnTo>
                      <a:lnTo>
                        <a:pt x="10039" y="16224"/>
                      </a:lnTo>
                      <a:lnTo>
                        <a:pt x="12169" y="17472"/>
                      </a:lnTo>
                      <a:lnTo>
                        <a:pt x="14603" y="18816"/>
                      </a:lnTo>
                      <a:lnTo>
                        <a:pt x="17645" y="20160"/>
                      </a:lnTo>
                      <a:lnTo>
                        <a:pt x="21600" y="21600"/>
                      </a:lnTo>
                      <a:lnTo>
                        <a:pt x="20383" y="21408"/>
                      </a:lnTo>
                      <a:lnTo>
                        <a:pt x="17037" y="20832"/>
                      </a:lnTo>
                      <a:lnTo>
                        <a:pt x="14907" y="20448"/>
                      </a:lnTo>
                      <a:lnTo>
                        <a:pt x="12473" y="19776"/>
                      </a:lnTo>
                      <a:lnTo>
                        <a:pt x="10344" y="19104"/>
                      </a:lnTo>
                      <a:lnTo>
                        <a:pt x="7910" y="18240"/>
                      </a:lnTo>
                      <a:lnTo>
                        <a:pt x="5476" y="17280"/>
                      </a:lnTo>
                      <a:lnTo>
                        <a:pt x="3651" y="16128"/>
                      </a:lnTo>
                      <a:lnTo>
                        <a:pt x="1825" y="14784"/>
                      </a:lnTo>
                      <a:lnTo>
                        <a:pt x="913" y="13344"/>
                      </a:lnTo>
                      <a:lnTo>
                        <a:pt x="304" y="11712"/>
                      </a:lnTo>
                      <a:lnTo>
                        <a:pt x="0" y="10752"/>
                      </a:lnTo>
                      <a:lnTo>
                        <a:pt x="304" y="9888"/>
                      </a:lnTo>
                      <a:lnTo>
                        <a:pt x="608" y="8928"/>
                      </a:lnTo>
                      <a:lnTo>
                        <a:pt x="1825" y="6816"/>
                      </a:lnTo>
                      <a:lnTo>
                        <a:pt x="2738" y="5664"/>
                      </a:lnTo>
                      <a:lnTo>
                        <a:pt x="3955" y="4032"/>
                      </a:lnTo>
                      <a:lnTo>
                        <a:pt x="4563" y="2784"/>
                      </a:lnTo>
                      <a:lnTo>
                        <a:pt x="4868" y="2304"/>
                      </a:lnTo>
                      <a:lnTo>
                        <a:pt x="4563" y="1920"/>
                      </a:lnTo>
                      <a:lnTo>
                        <a:pt x="5172" y="1536"/>
                      </a:lnTo>
                      <a:lnTo>
                        <a:pt x="6085" y="1152"/>
                      </a:lnTo>
                      <a:lnTo>
                        <a:pt x="7606" y="768"/>
                      </a:lnTo>
                      <a:lnTo>
                        <a:pt x="9735" y="384"/>
                      </a:lnTo>
                      <a:lnTo>
                        <a:pt x="12473" y="96"/>
                      </a:lnTo>
                      <a:lnTo>
                        <a:pt x="15820" y="0"/>
                      </a:lnTo>
                      <a:lnTo>
                        <a:pt x="17949" y="96"/>
                      </a:lnTo>
                      <a:lnTo>
                        <a:pt x="20079" y="96"/>
                      </a:lnTo>
                      <a:close/>
                    </a:path>
                  </a:pathLst>
                </a:custGeom>
                <a:solidFill>
                  <a:srgbClr val="441212"/>
                </a:solidFill>
                <a:ln w="12700" cap="flat">
                  <a:noFill/>
                  <a:miter lim="400000"/>
                </a:ln>
                <a:effectLst/>
              </p:spPr>
              <p:txBody>
                <a:bodyPr wrap="square" lIns="45719" tIns="45719" rIns="45719" bIns="45719" numCol="1" anchor="t">
                  <a:noAutofit/>
                </a:bodyPr>
                <a:lstStyle/>
                <a:p>
                  <a:endParaRPr/>
                </a:p>
              </p:txBody>
            </p:sp>
            <p:sp>
              <p:nvSpPr>
                <p:cNvPr id="63" name="Shape 6158"/>
                <p:cNvSpPr/>
                <p:nvPr/>
              </p:nvSpPr>
              <p:spPr>
                <a:xfrm>
                  <a:off x="207034" y="110911"/>
                  <a:ext cx="147882" cy="543465"/>
                </a:xfrm>
                <a:custGeom>
                  <a:avLst/>
                  <a:gdLst/>
                  <a:ahLst/>
                  <a:cxnLst>
                    <a:cxn ang="0">
                      <a:pos x="wd2" y="hd2"/>
                    </a:cxn>
                    <a:cxn ang="5400000">
                      <a:pos x="wd2" y="hd2"/>
                    </a:cxn>
                    <a:cxn ang="10800000">
                      <a:pos x="wd2" y="hd2"/>
                    </a:cxn>
                    <a:cxn ang="16200000">
                      <a:pos x="wd2" y="hd2"/>
                    </a:cxn>
                  </a:cxnLst>
                  <a:rect l="0" t="0" r="r" b="b"/>
                  <a:pathLst>
                    <a:path w="21600" h="21600" extrusionOk="0">
                      <a:moveTo>
                        <a:pt x="18090" y="0"/>
                      </a:moveTo>
                      <a:lnTo>
                        <a:pt x="18630" y="882"/>
                      </a:lnTo>
                      <a:lnTo>
                        <a:pt x="19170" y="1837"/>
                      </a:lnTo>
                      <a:lnTo>
                        <a:pt x="19440" y="3086"/>
                      </a:lnTo>
                      <a:lnTo>
                        <a:pt x="19170" y="4555"/>
                      </a:lnTo>
                      <a:lnTo>
                        <a:pt x="18090" y="6171"/>
                      </a:lnTo>
                      <a:lnTo>
                        <a:pt x="17280" y="6980"/>
                      </a:lnTo>
                      <a:lnTo>
                        <a:pt x="16200" y="7861"/>
                      </a:lnTo>
                      <a:lnTo>
                        <a:pt x="12960" y="9624"/>
                      </a:lnTo>
                      <a:lnTo>
                        <a:pt x="12420" y="9845"/>
                      </a:lnTo>
                      <a:lnTo>
                        <a:pt x="11340" y="10506"/>
                      </a:lnTo>
                      <a:lnTo>
                        <a:pt x="10260" y="11608"/>
                      </a:lnTo>
                      <a:lnTo>
                        <a:pt x="9720" y="13078"/>
                      </a:lnTo>
                      <a:lnTo>
                        <a:pt x="9720" y="13959"/>
                      </a:lnTo>
                      <a:lnTo>
                        <a:pt x="9990" y="14841"/>
                      </a:lnTo>
                      <a:lnTo>
                        <a:pt x="10530" y="15869"/>
                      </a:lnTo>
                      <a:lnTo>
                        <a:pt x="11610" y="16898"/>
                      </a:lnTo>
                      <a:lnTo>
                        <a:pt x="13230" y="18000"/>
                      </a:lnTo>
                      <a:lnTo>
                        <a:pt x="15390" y="19176"/>
                      </a:lnTo>
                      <a:lnTo>
                        <a:pt x="18090" y="20424"/>
                      </a:lnTo>
                      <a:lnTo>
                        <a:pt x="21600" y="21600"/>
                      </a:lnTo>
                      <a:lnTo>
                        <a:pt x="20520" y="21600"/>
                      </a:lnTo>
                      <a:lnTo>
                        <a:pt x="19440" y="21527"/>
                      </a:lnTo>
                      <a:lnTo>
                        <a:pt x="17820" y="21380"/>
                      </a:lnTo>
                      <a:lnTo>
                        <a:pt x="14040" y="20865"/>
                      </a:lnTo>
                      <a:lnTo>
                        <a:pt x="9990" y="19763"/>
                      </a:lnTo>
                      <a:lnTo>
                        <a:pt x="7830" y="19029"/>
                      </a:lnTo>
                      <a:lnTo>
                        <a:pt x="5940" y="18073"/>
                      </a:lnTo>
                      <a:lnTo>
                        <a:pt x="4050" y="16898"/>
                      </a:lnTo>
                      <a:lnTo>
                        <a:pt x="2700" y="15502"/>
                      </a:lnTo>
                      <a:lnTo>
                        <a:pt x="1620" y="13886"/>
                      </a:lnTo>
                      <a:lnTo>
                        <a:pt x="810" y="11976"/>
                      </a:lnTo>
                      <a:lnTo>
                        <a:pt x="810" y="9771"/>
                      </a:lnTo>
                      <a:lnTo>
                        <a:pt x="1080" y="7273"/>
                      </a:lnTo>
                      <a:lnTo>
                        <a:pt x="1080" y="6759"/>
                      </a:lnTo>
                      <a:lnTo>
                        <a:pt x="1350" y="5437"/>
                      </a:lnTo>
                      <a:lnTo>
                        <a:pt x="810" y="4041"/>
                      </a:lnTo>
                      <a:lnTo>
                        <a:pt x="540" y="3527"/>
                      </a:lnTo>
                      <a:lnTo>
                        <a:pt x="0" y="3086"/>
                      </a:lnTo>
                      <a:lnTo>
                        <a:pt x="540" y="2645"/>
                      </a:lnTo>
                      <a:lnTo>
                        <a:pt x="1350" y="2204"/>
                      </a:lnTo>
                      <a:lnTo>
                        <a:pt x="2970" y="1690"/>
                      </a:lnTo>
                      <a:lnTo>
                        <a:pt x="3780" y="1396"/>
                      </a:lnTo>
                      <a:lnTo>
                        <a:pt x="5130" y="1102"/>
                      </a:lnTo>
                      <a:lnTo>
                        <a:pt x="6480" y="882"/>
                      </a:lnTo>
                      <a:lnTo>
                        <a:pt x="10260" y="441"/>
                      </a:lnTo>
                      <a:lnTo>
                        <a:pt x="12420" y="220"/>
                      </a:lnTo>
                      <a:lnTo>
                        <a:pt x="15120" y="73"/>
                      </a:lnTo>
                      <a:lnTo>
                        <a:pt x="18090" y="0"/>
                      </a:lnTo>
                      <a:close/>
                    </a:path>
                  </a:pathLst>
                </a:custGeom>
                <a:solidFill>
                  <a:srgbClr val="441212"/>
                </a:solidFill>
                <a:ln w="12700" cap="flat">
                  <a:noFill/>
                  <a:miter lim="400000"/>
                </a:ln>
                <a:effectLst/>
              </p:spPr>
              <p:txBody>
                <a:bodyPr wrap="square" lIns="45719" tIns="45719" rIns="45719" bIns="45719" numCol="1" anchor="t">
                  <a:noAutofit/>
                </a:bodyPr>
                <a:lstStyle/>
                <a:p>
                  <a:endParaRPr/>
                </a:p>
              </p:txBody>
            </p:sp>
            <p:sp>
              <p:nvSpPr>
                <p:cNvPr id="64" name="Shape 6159"/>
                <p:cNvSpPr/>
                <p:nvPr/>
              </p:nvSpPr>
              <p:spPr>
                <a:xfrm>
                  <a:off x="123850" y="129396"/>
                  <a:ext cx="142337" cy="545314"/>
                </a:xfrm>
                <a:custGeom>
                  <a:avLst/>
                  <a:gdLst/>
                  <a:ahLst/>
                  <a:cxnLst>
                    <a:cxn ang="0">
                      <a:pos x="wd2" y="hd2"/>
                    </a:cxn>
                    <a:cxn ang="5400000">
                      <a:pos x="wd2" y="hd2"/>
                    </a:cxn>
                    <a:cxn ang="10800000">
                      <a:pos x="wd2" y="hd2"/>
                    </a:cxn>
                    <a:cxn ang="16200000">
                      <a:pos x="wd2" y="hd2"/>
                    </a:cxn>
                  </a:cxnLst>
                  <a:rect l="0" t="0" r="r" b="b"/>
                  <a:pathLst>
                    <a:path w="21600" h="21600" extrusionOk="0">
                      <a:moveTo>
                        <a:pt x="17953" y="73"/>
                      </a:moveTo>
                      <a:lnTo>
                        <a:pt x="18514" y="952"/>
                      </a:lnTo>
                      <a:lnTo>
                        <a:pt x="19075" y="1904"/>
                      </a:lnTo>
                      <a:lnTo>
                        <a:pt x="19356" y="3148"/>
                      </a:lnTo>
                      <a:lnTo>
                        <a:pt x="19075" y="4613"/>
                      </a:lnTo>
                      <a:lnTo>
                        <a:pt x="18514" y="5345"/>
                      </a:lnTo>
                      <a:lnTo>
                        <a:pt x="17953" y="6224"/>
                      </a:lnTo>
                      <a:lnTo>
                        <a:pt x="17112" y="7029"/>
                      </a:lnTo>
                      <a:lnTo>
                        <a:pt x="15990" y="7908"/>
                      </a:lnTo>
                      <a:lnTo>
                        <a:pt x="14306" y="8786"/>
                      </a:lnTo>
                      <a:lnTo>
                        <a:pt x="12623" y="9592"/>
                      </a:lnTo>
                      <a:lnTo>
                        <a:pt x="12062" y="9885"/>
                      </a:lnTo>
                      <a:lnTo>
                        <a:pt x="10940" y="10544"/>
                      </a:lnTo>
                      <a:lnTo>
                        <a:pt x="9818" y="11642"/>
                      </a:lnTo>
                      <a:lnTo>
                        <a:pt x="9538" y="12301"/>
                      </a:lnTo>
                      <a:lnTo>
                        <a:pt x="9257" y="13106"/>
                      </a:lnTo>
                      <a:lnTo>
                        <a:pt x="9257" y="13985"/>
                      </a:lnTo>
                      <a:lnTo>
                        <a:pt x="9538" y="14864"/>
                      </a:lnTo>
                      <a:lnTo>
                        <a:pt x="10099" y="15889"/>
                      </a:lnTo>
                      <a:lnTo>
                        <a:pt x="11221" y="16914"/>
                      </a:lnTo>
                      <a:lnTo>
                        <a:pt x="12904" y="18012"/>
                      </a:lnTo>
                      <a:lnTo>
                        <a:pt x="15148" y="19184"/>
                      </a:lnTo>
                      <a:lnTo>
                        <a:pt x="17953" y="20355"/>
                      </a:lnTo>
                      <a:lnTo>
                        <a:pt x="21600" y="21600"/>
                      </a:lnTo>
                      <a:lnTo>
                        <a:pt x="20478" y="21600"/>
                      </a:lnTo>
                      <a:lnTo>
                        <a:pt x="19356" y="21527"/>
                      </a:lnTo>
                      <a:lnTo>
                        <a:pt x="17673" y="21380"/>
                      </a:lnTo>
                      <a:lnTo>
                        <a:pt x="15990" y="21161"/>
                      </a:lnTo>
                      <a:lnTo>
                        <a:pt x="13745" y="20795"/>
                      </a:lnTo>
                      <a:lnTo>
                        <a:pt x="11782" y="20355"/>
                      </a:lnTo>
                      <a:lnTo>
                        <a:pt x="9538" y="19769"/>
                      </a:lnTo>
                      <a:lnTo>
                        <a:pt x="7294" y="19037"/>
                      </a:lnTo>
                      <a:lnTo>
                        <a:pt x="5330" y="18085"/>
                      </a:lnTo>
                      <a:lnTo>
                        <a:pt x="3366" y="16914"/>
                      </a:lnTo>
                      <a:lnTo>
                        <a:pt x="1964" y="15523"/>
                      </a:lnTo>
                      <a:lnTo>
                        <a:pt x="842" y="13912"/>
                      </a:lnTo>
                      <a:lnTo>
                        <a:pt x="0" y="12008"/>
                      </a:lnTo>
                      <a:lnTo>
                        <a:pt x="0" y="9812"/>
                      </a:lnTo>
                      <a:lnTo>
                        <a:pt x="281" y="7322"/>
                      </a:lnTo>
                      <a:lnTo>
                        <a:pt x="561" y="6517"/>
                      </a:lnTo>
                      <a:lnTo>
                        <a:pt x="842" y="4686"/>
                      </a:lnTo>
                      <a:lnTo>
                        <a:pt x="1683" y="2343"/>
                      </a:lnTo>
                      <a:lnTo>
                        <a:pt x="2525" y="1245"/>
                      </a:lnTo>
                      <a:lnTo>
                        <a:pt x="3366" y="366"/>
                      </a:lnTo>
                      <a:lnTo>
                        <a:pt x="4769" y="293"/>
                      </a:lnTo>
                      <a:lnTo>
                        <a:pt x="8696" y="73"/>
                      </a:lnTo>
                      <a:lnTo>
                        <a:pt x="13465" y="0"/>
                      </a:lnTo>
                      <a:lnTo>
                        <a:pt x="15709" y="0"/>
                      </a:lnTo>
                      <a:lnTo>
                        <a:pt x="17953" y="73"/>
                      </a:lnTo>
                      <a:close/>
                    </a:path>
                  </a:pathLst>
                </a:custGeom>
                <a:solidFill>
                  <a:srgbClr val="441212"/>
                </a:solidFill>
                <a:ln w="12700" cap="flat">
                  <a:noFill/>
                  <a:miter lim="400000"/>
                </a:ln>
                <a:effectLst/>
              </p:spPr>
              <p:txBody>
                <a:bodyPr wrap="square" lIns="45719" tIns="45719" rIns="45719" bIns="45719" numCol="1" anchor="t">
                  <a:noAutofit/>
                </a:bodyPr>
                <a:lstStyle/>
                <a:p>
                  <a:endParaRPr/>
                </a:p>
              </p:txBody>
            </p:sp>
            <p:sp>
              <p:nvSpPr>
                <p:cNvPr id="65" name="Shape 6160"/>
                <p:cNvSpPr/>
                <p:nvPr/>
              </p:nvSpPr>
              <p:spPr>
                <a:xfrm>
                  <a:off x="678406" y="1634091"/>
                  <a:ext cx="88730" cy="214429"/>
                </a:xfrm>
                <a:custGeom>
                  <a:avLst/>
                  <a:gdLst/>
                  <a:ahLst/>
                  <a:cxnLst>
                    <a:cxn ang="0">
                      <a:pos x="wd2" y="hd2"/>
                    </a:cxn>
                    <a:cxn ang="5400000">
                      <a:pos x="wd2" y="hd2"/>
                    </a:cxn>
                    <a:cxn ang="10800000">
                      <a:pos x="wd2" y="hd2"/>
                    </a:cxn>
                    <a:cxn ang="16200000">
                      <a:pos x="wd2" y="hd2"/>
                    </a:cxn>
                  </a:cxnLst>
                  <a:rect l="0" t="0" r="r" b="b"/>
                  <a:pathLst>
                    <a:path w="21600" h="21600" extrusionOk="0">
                      <a:moveTo>
                        <a:pt x="8100" y="20110"/>
                      </a:moveTo>
                      <a:lnTo>
                        <a:pt x="6300" y="19179"/>
                      </a:lnTo>
                      <a:lnTo>
                        <a:pt x="4950" y="18062"/>
                      </a:lnTo>
                      <a:lnTo>
                        <a:pt x="3600" y="16572"/>
                      </a:lnTo>
                      <a:lnTo>
                        <a:pt x="3150" y="15269"/>
                      </a:lnTo>
                      <a:lnTo>
                        <a:pt x="1800" y="12290"/>
                      </a:lnTo>
                      <a:lnTo>
                        <a:pt x="450" y="10055"/>
                      </a:lnTo>
                      <a:lnTo>
                        <a:pt x="0" y="9124"/>
                      </a:lnTo>
                      <a:lnTo>
                        <a:pt x="900" y="7634"/>
                      </a:lnTo>
                      <a:lnTo>
                        <a:pt x="1350" y="7262"/>
                      </a:lnTo>
                      <a:lnTo>
                        <a:pt x="3150" y="6145"/>
                      </a:lnTo>
                      <a:lnTo>
                        <a:pt x="3600" y="5586"/>
                      </a:lnTo>
                      <a:lnTo>
                        <a:pt x="3600" y="4841"/>
                      </a:lnTo>
                      <a:lnTo>
                        <a:pt x="3150" y="2979"/>
                      </a:lnTo>
                      <a:lnTo>
                        <a:pt x="2250" y="931"/>
                      </a:lnTo>
                      <a:lnTo>
                        <a:pt x="1350" y="0"/>
                      </a:lnTo>
                      <a:lnTo>
                        <a:pt x="15750" y="0"/>
                      </a:lnTo>
                      <a:lnTo>
                        <a:pt x="14850" y="4283"/>
                      </a:lnTo>
                      <a:lnTo>
                        <a:pt x="14850" y="12103"/>
                      </a:lnTo>
                      <a:lnTo>
                        <a:pt x="15750" y="15083"/>
                      </a:lnTo>
                      <a:lnTo>
                        <a:pt x="16650" y="16945"/>
                      </a:lnTo>
                      <a:lnTo>
                        <a:pt x="18000" y="18807"/>
                      </a:lnTo>
                      <a:lnTo>
                        <a:pt x="19350" y="20297"/>
                      </a:lnTo>
                      <a:lnTo>
                        <a:pt x="20700" y="21041"/>
                      </a:lnTo>
                      <a:lnTo>
                        <a:pt x="21600" y="21600"/>
                      </a:lnTo>
                      <a:lnTo>
                        <a:pt x="17100" y="21600"/>
                      </a:lnTo>
                      <a:lnTo>
                        <a:pt x="14850" y="21414"/>
                      </a:lnTo>
                      <a:lnTo>
                        <a:pt x="10350" y="20669"/>
                      </a:lnTo>
                      <a:lnTo>
                        <a:pt x="8100" y="20110"/>
                      </a:lnTo>
                      <a:close/>
                    </a:path>
                  </a:pathLst>
                </a:custGeom>
                <a:solidFill>
                  <a:srgbClr val="EDB097"/>
                </a:solidFill>
                <a:ln w="12700" cap="flat">
                  <a:noFill/>
                  <a:miter lim="400000"/>
                </a:ln>
                <a:effectLst/>
              </p:spPr>
              <p:txBody>
                <a:bodyPr wrap="square" lIns="45719" tIns="45719" rIns="45719" bIns="45719" numCol="1" anchor="t">
                  <a:noAutofit/>
                </a:bodyPr>
                <a:lstStyle/>
                <a:p>
                  <a:endParaRPr/>
                </a:p>
              </p:txBody>
            </p:sp>
            <p:sp>
              <p:nvSpPr>
                <p:cNvPr id="66" name="Shape 6161"/>
                <p:cNvSpPr/>
                <p:nvPr/>
              </p:nvSpPr>
              <p:spPr>
                <a:xfrm>
                  <a:off x="619253" y="1070292"/>
                  <a:ext cx="142337" cy="563800"/>
                </a:xfrm>
                <a:custGeom>
                  <a:avLst/>
                  <a:gdLst/>
                  <a:ahLst/>
                  <a:cxnLst>
                    <a:cxn ang="0">
                      <a:pos x="wd2" y="hd2"/>
                    </a:cxn>
                    <a:cxn ang="5400000">
                      <a:pos x="wd2" y="hd2"/>
                    </a:cxn>
                    <a:cxn ang="10800000">
                      <a:pos x="wd2" y="hd2"/>
                    </a:cxn>
                    <a:cxn ang="16200000">
                      <a:pos x="wd2" y="hd2"/>
                    </a:cxn>
                  </a:cxnLst>
                  <a:rect l="0" t="0" r="r" b="b"/>
                  <a:pathLst>
                    <a:path w="21600" h="21600" extrusionOk="0">
                      <a:moveTo>
                        <a:pt x="12623" y="71"/>
                      </a:moveTo>
                      <a:lnTo>
                        <a:pt x="14587" y="142"/>
                      </a:lnTo>
                      <a:lnTo>
                        <a:pt x="16270" y="354"/>
                      </a:lnTo>
                      <a:lnTo>
                        <a:pt x="17673" y="637"/>
                      </a:lnTo>
                      <a:lnTo>
                        <a:pt x="18795" y="991"/>
                      </a:lnTo>
                      <a:lnTo>
                        <a:pt x="19636" y="1416"/>
                      </a:lnTo>
                      <a:lnTo>
                        <a:pt x="20197" y="1912"/>
                      </a:lnTo>
                      <a:lnTo>
                        <a:pt x="20758" y="2337"/>
                      </a:lnTo>
                      <a:lnTo>
                        <a:pt x="21039" y="2833"/>
                      </a:lnTo>
                      <a:lnTo>
                        <a:pt x="21319" y="3824"/>
                      </a:lnTo>
                      <a:lnTo>
                        <a:pt x="21319" y="5453"/>
                      </a:lnTo>
                      <a:lnTo>
                        <a:pt x="21600" y="7011"/>
                      </a:lnTo>
                      <a:lnTo>
                        <a:pt x="21600" y="8286"/>
                      </a:lnTo>
                      <a:lnTo>
                        <a:pt x="21319" y="9419"/>
                      </a:lnTo>
                      <a:lnTo>
                        <a:pt x="21039" y="10340"/>
                      </a:lnTo>
                      <a:lnTo>
                        <a:pt x="20478" y="12252"/>
                      </a:lnTo>
                      <a:lnTo>
                        <a:pt x="20197" y="13385"/>
                      </a:lnTo>
                      <a:lnTo>
                        <a:pt x="19917" y="14801"/>
                      </a:lnTo>
                      <a:lnTo>
                        <a:pt x="19917" y="16430"/>
                      </a:lnTo>
                      <a:lnTo>
                        <a:pt x="19636" y="18201"/>
                      </a:lnTo>
                      <a:lnTo>
                        <a:pt x="18795" y="21600"/>
                      </a:lnTo>
                      <a:lnTo>
                        <a:pt x="9818" y="21600"/>
                      </a:lnTo>
                      <a:lnTo>
                        <a:pt x="6171" y="17422"/>
                      </a:lnTo>
                      <a:lnTo>
                        <a:pt x="4208" y="15297"/>
                      </a:lnTo>
                      <a:lnTo>
                        <a:pt x="2805" y="13172"/>
                      </a:lnTo>
                      <a:lnTo>
                        <a:pt x="1964" y="11473"/>
                      </a:lnTo>
                      <a:lnTo>
                        <a:pt x="1403" y="9419"/>
                      </a:lnTo>
                      <a:lnTo>
                        <a:pt x="842" y="7436"/>
                      </a:lnTo>
                      <a:lnTo>
                        <a:pt x="281" y="5736"/>
                      </a:lnTo>
                      <a:lnTo>
                        <a:pt x="0" y="4745"/>
                      </a:lnTo>
                      <a:lnTo>
                        <a:pt x="281" y="3824"/>
                      </a:lnTo>
                      <a:lnTo>
                        <a:pt x="842" y="2691"/>
                      </a:lnTo>
                      <a:lnTo>
                        <a:pt x="1403" y="2195"/>
                      </a:lnTo>
                      <a:lnTo>
                        <a:pt x="1964" y="1629"/>
                      </a:lnTo>
                      <a:lnTo>
                        <a:pt x="3086" y="1133"/>
                      </a:lnTo>
                      <a:lnTo>
                        <a:pt x="4208" y="708"/>
                      </a:lnTo>
                      <a:lnTo>
                        <a:pt x="5891" y="425"/>
                      </a:lnTo>
                      <a:lnTo>
                        <a:pt x="7855" y="142"/>
                      </a:lnTo>
                      <a:lnTo>
                        <a:pt x="9818" y="0"/>
                      </a:lnTo>
                      <a:lnTo>
                        <a:pt x="12623" y="71"/>
                      </a:lnTo>
                      <a:close/>
                    </a:path>
                  </a:pathLst>
                </a:custGeom>
                <a:solidFill>
                  <a:srgbClr val="EDB097"/>
                </a:solidFill>
                <a:ln w="12700" cap="flat">
                  <a:noFill/>
                  <a:miter lim="400000"/>
                </a:ln>
                <a:effectLst/>
              </p:spPr>
              <p:txBody>
                <a:bodyPr wrap="square" lIns="45719" tIns="45719" rIns="45719" bIns="45719" numCol="1" anchor="t">
                  <a:noAutofit/>
                </a:bodyPr>
                <a:lstStyle/>
                <a:p>
                  <a:endParaRPr/>
                </a:p>
              </p:txBody>
            </p:sp>
            <p:sp>
              <p:nvSpPr>
                <p:cNvPr id="67" name="Shape 6162"/>
                <p:cNvSpPr/>
                <p:nvPr/>
              </p:nvSpPr>
              <p:spPr>
                <a:xfrm>
                  <a:off x="652527" y="1700637"/>
                  <a:ext cx="133094" cy="192247"/>
                </a:xfrm>
                <a:custGeom>
                  <a:avLst/>
                  <a:gdLst/>
                  <a:ahLst/>
                  <a:cxnLst>
                    <a:cxn ang="0">
                      <a:pos x="wd2" y="hd2"/>
                    </a:cxn>
                    <a:cxn ang="5400000">
                      <a:pos x="wd2" y="hd2"/>
                    </a:cxn>
                    <a:cxn ang="10800000">
                      <a:pos x="wd2" y="hd2"/>
                    </a:cxn>
                    <a:cxn ang="16200000">
                      <a:pos x="wd2" y="hd2"/>
                    </a:cxn>
                  </a:cxnLst>
                  <a:rect l="0" t="0" r="r" b="b"/>
                  <a:pathLst>
                    <a:path w="21600" h="21600" extrusionOk="0">
                      <a:moveTo>
                        <a:pt x="5700" y="0"/>
                      </a:moveTo>
                      <a:lnTo>
                        <a:pt x="4200" y="831"/>
                      </a:lnTo>
                      <a:lnTo>
                        <a:pt x="3000" y="1662"/>
                      </a:lnTo>
                      <a:lnTo>
                        <a:pt x="2400" y="2700"/>
                      </a:lnTo>
                      <a:lnTo>
                        <a:pt x="1800" y="3531"/>
                      </a:lnTo>
                      <a:lnTo>
                        <a:pt x="1500" y="4985"/>
                      </a:lnTo>
                      <a:lnTo>
                        <a:pt x="1500" y="5608"/>
                      </a:lnTo>
                      <a:lnTo>
                        <a:pt x="0" y="12254"/>
                      </a:lnTo>
                      <a:lnTo>
                        <a:pt x="900" y="12669"/>
                      </a:lnTo>
                      <a:lnTo>
                        <a:pt x="3600" y="8100"/>
                      </a:lnTo>
                      <a:lnTo>
                        <a:pt x="5100" y="12462"/>
                      </a:lnTo>
                      <a:lnTo>
                        <a:pt x="5400" y="13500"/>
                      </a:lnTo>
                      <a:lnTo>
                        <a:pt x="6000" y="14331"/>
                      </a:lnTo>
                      <a:lnTo>
                        <a:pt x="8100" y="15992"/>
                      </a:lnTo>
                      <a:lnTo>
                        <a:pt x="10500" y="17654"/>
                      </a:lnTo>
                      <a:lnTo>
                        <a:pt x="14400" y="19731"/>
                      </a:lnTo>
                      <a:lnTo>
                        <a:pt x="19200" y="21392"/>
                      </a:lnTo>
                      <a:lnTo>
                        <a:pt x="20400" y="21600"/>
                      </a:lnTo>
                      <a:lnTo>
                        <a:pt x="21300" y="21392"/>
                      </a:lnTo>
                      <a:lnTo>
                        <a:pt x="21600" y="21185"/>
                      </a:lnTo>
                      <a:lnTo>
                        <a:pt x="21600" y="20769"/>
                      </a:lnTo>
                      <a:lnTo>
                        <a:pt x="17100" y="13915"/>
                      </a:lnTo>
                      <a:lnTo>
                        <a:pt x="16200" y="14123"/>
                      </a:lnTo>
                      <a:lnTo>
                        <a:pt x="15000" y="14123"/>
                      </a:lnTo>
                      <a:lnTo>
                        <a:pt x="13800" y="13915"/>
                      </a:lnTo>
                      <a:lnTo>
                        <a:pt x="12300" y="13500"/>
                      </a:lnTo>
                      <a:lnTo>
                        <a:pt x="10800" y="12877"/>
                      </a:lnTo>
                      <a:lnTo>
                        <a:pt x="9600" y="11631"/>
                      </a:lnTo>
                      <a:lnTo>
                        <a:pt x="8400" y="9762"/>
                      </a:lnTo>
                      <a:lnTo>
                        <a:pt x="7800" y="8931"/>
                      </a:lnTo>
                      <a:lnTo>
                        <a:pt x="6600" y="6646"/>
                      </a:lnTo>
                      <a:lnTo>
                        <a:pt x="6000" y="5192"/>
                      </a:lnTo>
                      <a:lnTo>
                        <a:pt x="5400" y="3531"/>
                      </a:lnTo>
                      <a:lnTo>
                        <a:pt x="5400" y="1869"/>
                      </a:lnTo>
                      <a:lnTo>
                        <a:pt x="5700" y="0"/>
                      </a:lnTo>
                      <a:close/>
                    </a:path>
                  </a:pathLst>
                </a:custGeom>
                <a:solidFill>
                  <a:srgbClr val="BE202E"/>
                </a:solidFill>
                <a:ln w="12700" cap="flat">
                  <a:noFill/>
                  <a:miter lim="400000"/>
                </a:ln>
                <a:effectLst/>
              </p:spPr>
              <p:txBody>
                <a:bodyPr wrap="square" lIns="45719" tIns="45719" rIns="45719" bIns="45719" numCol="1" anchor="t">
                  <a:noAutofit/>
                </a:bodyPr>
                <a:lstStyle/>
                <a:p>
                  <a:endParaRPr/>
                </a:p>
              </p:txBody>
            </p:sp>
            <p:sp>
              <p:nvSpPr>
                <p:cNvPr id="68" name="Shape 6163"/>
                <p:cNvSpPr/>
                <p:nvPr/>
              </p:nvSpPr>
              <p:spPr>
                <a:xfrm>
                  <a:off x="179306" y="1009291"/>
                  <a:ext cx="528677" cy="210732"/>
                </a:xfrm>
                <a:custGeom>
                  <a:avLst/>
                  <a:gdLst/>
                  <a:ahLst/>
                  <a:cxnLst>
                    <a:cxn ang="0">
                      <a:pos x="wd2" y="hd2"/>
                    </a:cxn>
                    <a:cxn ang="5400000">
                      <a:pos x="wd2" y="hd2"/>
                    </a:cxn>
                    <a:cxn ang="10800000">
                      <a:pos x="wd2" y="hd2"/>
                    </a:cxn>
                    <a:cxn ang="16200000">
                      <a:pos x="wd2" y="hd2"/>
                    </a:cxn>
                  </a:cxnLst>
                  <a:rect l="0" t="0" r="r" b="b"/>
                  <a:pathLst>
                    <a:path w="21600" h="21600" extrusionOk="0">
                      <a:moveTo>
                        <a:pt x="20165" y="9284"/>
                      </a:moveTo>
                      <a:lnTo>
                        <a:pt x="8308" y="1516"/>
                      </a:lnTo>
                      <a:lnTo>
                        <a:pt x="8006" y="1326"/>
                      </a:lnTo>
                      <a:lnTo>
                        <a:pt x="7024" y="568"/>
                      </a:lnTo>
                      <a:lnTo>
                        <a:pt x="5740" y="0"/>
                      </a:lnTo>
                      <a:lnTo>
                        <a:pt x="4229" y="0"/>
                      </a:lnTo>
                      <a:lnTo>
                        <a:pt x="3399" y="189"/>
                      </a:lnTo>
                      <a:lnTo>
                        <a:pt x="2719" y="758"/>
                      </a:lnTo>
                      <a:lnTo>
                        <a:pt x="1964" y="1516"/>
                      </a:lnTo>
                      <a:lnTo>
                        <a:pt x="1359" y="2842"/>
                      </a:lnTo>
                      <a:lnTo>
                        <a:pt x="1057" y="3600"/>
                      </a:lnTo>
                      <a:lnTo>
                        <a:pt x="831" y="4358"/>
                      </a:lnTo>
                      <a:lnTo>
                        <a:pt x="604" y="5305"/>
                      </a:lnTo>
                      <a:lnTo>
                        <a:pt x="378" y="6442"/>
                      </a:lnTo>
                      <a:lnTo>
                        <a:pt x="227" y="7768"/>
                      </a:lnTo>
                      <a:lnTo>
                        <a:pt x="151" y="9095"/>
                      </a:lnTo>
                      <a:lnTo>
                        <a:pt x="76" y="10611"/>
                      </a:lnTo>
                      <a:lnTo>
                        <a:pt x="0" y="12316"/>
                      </a:lnTo>
                      <a:lnTo>
                        <a:pt x="0" y="12695"/>
                      </a:lnTo>
                      <a:lnTo>
                        <a:pt x="227" y="14021"/>
                      </a:lnTo>
                      <a:lnTo>
                        <a:pt x="378" y="14779"/>
                      </a:lnTo>
                      <a:lnTo>
                        <a:pt x="680" y="15726"/>
                      </a:lnTo>
                      <a:lnTo>
                        <a:pt x="1057" y="16674"/>
                      </a:lnTo>
                      <a:lnTo>
                        <a:pt x="1662" y="17621"/>
                      </a:lnTo>
                      <a:lnTo>
                        <a:pt x="2341" y="18568"/>
                      </a:lnTo>
                      <a:lnTo>
                        <a:pt x="3248" y="19326"/>
                      </a:lnTo>
                      <a:lnTo>
                        <a:pt x="4305" y="20084"/>
                      </a:lnTo>
                      <a:lnTo>
                        <a:pt x="5664" y="20842"/>
                      </a:lnTo>
                      <a:lnTo>
                        <a:pt x="7175" y="21221"/>
                      </a:lnTo>
                      <a:lnTo>
                        <a:pt x="9063" y="21411"/>
                      </a:lnTo>
                      <a:lnTo>
                        <a:pt x="11178" y="21411"/>
                      </a:lnTo>
                      <a:lnTo>
                        <a:pt x="13594" y="21221"/>
                      </a:lnTo>
                      <a:lnTo>
                        <a:pt x="19485" y="21600"/>
                      </a:lnTo>
                      <a:lnTo>
                        <a:pt x="20165" y="20653"/>
                      </a:lnTo>
                      <a:lnTo>
                        <a:pt x="20694" y="19705"/>
                      </a:lnTo>
                      <a:lnTo>
                        <a:pt x="20920" y="18947"/>
                      </a:lnTo>
                      <a:lnTo>
                        <a:pt x="21222" y="18189"/>
                      </a:lnTo>
                      <a:lnTo>
                        <a:pt x="21373" y="17432"/>
                      </a:lnTo>
                      <a:lnTo>
                        <a:pt x="21524" y="16484"/>
                      </a:lnTo>
                      <a:lnTo>
                        <a:pt x="21600" y="15537"/>
                      </a:lnTo>
                      <a:lnTo>
                        <a:pt x="21600" y="14400"/>
                      </a:lnTo>
                      <a:lnTo>
                        <a:pt x="21449" y="13263"/>
                      </a:lnTo>
                      <a:lnTo>
                        <a:pt x="21147" y="11937"/>
                      </a:lnTo>
                      <a:lnTo>
                        <a:pt x="20694" y="10611"/>
                      </a:lnTo>
                      <a:lnTo>
                        <a:pt x="20165" y="9284"/>
                      </a:lnTo>
                      <a:close/>
                    </a:path>
                  </a:pathLst>
                </a:custGeom>
                <a:solidFill>
                  <a:srgbClr val="FBBEA4"/>
                </a:solidFill>
                <a:ln w="12700" cap="flat">
                  <a:noFill/>
                  <a:miter lim="400000"/>
                </a:ln>
                <a:effectLst/>
              </p:spPr>
              <p:txBody>
                <a:bodyPr wrap="square" lIns="45719" tIns="45719" rIns="45719" bIns="45719" numCol="1" anchor="t">
                  <a:noAutofit/>
                </a:bodyPr>
                <a:lstStyle/>
                <a:p>
                  <a:endParaRPr/>
                </a:p>
              </p:txBody>
            </p:sp>
            <p:sp>
              <p:nvSpPr>
                <p:cNvPr id="69" name="Shape 6164"/>
                <p:cNvSpPr/>
                <p:nvPr/>
              </p:nvSpPr>
              <p:spPr>
                <a:xfrm>
                  <a:off x="179306" y="1009291"/>
                  <a:ext cx="425160" cy="208884"/>
                </a:xfrm>
                <a:custGeom>
                  <a:avLst/>
                  <a:gdLst/>
                  <a:ahLst/>
                  <a:cxnLst>
                    <a:cxn ang="0">
                      <a:pos x="wd2" y="hd2"/>
                    </a:cxn>
                    <a:cxn ang="5400000">
                      <a:pos x="wd2" y="hd2"/>
                    </a:cxn>
                    <a:cxn ang="10800000">
                      <a:pos x="wd2" y="hd2"/>
                    </a:cxn>
                    <a:cxn ang="16200000">
                      <a:pos x="wd2" y="hd2"/>
                    </a:cxn>
                  </a:cxnLst>
                  <a:rect l="0" t="0" r="r" b="b"/>
                  <a:pathLst>
                    <a:path w="21600" h="21600" extrusionOk="0">
                      <a:moveTo>
                        <a:pt x="21600" y="7455"/>
                      </a:moveTo>
                      <a:lnTo>
                        <a:pt x="10330" y="1529"/>
                      </a:lnTo>
                      <a:lnTo>
                        <a:pt x="9955" y="1338"/>
                      </a:lnTo>
                      <a:lnTo>
                        <a:pt x="8734" y="573"/>
                      </a:lnTo>
                      <a:lnTo>
                        <a:pt x="7137" y="0"/>
                      </a:lnTo>
                      <a:lnTo>
                        <a:pt x="5259" y="0"/>
                      </a:lnTo>
                      <a:lnTo>
                        <a:pt x="4226" y="191"/>
                      </a:lnTo>
                      <a:lnTo>
                        <a:pt x="3381" y="765"/>
                      </a:lnTo>
                      <a:lnTo>
                        <a:pt x="2442" y="1529"/>
                      </a:lnTo>
                      <a:lnTo>
                        <a:pt x="1690" y="2867"/>
                      </a:lnTo>
                      <a:lnTo>
                        <a:pt x="1315" y="3632"/>
                      </a:lnTo>
                      <a:lnTo>
                        <a:pt x="1033" y="4396"/>
                      </a:lnTo>
                      <a:lnTo>
                        <a:pt x="751" y="5352"/>
                      </a:lnTo>
                      <a:lnTo>
                        <a:pt x="470" y="6499"/>
                      </a:lnTo>
                      <a:lnTo>
                        <a:pt x="282" y="7837"/>
                      </a:lnTo>
                      <a:lnTo>
                        <a:pt x="188" y="9175"/>
                      </a:lnTo>
                      <a:lnTo>
                        <a:pt x="94" y="10704"/>
                      </a:lnTo>
                      <a:lnTo>
                        <a:pt x="0" y="12425"/>
                      </a:lnTo>
                      <a:lnTo>
                        <a:pt x="0" y="12807"/>
                      </a:lnTo>
                      <a:lnTo>
                        <a:pt x="282" y="14145"/>
                      </a:lnTo>
                      <a:lnTo>
                        <a:pt x="470" y="14910"/>
                      </a:lnTo>
                      <a:lnTo>
                        <a:pt x="845" y="15865"/>
                      </a:lnTo>
                      <a:lnTo>
                        <a:pt x="1315" y="16821"/>
                      </a:lnTo>
                      <a:lnTo>
                        <a:pt x="2066" y="17777"/>
                      </a:lnTo>
                      <a:lnTo>
                        <a:pt x="2911" y="18733"/>
                      </a:lnTo>
                      <a:lnTo>
                        <a:pt x="4038" y="19497"/>
                      </a:lnTo>
                      <a:lnTo>
                        <a:pt x="5353" y="20262"/>
                      </a:lnTo>
                      <a:lnTo>
                        <a:pt x="7043" y="21027"/>
                      </a:lnTo>
                      <a:lnTo>
                        <a:pt x="8922" y="21409"/>
                      </a:lnTo>
                      <a:lnTo>
                        <a:pt x="11270" y="21600"/>
                      </a:lnTo>
                      <a:lnTo>
                        <a:pt x="13899" y="21600"/>
                      </a:lnTo>
                      <a:lnTo>
                        <a:pt x="16904" y="21409"/>
                      </a:lnTo>
                      <a:lnTo>
                        <a:pt x="17092" y="21409"/>
                      </a:lnTo>
                      <a:lnTo>
                        <a:pt x="17374" y="21218"/>
                      </a:lnTo>
                      <a:lnTo>
                        <a:pt x="17562" y="20835"/>
                      </a:lnTo>
                      <a:lnTo>
                        <a:pt x="17750" y="20071"/>
                      </a:lnTo>
                      <a:lnTo>
                        <a:pt x="17937" y="18924"/>
                      </a:lnTo>
                      <a:lnTo>
                        <a:pt x="17937" y="17395"/>
                      </a:lnTo>
                      <a:lnTo>
                        <a:pt x="17750" y="15292"/>
                      </a:lnTo>
                      <a:lnTo>
                        <a:pt x="17937" y="12616"/>
                      </a:lnTo>
                      <a:lnTo>
                        <a:pt x="18219" y="11087"/>
                      </a:lnTo>
                      <a:lnTo>
                        <a:pt x="18407" y="10322"/>
                      </a:lnTo>
                      <a:lnTo>
                        <a:pt x="18595" y="9749"/>
                      </a:lnTo>
                      <a:lnTo>
                        <a:pt x="18970" y="8984"/>
                      </a:lnTo>
                      <a:lnTo>
                        <a:pt x="19346" y="8411"/>
                      </a:lnTo>
                      <a:lnTo>
                        <a:pt x="19722" y="8028"/>
                      </a:lnTo>
                      <a:lnTo>
                        <a:pt x="20285" y="7646"/>
                      </a:lnTo>
                      <a:lnTo>
                        <a:pt x="20849" y="7455"/>
                      </a:lnTo>
                      <a:lnTo>
                        <a:pt x="21600" y="7455"/>
                      </a:lnTo>
                      <a:close/>
                    </a:path>
                  </a:pathLst>
                </a:custGeom>
                <a:solidFill>
                  <a:srgbClr val="EA414C"/>
                </a:solidFill>
                <a:ln w="12700" cap="flat">
                  <a:noFill/>
                  <a:miter lim="400000"/>
                </a:ln>
                <a:effectLst/>
              </p:spPr>
              <p:txBody>
                <a:bodyPr wrap="square" lIns="45719" tIns="45719" rIns="45719" bIns="45719" numCol="1" anchor="t">
                  <a:noAutofit/>
                </a:bodyPr>
                <a:lstStyle/>
                <a:p>
                  <a:endParaRPr/>
                </a:p>
              </p:txBody>
            </p:sp>
            <p:sp>
              <p:nvSpPr>
                <p:cNvPr id="70" name="Shape 6165"/>
                <p:cNvSpPr/>
                <p:nvPr/>
              </p:nvSpPr>
              <p:spPr>
                <a:xfrm>
                  <a:off x="419613" y="1624848"/>
                  <a:ext cx="109064" cy="231066"/>
                </a:xfrm>
                <a:custGeom>
                  <a:avLst/>
                  <a:gdLst/>
                  <a:ahLst/>
                  <a:cxnLst>
                    <a:cxn ang="0">
                      <a:pos x="wd2" y="hd2"/>
                    </a:cxn>
                    <a:cxn ang="5400000">
                      <a:pos x="wd2" y="hd2"/>
                    </a:cxn>
                    <a:cxn ang="10800000">
                      <a:pos x="wd2" y="hd2"/>
                    </a:cxn>
                    <a:cxn ang="16200000">
                      <a:pos x="wd2" y="hd2"/>
                    </a:cxn>
                  </a:cxnLst>
                  <a:rect l="0" t="0" r="r" b="b"/>
                  <a:pathLst>
                    <a:path w="21600" h="21600" extrusionOk="0">
                      <a:moveTo>
                        <a:pt x="732" y="18144"/>
                      </a:moveTo>
                      <a:lnTo>
                        <a:pt x="0" y="17280"/>
                      </a:lnTo>
                      <a:lnTo>
                        <a:pt x="0" y="14688"/>
                      </a:lnTo>
                      <a:lnTo>
                        <a:pt x="366" y="13306"/>
                      </a:lnTo>
                      <a:lnTo>
                        <a:pt x="1831" y="10714"/>
                      </a:lnTo>
                      <a:lnTo>
                        <a:pt x="2563" y="8640"/>
                      </a:lnTo>
                      <a:lnTo>
                        <a:pt x="2929" y="7776"/>
                      </a:lnTo>
                      <a:lnTo>
                        <a:pt x="3661" y="7085"/>
                      </a:lnTo>
                      <a:lnTo>
                        <a:pt x="4393" y="6566"/>
                      </a:lnTo>
                      <a:lnTo>
                        <a:pt x="5492" y="6221"/>
                      </a:lnTo>
                      <a:lnTo>
                        <a:pt x="7322" y="5530"/>
                      </a:lnTo>
                      <a:lnTo>
                        <a:pt x="8054" y="5184"/>
                      </a:lnTo>
                      <a:lnTo>
                        <a:pt x="8786" y="4666"/>
                      </a:lnTo>
                      <a:lnTo>
                        <a:pt x="9885" y="2938"/>
                      </a:lnTo>
                      <a:lnTo>
                        <a:pt x="10617" y="1037"/>
                      </a:lnTo>
                      <a:lnTo>
                        <a:pt x="10617" y="0"/>
                      </a:lnTo>
                      <a:lnTo>
                        <a:pt x="21600" y="2246"/>
                      </a:lnTo>
                      <a:lnTo>
                        <a:pt x="17573" y="5702"/>
                      </a:lnTo>
                      <a:lnTo>
                        <a:pt x="15376" y="8122"/>
                      </a:lnTo>
                      <a:lnTo>
                        <a:pt x="12814" y="11232"/>
                      </a:lnTo>
                      <a:lnTo>
                        <a:pt x="11715" y="12442"/>
                      </a:lnTo>
                      <a:lnTo>
                        <a:pt x="10251" y="15206"/>
                      </a:lnTo>
                      <a:lnTo>
                        <a:pt x="9519" y="16762"/>
                      </a:lnTo>
                      <a:lnTo>
                        <a:pt x="9153" y="18490"/>
                      </a:lnTo>
                      <a:lnTo>
                        <a:pt x="9153" y="20218"/>
                      </a:lnTo>
                      <a:lnTo>
                        <a:pt x="9885" y="21600"/>
                      </a:lnTo>
                      <a:lnTo>
                        <a:pt x="8786" y="21427"/>
                      </a:lnTo>
                      <a:lnTo>
                        <a:pt x="6224" y="20909"/>
                      </a:lnTo>
                      <a:lnTo>
                        <a:pt x="3295" y="19872"/>
                      </a:lnTo>
                      <a:lnTo>
                        <a:pt x="1831" y="19181"/>
                      </a:lnTo>
                      <a:lnTo>
                        <a:pt x="732" y="18144"/>
                      </a:lnTo>
                      <a:close/>
                    </a:path>
                  </a:pathLst>
                </a:custGeom>
                <a:solidFill>
                  <a:srgbClr val="FBBEA4"/>
                </a:solidFill>
                <a:ln w="12700" cap="flat">
                  <a:noFill/>
                  <a:miter lim="400000"/>
                </a:ln>
                <a:effectLst/>
              </p:spPr>
              <p:txBody>
                <a:bodyPr wrap="square" lIns="45719" tIns="45719" rIns="45719" bIns="45719" numCol="1" anchor="t">
                  <a:noAutofit/>
                </a:bodyPr>
                <a:lstStyle/>
                <a:p>
                  <a:endParaRPr/>
                </a:p>
              </p:txBody>
            </p:sp>
            <p:sp>
              <p:nvSpPr>
                <p:cNvPr id="71" name="Shape 6166"/>
                <p:cNvSpPr/>
                <p:nvPr/>
              </p:nvSpPr>
              <p:spPr>
                <a:xfrm>
                  <a:off x="473220" y="1103566"/>
                  <a:ext cx="260642" cy="545314"/>
                </a:xfrm>
                <a:custGeom>
                  <a:avLst/>
                  <a:gdLst/>
                  <a:ahLst/>
                  <a:cxnLst>
                    <a:cxn ang="0">
                      <a:pos x="wd2" y="hd2"/>
                    </a:cxn>
                    <a:cxn ang="5400000">
                      <a:pos x="wd2" y="hd2"/>
                    </a:cxn>
                    <a:cxn ang="10800000">
                      <a:pos x="wd2" y="hd2"/>
                    </a:cxn>
                    <a:cxn ang="16200000">
                      <a:pos x="wd2" y="hd2"/>
                    </a:cxn>
                  </a:cxnLst>
                  <a:rect l="0" t="0" r="r" b="b"/>
                  <a:pathLst>
                    <a:path w="21600" h="21600" extrusionOk="0">
                      <a:moveTo>
                        <a:pt x="19149" y="366"/>
                      </a:moveTo>
                      <a:lnTo>
                        <a:pt x="20068" y="659"/>
                      </a:lnTo>
                      <a:lnTo>
                        <a:pt x="20681" y="1025"/>
                      </a:lnTo>
                      <a:lnTo>
                        <a:pt x="21140" y="1464"/>
                      </a:lnTo>
                      <a:lnTo>
                        <a:pt x="21447" y="1904"/>
                      </a:lnTo>
                      <a:lnTo>
                        <a:pt x="21600" y="2416"/>
                      </a:lnTo>
                      <a:lnTo>
                        <a:pt x="21600" y="2856"/>
                      </a:lnTo>
                      <a:lnTo>
                        <a:pt x="21447" y="3368"/>
                      </a:lnTo>
                      <a:lnTo>
                        <a:pt x="21140" y="3881"/>
                      </a:lnTo>
                      <a:lnTo>
                        <a:pt x="20528" y="4833"/>
                      </a:lnTo>
                      <a:lnTo>
                        <a:pt x="19915" y="5638"/>
                      </a:lnTo>
                      <a:lnTo>
                        <a:pt x="19149" y="6370"/>
                      </a:lnTo>
                      <a:lnTo>
                        <a:pt x="17923" y="7908"/>
                      </a:lnTo>
                      <a:lnTo>
                        <a:pt x="16851" y="9153"/>
                      </a:lnTo>
                      <a:lnTo>
                        <a:pt x="15932" y="10178"/>
                      </a:lnTo>
                      <a:lnTo>
                        <a:pt x="15013" y="11056"/>
                      </a:lnTo>
                      <a:lnTo>
                        <a:pt x="13021" y="12740"/>
                      </a:lnTo>
                      <a:lnTo>
                        <a:pt x="11949" y="13839"/>
                      </a:lnTo>
                      <a:lnTo>
                        <a:pt x="10877" y="15230"/>
                      </a:lnTo>
                      <a:lnTo>
                        <a:pt x="9345" y="16767"/>
                      </a:lnTo>
                      <a:lnTo>
                        <a:pt x="7813" y="18378"/>
                      </a:lnTo>
                      <a:lnTo>
                        <a:pt x="4596" y="21600"/>
                      </a:lnTo>
                      <a:lnTo>
                        <a:pt x="0" y="20721"/>
                      </a:lnTo>
                      <a:lnTo>
                        <a:pt x="1532" y="16328"/>
                      </a:lnTo>
                      <a:lnTo>
                        <a:pt x="3370" y="11935"/>
                      </a:lnTo>
                      <a:lnTo>
                        <a:pt x="4443" y="10178"/>
                      </a:lnTo>
                      <a:lnTo>
                        <a:pt x="7200" y="6224"/>
                      </a:lnTo>
                      <a:lnTo>
                        <a:pt x="8272" y="4540"/>
                      </a:lnTo>
                      <a:lnTo>
                        <a:pt x="9038" y="3588"/>
                      </a:lnTo>
                      <a:lnTo>
                        <a:pt x="9804" y="2709"/>
                      </a:lnTo>
                      <a:lnTo>
                        <a:pt x="11030" y="1757"/>
                      </a:lnTo>
                      <a:lnTo>
                        <a:pt x="11796" y="1245"/>
                      </a:lnTo>
                      <a:lnTo>
                        <a:pt x="12562" y="805"/>
                      </a:lnTo>
                      <a:lnTo>
                        <a:pt x="13481" y="439"/>
                      </a:lnTo>
                      <a:lnTo>
                        <a:pt x="14400" y="220"/>
                      </a:lnTo>
                      <a:lnTo>
                        <a:pt x="15472" y="0"/>
                      </a:lnTo>
                      <a:lnTo>
                        <a:pt x="16698" y="0"/>
                      </a:lnTo>
                      <a:lnTo>
                        <a:pt x="17923" y="73"/>
                      </a:lnTo>
                      <a:lnTo>
                        <a:pt x="19149" y="366"/>
                      </a:lnTo>
                      <a:close/>
                    </a:path>
                  </a:pathLst>
                </a:custGeom>
                <a:solidFill>
                  <a:srgbClr val="FBBEA4"/>
                </a:solidFill>
                <a:ln w="12700" cap="flat">
                  <a:noFill/>
                  <a:miter lim="400000"/>
                </a:ln>
                <a:effectLst/>
              </p:spPr>
              <p:txBody>
                <a:bodyPr wrap="square" lIns="45719" tIns="45719" rIns="45719" bIns="45719" numCol="1" anchor="t">
                  <a:noAutofit/>
                </a:bodyPr>
                <a:lstStyle/>
                <a:p>
                  <a:endParaRPr/>
                </a:p>
              </p:txBody>
            </p:sp>
            <p:sp>
              <p:nvSpPr>
                <p:cNvPr id="72" name="Shape 6167"/>
                <p:cNvSpPr/>
                <p:nvPr/>
              </p:nvSpPr>
              <p:spPr>
                <a:xfrm>
                  <a:off x="378946" y="1689546"/>
                  <a:ext cx="92427" cy="212581"/>
                </a:xfrm>
                <a:custGeom>
                  <a:avLst/>
                  <a:gdLst/>
                  <a:ahLst/>
                  <a:cxnLst>
                    <a:cxn ang="0">
                      <a:pos x="wd2" y="hd2"/>
                    </a:cxn>
                    <a:cxn ang="5400000">
                      <a:pos x="wd2" y="hd2"/>
                    </a:cxn>
                    <a:cxn ang="10800000">
                      <a:pos x="wd2" y="hd2"/>
                    </a:cxn>
                    <a:cxn ang="16200000">
                      <a:pos x="wd2" y="hd2"/>
                    </a:cxn>
                  </a:cxnLst>
                  <a:rect l="0" t="0" r="r" b="b"/>
                  <a:pathLst>
                    <a:path w="21600" h="21600" extrusionOk="0">
                      <a:moveTo>
                        <a:pt x="16848" y="0"/>
                      </a:moveTo>
                      <a:lnTo>
                        <a:pt x="14256" y="188"/>
                      </a:lnTo>
                      <a:lnTo>
                        <a:pt x="12096" y="751"/>
                      </a:lnTo>
                      <a:lnTo>
                        <a:pt x="10368" y="1315"/>
                      </a:lnTo>
                      <a:lnTo>
                        <a:pt x="9072" y="1878"/>
                      </a:lnTo>
                      <a:lnTo>
                        <a:pt x="7344" y="3193"/>
                      </a:lnTo>
                      <a:lnTo>
                        <a:pt x="6912" y="3569"/>
                      </a:lnTo>
                      <a:lnTo>
                        <a:pt x="0" y="8828"/>
                      </a:lnTo>
                      <a:lnTo>
                        <a:pt x="864" y="9391"/>
                      </a:lnTo>
                      <a:lnTo>
                        <a:pt x="7776" y="6198"/>
                      </a:lnTo>
                      <a:lnTo>
                        <a:pt x="6048" y="10143"/>
                      </a:lnTo>
                      <a:lnTo>
                        <a:pt x="6048" y="12021"/>
                      </a:lnTo>
                      <a:lnTo>
                        <a:pt x="7344" y="13899"/>
                      </a:lnTo>
                      <a:lnTo>
                        <a:pt x="8640" y="15214"/>
                      </a:lnTo>
                      <a:lnTo>
                        <a:pt x="9504" y="15777"/>
                      </a:lnTo>
                      <a:lnTo>
                        <a:pt x="12960" y="18407"/>
                      </a:lnTo>
                      <a:lnTo>
                        <a:pt x="15984" y="20097"/>
                      </a:lnTo>
                      <a:lnTo>
                        <a:pt x="18144" y="21037"/>
                      </a:lnTo>
                      <a:lnTo>
                        <a:pt x="19440" y="21412"/>
                      </a:lnTo>
                      <a:lnTo>
                        <a:pt x="20736" y="21600"/>
                      </a:lnTo>
                      <a:lnTo>
                        <a:pt x="21168" y="21412"/>
                      </a:lnTo>
                      <a:lnTo>
                        <a:pt x="21600" y="21037"/>
                      </a:lnTo>
                      <a:lnTo>
                        <a:pt x="21168" y="14275"/>
                      </a:lnTo>
                      <a:lnTo>
                        <a:pt x="19440" y="14087"/>
                      </a:lnTo>
                      <a:lnTo>
                        <a:pt x="18144" y="13899"/>
                      </a:lnTo>
                      <a:lnTo>
                        <a:pt x="16416" y="13523"/>
                      </a:lnTo>
                      <a:lnTo>
                        <a:pt x="15120" y="12772"/>
                      </a:lnTo>
                      <a:lnTo>
                        <a:pt x="13824" y="11833"/>
                      </a:lnTo>
                      <a:lnTo>
                        <a:pt x="12960" y="10518"/>
                      </a:lnTo>
                      <a:lnTo>
                        <a:pt x="12528" y="8640"/>
                      </a:lnTo>
                      <a:lnTo>
                        <a:pt x="12528" y="7889"/>
                      </a:lnTo>
                      <a:lnTo>
                        <a:pt x="12960" y="5635"/>
                      </a:lnTo>
                      <a:lnTo>
                        <a:pt x="13392" y="4320"/>
                      </a:lnTo>
                      <a:lnTo>
                        <a:pt x="13824" y="2817"/>
                      </a:lnTo>
                      <a:lnTo>
                        <a:pt x="15120" y="1315"/>
                      </a:lnTo>
                      <a:lnTo>
                        <a:pt x="16848" y="0"/>
                      </a:lnTo>
                      <a:close/>
                    </a:path>
                  </a:pathLst>
                </a:custGeom>
                <a:solidFill>
                  <a:srgbClr val="BE202E"/>
                </a:solidFill>
                <a:ln w="12700" cap="flat">
                  <a:noFill/>
                  <a:miter lim="400000"/>
                </a:ln>
                <a:effectLst/>
              </p:spPr>
              <p:txBody>
                <a:bodyPr wrap="square" lIns="45719" tIns="45719" rIns="45719" bIns="45719" numCol="1" anchor="t">
                  <a:noAutofit/>
                </a:bodyPr>
                <a:lstStyle/>
                <a:p>
                  <a:endParaRPr/>
                </a:p>
              </p:txBody>
            </p:sp>
            <p:sp>
              <p:nvSpPr>
                <p:cNvPr id="73" name="Shape 6168"/>
                <p:cNvSpPr/>
                <p:nvPr/>
              </p:nvSpPr>
              <p:spPr>
                <a:xfrm>
                  <a:off x="837378" y="828136"/>
                  <a:ext cx="40669" cy="12941"/>
                </a:xfrm>
                <a:custGeom>
                  <a:avLst/>
                  <a:gdLst/>
                  <a:ahLst/>
                  <a:cxnLst>
                    <a:cxn ang="0">
                      <a:pos x="wd2" y="hd2"/>
                    </a:cxn>
                    <a:cxn ang="5400000">
                      <a:pos x="wd2" y="hd2"/>
                    </a:cxn>
                    <a:cxn ang="10800000">
                      <a:pos x="wd2" y="hd2"/>
                    </a:cxn>
                    <a:cxn ang="16200000">
                      <a:pos x="wd2" y="hd2"/>
                    </a:cxn>
                  </a:cxnLst>
                  <a:rect l="0" t="0" r="r" b="b"/>
                  <a:pathLst>
                    <a:path w="21600" h="21600" extrusionOk="0">
                      <a:moveTo>
                        <a:pt x="0" y="3086"/>
                      </a:moveTo>
                      <a:lnTo>
                        <a:pt x="12764" y="3086"/>
                      </a:lnTo>
                      <a:lnTo>
                        <a:pt x="18655" y="0"/>
                      </a:lnTo>
                      <a:lnTo>
                        <a:pt x="20618" y="3086"/>
                      </a:lnTo>
                      <a:lnTo>
                        <a:pt x="21600" y="6171"/>
                      </a:lnTo>
                      <a:lnTo>
                        <a:pt x="20618" y="12343"/>
                      </a:lnTo>
                      <a:lnTo>
                        <a:pt x="8836" y="21600"/>
                      </a:lnTo>
                      <a:lnTo>
                        <a:pt x="0" y="3086"/>
                      </a:lnTo>
                      <a:close/>
                    </a:path>
                  </a:pathLst>
                </a:custGeom>
                <a:solidFill>
                  <a:srgbClr val="B78977"/>
                </a:solidFill>
                <a:ln w="12700" cap="flat">
                  <a:noFill/>
                  <a:miter lim="400000"/>
                </a:ln>
                <a:effectLst/>
              </p:spPr>
              <p:txBody>
                <a:bodyPr wrap="square" lIns="45719" tIns="45719" rIns="45719" bIns="45719" numCol="1" anchor="t">
                  <a:noAutofit/>
                </a:bodyPr>
                <a:lstStyle/>
                <a:p>
                  <a:endParaRPr/>
                </a:p>
              </p:txBody>
            </p:sp>
            <p:sp>
              <p:nvSpPr>
                <p:cNvPr id="74" name="Shape 6169"/>
                <p:cNvSpPr/>
                <p:nvPr/>
              </p:nvSpPr>
              <p:spPr>
                <a:xfrm>
                  <a:off x="406674" y="789317"/>
                  <a:ext cx="358613" cy="92427"/>
                </a:xfrm>
                <a:custGeom>
                  <a:avLst/>
                  <a:gdLst/>
                  <a:ahLst/>
                  <a:cxnLst>
                    <a:cxn ang="0">
                      <a:pos x="wd2" y="hd2"/>
                    </a:cxn>
                    <a:cxn ang="5400000">
                      <a:pos x="wd2" y="hd2"/>
                    </a:cxn>
                    <a:cxn ang="10800000">
                      <a:pos x="wd2" y="hd2"/>
                    </a:cxn>
                    <a:cxn ang="16200000">
                      <a:pos x="wd2" y="hd2"/>
                    </a:cxn>
                  </a:cxnLst>
                  <a:rect l="0" t="0" r="r" b="b"/>
                  <a:pathLst>
                    <a:path w="21600" h="21600" extrusionOk="0">
                      <a:moveTo>
                        <a:pt x="2338" y="0"/>
                      </a:moveTo>
                      <a:lnTo>
                        <a:pt x="21155" y="9504"/>
                      </a:lnTo>
                      <a:lnTo>
                        <a:pt x="21600" y="17280"/>
                      </a:lnTo>
                      <a:lnTo>
                        <a:pt x="2004" y="21600"/>
                      </a:lnTo>
                      <a:lnTo>
                        <a:pt x="1336" y="18576"/>
                      </a:lnTo>
                      <a:lnTo>
                        <a:pt x="779" y="15120"/>
                      </a:lnTo>
                      <a:lnTo>
                        <a:pt x="334" y="11232"/>
                      </a:lnTo>
                      <a:lnTo>
                        <a:pt x="111" y="9504"/>
                      </a:lnTo>
                      <a:lnTo>
                        <a:pt x="0" y="7344"/>
                      </a:lnTo>
                      <a:lnTo>
                        <a:pt x="0" y="5616"/>
                      </a:lnTo>
                      <a:lnTo>
                        <a:pt x="223" y="3888"/>
                      </a:lnTo>
                      <a:lnTo>
                        <a:pt x="445" y="2592"/>
                      </a:lnTo>
                      <a:lnTo>
                        <a:pt x="891" y="1296"/>
                      </a:lnTo>
                      <a:lnTo>
                        <a:pt x="1559" y="432"/>
                      </a:lnTo>
                      <a:lnTo>
                        <a:pt x="2338" y="0"/>
                      </a:lnTo>
                      <a:close/>
                    </a:path>
                  </a:pathLst>
                </a:custGeom>
                <a:solidFill>
                  <a:srgbClr val="EDB097"/>
                </a:solidFill>
                <a:ln w="12700" cap="flat">
                  <a:noFill/>
                  <a:miter lim="400000"/>
                </a:ln>
                <a:effectLst/>
              </p:spPr>
              <p:txBody>
                <a:bodyPr wrap="square" lIns="45719" tIns="45719" rIns="45719" bIns="45719" numCol="1" anchor="t">
                  <a:noAutofit/>
                </a:bodyPr>
                <a:lstStyle/>
                <a:p>
                  <a:endParaRPr/>
                </a:p>
              </p:txBody>
            </p:sp>
            <p:sp>
              <p:nvSpPr>
                <p:cNvPr id="75" name="Shape 6170"/>
                <p:cNvSpPr/>
                <p:nvPr/>
              </p:nvSpPr>
              <p:spPr>
                <a:xfrm>
                  <a:off x="279126" y="552707"/>
                  <a:ext cx="223671" cy="329037"/>
                </a:xfrm>
                <a:custGeom>
                  <a:avLst/>
                  <a:gdLst/>
                  <a:ahLst/>
                  <a:cxnLst>
                    <a:cxn ang="0">
                      <a:pos x="wd2" y="hd2"/>
                    </a:cxn>
                    <a:cxn ang="5400000">
                      <a:pos x="wd2" y="hd2"/>
                    </a:cxn>
                    <a:cxn ang="10800000">
                      <a:pos x="wd2" y="hd2"/>
                    </a:cxn>
                    <a:cxn ang="16200000">
                      <a:pos x="wd2" y="hd2"/>
                    </a:cxn>
                  </a:cxnLst>
                  <a:rect l="0" t="0" r="r" b="b"/>
                  <a:pathLst>
                    <a:path w="21600" h="21600" extrusionOk="0">
                      <a:moveTo>
                        <a:pt x="1964" y="485"/>
                      </a:moveTo>
                      <a:lnTo>
                        <a:pt x="2678" y="243"/>
                      </a:lnTo>
                      <a:lnTo>
                        <a:pt x="3213" y="0"/>
                      </a:lnTo>
                      <a:lnTo>
                        <a:pt x="4641" y="0"/>
                      </a:lnTo>
                      <a:lnTo>
                        <a:pt x="5712" y="243"/>
                      </a:lnTo>
                      <a:lnTo>
                        <a:pt x="6605" y="607"/>
                      </a:lnTo>
                      <a:lnTo>
                        <a:pt x="7319" y="1213"/>
                      </a:lnTo>
                      <a:lnTo>
                        <a:pt x="8033" y="1578"/>
                      </a:lnTo>
                      <a:lnTo>
                        <a:pt x="8390" y="2184"/>
                      </a:lnTo>
                      <a:lnTo>
                        <a:pt x="19993" y="16382"/>
                      </a:lnTo>
                      <a:lnTo>
                        <a:pt x="20886" y="17596"/>
                      </a:lnTo>
                      <a:lnTo>
                        <a:pt x="21421" y="18566"/>
                      </a:lnTo>
                      <a:lnTo>
                        <a:pt x="21600" y="19416"/>
                      </a:lnTo>
                      <a:lnTo>
                        <a:pt x="21600" y="20144"/>
                      </a:lnTo>
                      <a:lnTo>
                        <a:pt x="21421" y="20629"/>
                      </a:lnTo>
                      <a:lnTo>
                        <a:pt x="20886" y="20993"/>
                      </a:lnTo>
                      <a:lnTo>
                        <a:pt x="20350" y="21236"/>
                      </a:lnTo>
                      <a:lnTo>
                        <a:pt x="19636" y="21479"/>
                      </a:lnTo>
                      <a:lnTo>
                        <a:pt x="18922" y="21600"/>
                      </a:lnTo>
                      <a:lnTo>
                        <a:pt x="18208" y="21600"/>
                      </a:lnTo>
                      <a:lnTo>
                        <a:pt x="14995" y="21357"/>
                      </a:lnTo>
                      <a:lnTo>
                        <a:pt x="1964" y="6917"/>
                      </a:lnTo>
                      <a:lnTo>
                        <a:pt x="1250" y="6067"/>
                      </a:lnTo>
                      <a:lnTo>
                        <a:pt x="714" y="5218"/>
                      </a:lnTo>
                      <a:lnTo>
                        <a:pt x="179" y="4490"/>
                      </a:lnTo>
                      <a:lnTo>
                        <a:pt x="0" y="3883"/>
                      </a:lnTo>
                      <a:lnTo>
                        <a:pt x="0" y="2791"/>
                      </a:lnTo>
                      <a:lnTo>
                        <a:pt x="179" y="1942"/>
                      </a:lnTo>
                      <a:lnTo>
                        <a:pt x="714" y="1213"/>
                      </a:lnTo>
                      <a:lnTo>
                        <a:pt x="1250" y="728"/>
                      </a:lnTo>
                      <a:lnTo>
                        <a:pt x="1964" y="485"/>
                      </a:lnTo>
                      <a:close/>
                    </a:path>
                  </a:pathLst>
                </a:custGeom>
                <a:solidFill>
                  <a:srgbClr val="EDB097"/>
                </a:solidFill>
                <a:ln w="12700" cap="flat">
                  <a:noFill/>
                  <a:miter lim="400000"/>
                </a:ln>
                <a:effectLst/>
              </p:spPr>
              <p:txBody>
                <a:bodyPr wrap="square" lIns="45719" tIns="45719" rIns="45719" bIns="45719" numCol="1" anchor="t">
                  <a:noAutofit/>
                </a:bodyPr>
                <a:lstStyle/>
                <a:p>
                  <a:endParaRPr/>
                </a:p>
              </p:txBody>
            </p:sp>
            <p:sp>
              <p:nvSpPr>
                <p:cNvPr id="76" name="Shape 6171"/>
                <p:cNvSpPr/>
                <p:nvPr/>
              </p:nvSpPr>
              <p:spPr>
                <a:xfrm>
                  <a:off x="754195" y="826288"/>
                  <a:ext cx="144185" cy="64699"/>
                </a:xfrm>
                <a:custGeom>
                  <a:avLst/>
                  <a:gdLst/>
                  <a:ahLst/>
                  <a:cxnLst>
                    <a:cxn ang="0">
                      <a:pos x="wd2" y="hd2"/>
                    </a:cxn>
                    <a:cxn ang="5400000">
                      <a:pos x="wd2" y="hd2"/>
                    </a:cxn>
                    <a:cxn ang="10800000">
                      <a:pos x="wd2" y="hd2"/>
                    </a:cxn>
                    <a:cxn ang="16200000">
                      <a:pos x="wd2" y="hd2"/>
                    </a:cxn>
                  </a:cxnLst>
                  <a:rect l="0" t="0" r="r" b="b"/>
                  <a:pathLst>
                    <a:path w="21600" h="21600" extrusionOk="0">
                      <a:moveTo>
                        <a:pt x="277" y="12343"/>
                      </a:moveTo>
                      <a:lnTo>
                        <a:pt x="0" y="1234"/>
                      </a:lnTo>
                      <a:lnTo>
                        <a:pt x="2492" y="617"/>
                      </a:lnTo>
                      <a:lnTo>
                        <a:pt x="5262" y="0"/>
                      </a:lnTo>
                      <a:lnTo>
                        <a:pt x="8308" y="0"/>
                      </a:lnTo>
                      <a:lnTo>
                        <a:pt x="11908" y="1234"/>
                      </a:lnTo>
                      <a:lnTo>
                        <a:pt x="15508" y="3086"/>
                      </a:lnTo>
                      <a:lnTo>
                        <a:pt x="18831" y="6789"/>
                      </a:lnTo>
                      <a:lnTo>
                        <a:pt x="20492" y="9257"/>
                      </a:lnTo>
                      <a:lnTo>
                        <a:pt x="21600" y="12343"/>
                      </a:lnTo>
                      <a:lnTo>
                        <a:pt x="21600" y="13577"/>
                      </a:lnTo>
                      <a:lnTo>
                        <a:pt x="21323" y="14194"/>
                      </a:lnTo>
                      <a:lnTo>
                        <a:pt x="21046" y="14194"/>
                      </a:lnTo>
                      <a:lnTo>
                        <a:pt x="19662" y="11726"/>
                      </a:lnTo>
                      <a:lnTo>
                        <a:pt x="18277" y="10491"/>
                      </a:lnTo>
                      <a:lnTo>
                        <a:pt x="16062" y="8023"/>
                      </a:lnTo>
                      <a:lnTo>
                        <a:pt x="13569" y="6789"/>
                      </a:lnTo>
                      <a:lnTo>
                        <a:pt x="14677" y="7406"/>
                      </a:lnTo>
                      <a:lnTo>
                        <a:pt x="15785" y="8640"/>
                      </a:lnTo>
                      <a:lnTo>
                        <a:pt x="18277" y="11726"/>
                      </a:lnTo>
                      <a:lnTo>
                        <a:pt x="20492" y="15429"/>
                      </a:lnTo>
                      <a:lnTo>
                        <a:pt x="20492" y="16663"/>
                      </a:lnTo>
                      <a:lnTo>
                        <a:pt x="20215" y="17280"/>
                      </a:lnTo>
                      <a:lnTo>
                        <a:pt x="19662" y="17897"/>
                      </a:lnTo>
                      <a:lnTo>
                        <a:pt x="17169" y="14811"/>
                      </a:lnTo>
                      <a:lnTo>
                        <a:pt x="14954" y="11726"/>
                      </a:lnTo>
                      <a:lnTo>
                        <a:pt x="12738" y="10491"/>
                      </a:lnTo>
                      <a:lnTo>
                        <a:pt x="18554" y="17280"/>
                      </a:lnTo>
                      <a:lnTo>
                        <a:pt x="18831" y="19131"/>
                      </a:lnTo>
                      <a:lnTo>
                        <a:pt x="18831" y="19749"/>
                      </a:lnTo>
                      <a:lnTo>
                        <a:pt x="18277" y="20366"/>
                      </a:lnTo>
                      <a:lnTo>
                        <a:pt x="13846" y="16663"/>
                      </a:lnTo>
                      <a:lnTo>
                        <a:pt x="11354" y="12960"/>
                      </a:lnTo>
                      <a:lnTo>
                        <a:pt x="11354" y="13577"/>
                      </a:lnTo>
                      <a:lnTo>
                        <a:pt x="12185" y="16046"/>
                      </a:lnTo>
                      <a:lnTo>
                        <a:pt x="14400" y="20366"/>
                      </a:lnTo>
                      <a:lnTo>
                        <a:pt x="14400" y="20983"/>
                      </a:lnTo>
                      <a:lnTo>
                        <a:pt x="14123" y="21600"/>
                      </a:lnTo>
                      <a:lnTo>
                        <a:pt x="13015" y="21600"/>
                      </a:lnTo>
                      <a:lnTo>
                        <a:pt x="11908" y="20983"/>
                      </a:lnTo>
                      <a:lnTo>
                        <a:pt x="10523" y="19749"/>
                      </a:lnTo>
                      <a:lnTo>
                        <a:pt x="8862" y="16663"/>
                      </a:lnTo>
                      <a:lnTo>
                        <a:pt x="6369" y="16046"/>
                      </a:lnTo>
                      <a:lnTo>
                        <a:pt x="4431" y="15429"/>
                      </a:lnTo>
                      <a:lnTo>
                        <a:pt x="2769" y="13577"/>
                      </a:lnTo>
                      <a:lnTo>
                        <a:pt x="1108" y="12343"/>
                      </a:lnTo>
                      <a:lnTo>
                        <a:pt x="277" y="12343"/>
                      </a:lnTo>
                      <a:close/>
                    </a:path>
                  </a:pathLst>
                </a:custGeom>
                <a:solidFill>
                  <a:srgbClr val="EDB097"/>
                </a:solidFill>
                <a:ln w="12700" cap="flat">
                  <a:noFill/>
                  <a:miter lim="400000"/>
                </a:ln>
                <a:effectLst/>
              </p:spPr>
              <p:txBody>
                <a:bodyPr wrap="square" lIns="45719" tIns="45719" rIns="45719" bIns="45719" numCol="1" anchor="t">
                  <a:noAutofit/>
                </a:bodyPr>
                <a:lstStyle/>
                <a:p>
                  <a:endParaRPr/>
                </a:p>
              </p:txBody>
            </p:sp>
            <p:sp>
              <p:nvSpPr>
                <p:cNvPr id="77" name="Shape 6172"/>
                <p:cNvSpPr/>
                <p:nvPr/>
              </p:nvSpPr>
              <p:spPr>
                <a:xfrm>
                  <a:off x="817053" y="123850"/>
                  <a:ext cx="188550" cy="595225"/>
                </a:xfrm>
                <a:custGeom>
                  <a:avLst/>
                  <a:gdLst/>
                  <a:ahLst/>
                  <a:cxnLst>
                    <a:cxn ang="0">
                      <a:pos x="wd2" y="hd2"/>
                    </a:cxn>
                    <a:cxn ang="5400000">
                      <a:pos x="wd2" y="hd2"/>
                    </a:cxn>
                    <a:cxn ang="10800000">
                      <a:pos x="wd2" y="hd2"/>
                    </a:cxn>
                    <a:cxn ang="16200000">
                      <a:pos x="wd2" y="hd2"/>
                    </a:cxn>
                  </a:cxnLst>
                  <a:rect l="0" t="0" r="r" b="b"/>
                  <a:pathLst>
                    <a:path w="21600" h="21600" extrusionOk="0">
                      <a:moveTo>
                        <a:pt x="11647" y="21600"/>
                      </a:moveTo>
                      <a:lnTo>
                        <a:pt x="21600" y="604"/>
                      </a:lnTo>
                      <a:lnTo>
                        <a:pt x="9953" y="0"/>
                      </a:lnTo>
                      <a:lnTo>
                        <a:pt x="0" y="21063"/>
                      </a:lnTo>
                      <a:lnTo>
                        <a:pt x="11647" y="21600"/>
                      </a:lnTo>
                      <a:close/>
                    </a:path>
                  </a:pathLst>
                </a:custGeom>
                <a:solidFill>
                  <a:srgbClr val="231F20"/>
                </a:solidFill>
                <a:ln w="12700" cap="flat">
                  <a:noFill/>
                  <a:miter lim="400000"/>
                </a:ln>
                <a:effectLst/>
              </p:spPr>
              <p:txBody>
                <a:bodyPr wrap="square" lIns="45719" tIns="45719" rIns="45719" bIns="45719" numCol="1" anchor="t">
                  <a:noAutofit/>
                </a:bodyPr>
                <a:lstStyle/>
                <a:p>
                  <a:endParaRPr/>
                </a:p>
              </p:txBody>
            </p:sp>
            <p:sp>
              <p:nvSpPr>
                <p:cNvPr id="78" name="Shape 6173"/>
                <p:cNvSpPr/>
                <p:nvPr/>
              </p:nvSpPr>
              <p:spPr>
                <a:xfrm>
                  <a:off x="918721" y="157124"/>
                  <a:ext cx="112761" cy="561951"/>
                </a:xfrm>
                <a:custGeom>
                  <a:avLst/>
                  <a:gdLst/>
                  <a:ahLst/>
                  <a:cxnLst>
                    <a:cxn ang="0">
                      <a:pos x="wd2" y="hd2"/>
                    </a:cxn>
                    <a:cxn ang="5400000">
                      <a:pos x="wd2" y="hd2"/>
                    </a:cxn>
                    <a:cxn ang="10800000">
                      <a:pos x="wd2" y="hd2"/>
                    </a:cxn>
                    <a:cxn ang="16200000">
                      <a:pos x="wd2" y="hd2"/>
                    </a:cxn>
                  </a:cxnLst>
                  <a:rect l="0" t="0" r="r" b="b"/>
                  <a:pathLst>
                    <a:path w="21600" h="21600" extrusionOk="0">
                      <a:moveTo>
                        <a:pt x="16289" y="0"/>
                      </a:moveTo>
                      <a:lnTo>
                        <a:pt x="17351" y="284"/>
                      </a:lnTo>
                      <a:lnTo>
                        <a:pt x="18413" y="639"/>
                      </a:lnTo>
                      <a:lnTo>
                        <a:pt x="19475" y="1279"/>
                      </a:lnTo>
                      <a:lnTo>
                        <a:pt x="20538" y="2203"/>
                      </a:lnTo>
                      <a:lnTo>
                        <a:pt x="21246" y="3411"/>
                      </a:lnTo>
                      <a:lnTo>
                        <a:pt x="21600" y="5045"/>
                      </a:lnTo>
                      <a:lnTo>
                        <a:pt x="21246" y="7105"/>
                      </a:lnTo>
                      <a:lnTo>
                        <a:pt x="20892" y="7603"/>
                      </a:lnTo>
                      <a:lnTo>
                        <a:pt x="20538" y="8953"/>
                      </a:lnTo>
                      <a:lnTo>
                        <a:pt x="20184" y="9805"/>
                      </a:lnTo>
                      <a:lnTo>
                        <a:pt x="20892" y="11795"/>
                      </a:lnTo>
                      <a:lnTo>
                        <a:pt x="21600" y="12718"/>
                      </a:lnTo>
                      <a:lnTo>
                        <a:pt x="21600" y="13784"/>
                      </a:lnTo>
                      <a:lnTo>
                        <a:pt x="21246" y="14495"/>
                      </a:lnTo>
                      <a:lnTo>
                        <a:pt x="20184" y="15347"/>
                      </a:lnTo>
                      <a:lnTo>
                        <a:pt x="18413" y="16200"/>
                      </a:lnTo>
                      <a:lnTo>
                        <a:pt x="17351" y="16697"/>
                      </a:lnTo>
                      <a:lnTo>
                        <a:pt x="15934" y="17124"/>
                      </a:lnTo>
                      <a:lnTo>
                        <a:pt x="12393" y="17976"/>
                      </a:lnTo>
                      <a:lnTo>
                        <a:pt x="10623" y="18332"/>
                      </a:lnTo>
                      <a:lnTo>
                        <a:pt x="7082" y="19255"/>
                      </a:lnTo>
                      <a:lnTo>
                        <a:pt x="2833" y="20463"/>
                      </a:lnTo>
                      <a:lnTo>
                        <a:pt x="0" y="21600"/>
                      </a:lnTo>
                      <a:lnTo>
                        <a:pt x="16289" y="0"/>
                      </a:lnTo>
                      <a:close/>
                    </a:path>
                  </a:pathLst>
                </a:custGeom>
                <a:solidFill>
                  <a:srgbClr val="414142"/>
                </a:solidFill>
                <a:ln w="12700" cap="flat">
                  <a:noFill/>
                  <a:miter lim="400000"/>
                </a:ln>
                <a:effectLst/>
              </p:spPr>
              <p:txBody>
                <a:bodyPr wrap="square" lIns="45719" tIns="45719" rIns="45719" bIns="45719" numCol="1" anchor="t">
                  <a:noAutofit/>
                </a:bodyPr>
                <a:lstStyle/>
                <a:p>
                  <a:endParaRPr/>
                </a:p>
              </p:txBody>
            </p:sp>
            <p:sp>
              <p:nvSpPr>
                <p:cNvPr id="79" name="Shape 6174"/>
                <p:cNvSpPr/>
                <p:nvPr/>
              </p:nvSpPr>
              <p:spPr>
                <a:xfrm>
                  <a:off x="972328" y="569344"/>
                  <a:ext cx="81336" cy="2754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455" y="1160"/>
                      </a:lnTo>
                      <a:lnTo>
                        <a:pt x="0" y="21600"/>
                      </a:lnTo>
                      <a:lnTo>
                        <a:pt x="21600" y="21600"/>
                      </a:lnTo>
                      <a:lnTo>
                        <a:pt x="10800" y="0"/>
                      </a:lnTo>
                      <a:close/>
                    </a:path>
                  </a:pathLst>
                </a:custGeom>
                <a:solidFill>
                  <a:srgbClr val="414142"/>
                </a:solidFill>
                <a:ln w="12700" cap="flat">
                  <a:noFill/>
                  <a:miter lim="400000"/>
                </a:ln>
                <a:effectLst/>
              </p:spPr>
              <p:txBody>
                <a:bodyPr wrap="square" lIns="45719" tIns="45719" rIns="45719" bIns="45719" numCol="1" anchor="t">
                  <a:noAutofit/>
                </a:bodyPr>
                <a:lstStyle/>
                <a:p>
                  <a:endParaRPr/>
                </a:p>
              </p:txBody>
            </p:sp>
            <p:sp>
              <p:nvSpPr>
                <p:cNvPr id="80" name="Shape 6175"/>
                <p:cNvSpPr/>
                <p:nvPr/>
              </p:nvSpPr>
              <p:spPr>
                <a:xfrm>
                  <a:off x="894691" y="844773"/>
                  <a:ext cx="184852" cy="42516"/>
                </a:xfrm>
                <a:prstGeom prst="rect">
                  <a:avLst/>
                </a:prstGeom>
                <a:solidFill>
                  <a:srgbClr val="383838"/>
                </a:solidFill>
                <a:ln w="12700" cap="flat">
                  <a:noFill/>
                  <a:miter lim="400000"/>
                </a:ln>
                <a:effectLst/>
              </p:spPr>
              <p:txBody>
                <a:bodyPr wrap="square" lIns="45719" tIns="45719" rIns="45719" bIns="45719" numCol="1" anchor="t">
                  <a:noAutofit/>
                </a:bodyPr>
                <a:lstStyle/>
                <a:p>
                  <a:endParaRPr/>
                </a:p>
              </p:txBody>
            </p:sp>
            <p:sp>
              <p:nvSpPr>
                <p:cNvPr id="81" name="Shape 6176"/>
                <p:cNvSpPr/>
                <p:nvPr/>
              </p:nvSpPr>
              <p:spPr>
                <a:xfrm>
                  <a:off x="1243498" y="808727"/>
                  <a:ext cx="221823" cy="739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3240" y="0"/>
                      </a:lnTo>
                      <a:lnTo>
                        <a:pt x="2520" y="540"/>
                      </a:lnTo>
                      <a:lnTo>
                        <a:pt x="1440" y="1620"/>
                      </a:lnTo>
                      <a:lnTo>
                        <a:pt x="540" y="4320"/>
                      </a:lnTo>
                      <a:lnTo>
                        <a:pt x="360" y="5940"/>
                      </a:lnTo>
                      <a:lnTo>
                        <a:pt x="180" y="8100"/>
                      </a:lnTo>
                      <a:lnTo>
                        <a:pt x="0" y="9720"/>
                      </a:lnTo>
                      <a:lnTo>
                        <a:pt x="0" y="11880"/>
                      </a:lnTo>
                      <a:lnTo>
                        <a:pt x="180" y="14040"/>
                      </a:lnTo>
                      <a:lnTo>
                        <a:pt x="540" y="17280"/>
                      </a:lnTo>
                      <a:lnTo>
                        <a:pt x="900" y="18900"/>
                      </a:lnTo>
                      <a:lnTo>
                        <a:pt x="1980" y="21060"/>
                      </a:lnTo>
                      <a:lnTo>
                        <a:pt x="2520" y="21600"/>
                      </a:lnTo>
                      <a:lnTo>
                        <a:pt x="21600" y="2160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2" name="Shape 6177"/>
                <p:cNvSpPr/>
                <p:nvPr/>
              </p:nvSpPr>
              <p:spPr>
                <a:xfrm>
                  <a:off x="1249043" y="806998"/>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83" name="Shape 6178"/>
                <p:cNvSpPr/>
                <p:nvPr/>
              </p:nvSpPr>
              <p:spPr>
                <a:xfrm>
                  <a:off x="1249043" y="810695"/>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84" name="Shape 6179"/>
                <p:cNvSpPr/>
                <p:nvPr/>
              </p:nvSpPr>
              <p:spPr>
                <a:xfrm>
                  <a:off x="1249043" y="813930"/>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85" name="Shape 6180"/>
                <p:cNvSpPr/>
                <p:nvPr/>
              </p:nvSpPr>
              <p:spPr>
                <a:xfrm>
                  <a:off x="1249043" y="816241"/>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86" name="Shape 6181"/>
                <p:cNvSpPr/>
                <p:nvPr/>
              </p:nvSpPr>
              <p:spPr>
                <a:xfrm>
                  <a:off x="1249043" y="819938"/>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87" name="Shape 6182"/>
                <p:cNvSpPr/>
                <p:nvPr/>
              </p:nvSpPr>
              <p:spPr>
                <a:xfrm>
                  <a:off x="1249043" y="823173"/>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88" name="Shape 6183"/>
                <p:cNvSpPr/>
                <p:nvPr/>
              </p:nvSpPr>
              <p:spPr>
                <a:xfrm>
                  <a:off x="1249043" y="825483"/>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89" name="Shape 6184"/>
                <p:cNvSpPr/>
                <p:nvPr/>
              </p:nvSpPr>
              <p:spPr>
                <a:xfrm>
                  <a:off x="1249043" y="829180"/>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90" name="Shape 6185"/>
                <p:cNvSpPr/>
                <p:nvPr/>
              </p:nvSpPr>
              <p:spPr>
                <a:xfrm>
                  <a:off x="1249043" y="832415"/>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91" name="Shape 6186"/>
                <p:cNvSpPr/>
                <p:nvPr/>
              </p:nvSpPr>
              <p:spPr>
                <a:xfrm>
                  <a:off x="1249043" y="834726"/>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92" name="Shape 6187"/>
                <p:cNvSpPr/>
                <p:nvPr/>
              </p:nvSpPr>
              <p:spPr>
                <a:xfrm>
                  <a:off x="1249043" y="838423"/>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93" name="Shape 6188"/>
                <p:cNvSpPr/>
                <p:nvPr/>
              </p:nvSpPr>
              <p:spPr>
                <a:xfrm>
                  <a:off x="1249043" y="841658"/>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94" name="Shape 6189"/>
                <p:cNvSpPr/>
                <p:nvPr/>
              </p:nvSpPr>
              <p:spPr>
                <a:xfrm>
                  <a:off x="1249043" y="843969"/>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95" name="Shape 6190"/>
                <p:cNvSpPr/>
                <p:nvPr/>
              </p:nvSpPr>
              <p:spPr>
                <a:xfrm>
                  <a:off x="1249043" y="847666"/>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96" name="Shape 6191"/>
                <p:cNvSpPr/>
                <p:nvPr/>
              </p:nvSpPr>
              <p:spPr>
                <a:xfrm>
                  <a:off x="1249043" y="850901"/>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97" name="Shape 6192"/>
                <p:cNvSpPr/>
                <p:nvPr/>
              </p:nvSpPr>
              <p:spPr>
                <a:xfrm>
                  <a:off x="1249043" y="853211"/>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98" name="Shape 6193"/>
                <p:cNvSpPr/>
                <p:nvPr/>
              </p:nvSpPr>
              <p:spPr>
                <a:xfrm>
                  <a:off x="1249043" y="856908"/>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99" name="Shape 6194"/>
                <p:cNvSpPr/>
                <p:nvPr/>
              </p:nvSpPr>
              <p:spPr>
                <a:xfrm>
                  <a:off x="1249043" y="860143"/>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00" name="Shape 6195"/>
                <p:cNvSpPr/>
                <p:nvPr/>
              </p:nvSpPr>
              <p:spPr>
                <a:xfrm>
                  <a:off x="1249043" y="862454"/>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01" name="Shape 6196"/>
                <p:cNvSpPr/>
                <p:nvPr/>
              </p:nvSpPr>
              <p:spPr>
                <a:xfrm>
                  <a:off x="1249043" y="866151"/>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02" name="Shape 6197"/>
                <p:cNvSpPr/>
                <p:nvPr/>
              </p:nvSpPr>
              <p:spPr>
                <a:xfrm>
                  <a:off x="1249043" y="867999"/>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03" name="Shape 6198"/>
                <p:cNvSpPr/>
                <p:nvPr/>
              </p:nvSpPr>
              <p:spPr>
                <a:xfrm>
                  <a:off x="1249043" y="871696"/>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04" name="Shape 6199"/>
                <p:cNvSpPr/>
                <p:nvPr/>
              </p:nvSpPr>
              <p:spPr>
                <a:xfrm>
                  <a:off x="1234255" y="803182"/>
                  <a:ext cx="236611" cy="85032"/>
                </a:xfrm>
                <a:custGeom>
                  <a:avLst/>
                  <a:gdLst/>
                  <a:ahLst/>
                  <a:cxnLst>
                    <a:cxn ang="0">
                      <a:pos x="wd2" y="hd2"/>
                    </a:cxn>
                    <a:cxn ang="5400000">
                      <a:pos x="wd2" y="hd2"/>
                    </a:cxn>
                    <a:cxn ang="10800000">
                      <a:pos x="wd2" y="hd2"/>
                    </a:cxn>
                    <a:cxn ang="16200000">
                      <a:pos x="wd2" y="hd2"/>
                    </a:cxn>
                  </a:cxnLst>
                  <a:rect l="0" t="0" r="r" b="b"/>
                  <a:pathLst>
                    <a:path w="21600" h="21600" extrusionOk="0">
                      <a:moveTo>
                        <a:pt x="21600" y="19722"/>
                      </a:moveTo>
                      <a:lnTo>
                        <a:pt x="3881" y="19722"/>
                      </a:lnTo>
                      <a:lnTo>
                        <a:pt x="2869" y="18783"/>
                      </a:lnTo>
                      <a:lnTo>
                        <a:pt x="2025" y="17374"/>
                      </a:lnTo>
                      <a:lnTo>
                        <a:pt x="1519" y="15496"/>
                      </a:lnTo>
                      <a:lnTo>
                        <a:pt x="1350" y="14087"/>
                      </a:lnTo>
                      <a:lnTo>
                        <a:pt x="1350" y="7513"/>
                      </a:lnTo>
                      <a:lnTo>
                        <a:pt x="1519" y="6104"/>
                      </a:lnTo>
                      <a:lnTo>
                        <a:pt x="2025" y="4226"/>
                      </a:lnTo>
                      <a:lnTo>
                        <a:pt x="2869" y="2817"/>
                      </a:lnTo>
                      <a:lnTo>
                        <a:pt x="3881" y="2348"/>
                      </a:lnTo>
                      <a:lnTo>
                        <a:pt x="21600" y="2348"/>
                      </a:lnTo>
                      <a:lnTo>
                        <a:pt x="21600" y="0"/>
                      </a:lnTo>
                      <a:lnTo>
                        <a:pt x="2869" y="0"/>
                      </a:lnTo>
                      <a:lnTo>
                        <a:pt x="2363" y="470"/>
                      </a:lnTo>
                      <a:lnTo>
                        <a:pt x="1688" y="939"/>
                      </a:lnTo>
                      <a:lnTo>
                        <a:pt x="1181" y="1409"/>
                      </a:lnTo>
                      <a:lnTo>
                        <a:pt x="844" y="2817"/>
                      </a:lnTo>
                      <a:lnTo>
                        <a:pt x="506" y="3757"/>
                      </a:lnTo>
                      <a:lnTo>
                        <a:pt x="169" y="5165"/>
                      </a:lnTo>
                      <a:lnTo>
                        <a:pt x="0" y="6574"/>
                      </a:lnTo>
                      <a:lnTo>
                        <a:pt x="0" y="15026"/>
                      </a:lnTo>
                      <a:lnTo>
                        <a:pt x="169" y="16435"/>
                      </a:lnTo>
                      <a:lnTo>
                        <a:pt x="844" y="19252"/>
                      </a:lnTo>
                      <a:lnTo>
                        <a:pt x="1181" y="20191"/>
                      </a:lnTo>
                      <a:lnTo>
                        <a:pt x="1688" y="20661"/>
                      </a:lnTo>
                      <a:lnTo>
                        <a:pt x="2363" y="21130"/>
                      </a:lnTo>
                      <a:lnTo>
                        <a:pt x="2869" y="21600"/>
                      </a:lnTo>
                      <a:lnTo>
                        <a:pt x="21600" y="21600"/>
                      </a:lnTo>
                      <a:lnTo>
                        <a:pt x="21600" y="19722"/>
                      </a:lnTo>
                      <a:close/>
                    </a:path>
                  </a:pathLst>
                </a:custGeom>
                <a:solidFill>
                  <a:srgbClr val="003B54"/>
                </a:solidFill>
                <a:ln w="12700" cap="flat">
                  <a:noFill/>
                  <a:miter lim="400000"/>
                </a:ln>
                <a:effectLst/>
              </p:spPr>
              <p:txBody>
                <a:bodyPr wrap="square" lIns="45719" tIns="45719" rIns="45719" bIns="45719" numCol="1" anchor="t">
                  <a:noAutofit/>
                </a:bodyPr>
                <a:lstStyle/>
                <a:p>
                  <a:endParaRPr/>
                </a:p>
              </p:txBody>
            </p:sp>
            <p:sp>
              <p:nvSpPr>
                <p:cNvPr id="105" name="Shape 6200"/>
                <p:cNvSpPr/>
                <p:nvPr/>
              </p:nvSpPr>
              <p:spPr>
                <a:xfrm>
                  <a:off x="1269377" y="725544"/>
                  <a:ext cx="221823" cy="739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080" y="0"/>
                      </a:lnTo>
                      <a:lnTo>
                        <a:pt x="19620" y="540"/>
                      </a:lnTo>
                      <a:lnTo>
                        <a:pt x="20700" y="2700"/>
                      </a:lnTo>
                      <a:lnTo>
                        <a:pt x="21060" y="4320"/>
                      </a:lnTo>
                      <a:lnTo>
                        <a:pt x="21420" y="7560"/>
                      </a:lnTo>
                      <a:lnTo>
                        <a:pt x="21600" y="9720"/>
                      </a:lnTo>
                      <a:lnTo>
                        <a:pt x="21600" y="11880"/>
                      </a:lnTo>
                      <a:lnTo>
                        <a:pt x="21420" y="13500"/>
                      </a:lnTo>
                      <a:lnTo>
                        <a:pt x="21240" y="15660"/>
                      </a:lnTo>
                      <a:lnTo>
                        <a:pt x="21060" y="17280"/>
                      </a:lnTo>
                      <a:lnTo>
                        <a:pt x="20160" y="19980"/>
                      </a:lnTo>
                      <a:lnTo>
                        <a:pt x="19080" y="21060"/>
                      </a:lnTo>
                      <a:lnTo>
                        <a:pt x="18360" y="21600"/>
                      </a:lnTo>
                      <a:lnTo>
                        <a:pt x="0" y="21600"/>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06" name="Shape 6201"/>
                <p:cNvSpPr/>
                <p:nvPr/>
              </p:nvSpPr>
              <p:spPr>
                <a:xfrm>
                  <a:off x="1269377" y="723815"/>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07" name="Shape 6202"/>
                <p:cNvSpPr/>
                <p:nvPr/>
              </p:nvSpPr>
              <p:spPr>
                <a:xfrm>
                  <a:off x="1269377" y="727512"/>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08" name="Shape 6203"/>
                <p:cNvSpPr/>
                <p:nvPr/>
              </p:nvSpPr>
              <p:spPr>
                <a:xfrm>
                  <a:off x="1269377" y="729360"/>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09" name="Shape 6204"/>
                <p:cNvSpPr/>
                <p:nvPr/>
              </p:nvSpPr>
              <p:spPr>
                <a:xfrm>
                  <a:off x="1269377" y="733057"/>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10" name="Shape 6205"/>
                <p:cNvSpPr/>
                <p:nvPr/>
              </p:nvSpPr>
              <p:spPr>
                <a:xfrm>
                  <a:off x="1269377" y="736292"/>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11" name="Shape 6206"/>
                <p:cNvSpPr/>
                <p:nvPr/>
              </p:nvSpPr>
              <p:spPr>
                <a:xfrm>
                  <a:off x="1269377" y="738603"/>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12" name="Shape 6207"/>
                <p:cNvSpPr/>
                <p:nvPr/>
              </p:nvSpPr>
              <p:spPr>
                <a:xfrm>
                  <a:off x="1269377" y="742300"/>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13" name="Shape 6208"/>
                <p:cNvSpPr/>
                <p:nvPr/>
              </p:nvSpPr>
              <p:spPr>
                <a:xfrm>
                  <a:off x="1269377" y="745535"/>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14" name="Shape 6209"/>
                <p:cNvSpPr/>
                <p:nvPr/>
              </p:nvSpPr>
              <p:spPr>
                <a:xfrm>
                  <a:off x="1269377" y="747845"/>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15" name="Shape 6210"/>
                <p:cNvSpPr/>
                <p:nvPr/>
              </p:nvSpPr>
              <p:spPr>
                <a:xfrm>
                  <a:off x="1269377" y="751543"/>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16" name="Shape 6211"/>
                <p:cNvSpPr/>
                <p:nvPr/>
              </p:nvSpPr>
              <p:spPr>
                <a:xfrm>
                  <a:off x="1269377" y="754778"/>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17" name="Shape 6212"/>
                <p:cNvSpPr/>
                <p:nvPr/>
              </p:nvSpPr>
              <p:spPr>
                <a:xfrm>
                  <a:off x="1269377" y="757088"/>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18" name="Shape 6213"/>
                <p:cNvSpPr/>
                <p:nvPr/>
              </p:nvSpPr>
              <p:spPr>
                <a:xfrm>
                  <a:off x="1269377" y="760785"/>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19" name="Shape 6214"/>
                <p:cNvSpPr/>
                <p:nvPr/>
              </p:nvSpPr>
              <p:spPr>
                <a:xfrm>
                  <a:off x="1269377" y="764020"/>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20" name="Shape 6215"/>
                <p:cNvSpPr/>
                <p:nvPr/>
              </p:nvSpPr>
              <p:spPr>
                <a:xfrm>
                  <a:off x="1269377" y="766331"/>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21" name="Shape 6216"/>
                <p:cNvSpPr/>
                <p:nvPr/>
              </p:nvSpPr>
              <p:spPr>
                <a:xfrm>
                  <a:off x="1269377" y="770028"/>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22" name="Shape 6217"/>
                <p:cNvSpPr/>
                <p:nvPr/>
              </p:nvSpPr>
              <p:spPr>
                <a:xfrm>
                  <a:off x="1269377" y="773263"/>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23" name="Shape 6218"/>
                <p:cNvSpPr/>
                <p:nvPr/>
              </p:nvSpPr>
              <p:spPr>
                <a:xfrm>
                  <a:off x="1269377" y="775573"/>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24" name="Shape 6219"/>
                <p:cNvSpPr/>
                <p:nvPr/>
              </p:nvSpPr>
              <p:spPr>
                <a:xfrm>
                  <a:off x="1269377" y="779270"/>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25" name="Shape 6220"/>
                <p:cNvSpPr/>
                <p:nvPr/>
              </p:nvSpPr>
              <p:spPr>
                <a:xfrm>
                  <a:off x="1269377" y="782505"/>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26" name="Shape 6221"/>
                <p:cNvSpPr/>
                <p:nvPr/>
              </p:nvSpPr>
              <p:spPr>
                <a:xfrm>
                  <a:off x="1269377" y="784816"/>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27" name="Shape 6222"/>
                <p:cNvSpPr/>
                <p:nvPr/>
              </p:nvSpPr>
              <p:spPr>
                <a:xfrm>
                  <a:off x="1269377" y="788513"/>
                  <a:ext cx="216277" cy="12701"/>
                </a:xfrm>
                <a:prstGeom prst="rect">
                  <a:avLst/>
                </a:prstGeom>
                <a:solidFill>
                  <a:srgbClr val="D1D2D3"/>
                </a:solidFill>
                <a:ln w="12700" cap="flat">
                  <a:noFill/>
                  <a:miter lim="400000"/>
                </a:ln>
                <a:effectLst/>
              </p:spPr>
              <p:txBody>
                <a:bodyPr wrap="square" lIns="45719" tIns="45719" rIns="45719" bIns="45719" numCol="1" anchor="t">
                  <a:noAutofit/>
                </a:bodyPr>
                <a:lstStyle/>
                <a:p>
                  <a:endParaRPr/>
                </a:p>
              </p:txBody>
            </p:sp>
            <p:sp>
              <p:nvSpPr>
                <p:cNvPr id="128" name="Shape 6223"/>
                <p:cNvSpPr/>
                <p:nvPr/>
              </p:nvSpPr>
              <p:spPr>
                <a:xfrm>
                  <a:off x="1263831" y="719998"/>
                  <a:ext cx="238460" cy="83185"/>
                </a:xfrm>
                <a:custGeom>
                  <a:avLst/>
                  <a:gdLst/>
                  <a:ahLst/>
                  <a:cxnLst>
                    <a:cxn ang="0">
                      <a:pos x="wd2" y="hd2"/>
                    </a:cxn>
                    <a:cxn ang="5400000">
                      <a:pos x="wd2" y="hd2"/>
                    </a:cxn>
                    <a:cxn ang="10800000">
                      <a:pos x="wd2" y="hd2"/>
                    </a:cxn>
                    <a:cxn ang="16200000">
                      <a:pos x="wd2" y="hd2"/>
                    </a:cxn>
                  </a:cxnLst>
                  <a:rect l="0" t="0" r="r" b="b"/>
                  <a:pathLst>
                    <a:path w="21600" h="21600" extrusionOk="0">
                      <a:moveTo>
                        <a:pt x="0" y="19680"/>
                      </a:moveTo>
                      <a:lnTo>
                        <a:pt x="17581" y="19680"/>
                      </a:lnTo>
                      <a:lnTo>
                        <a:pt x="18586" y="19200"/>
                      </a:lnTo>
                      <a:lnTo>
                        <a:pt x="19423" y="17760"/>
                      </a:lnTo>
                      <a:lnTo>
                        <a:pt x="19926" y="15840"/>
                      </a:lnTo>
                      <a:lnTo>
                        <a:pt x="20260" y="12960"/>
                      </a:lnTo>
                      <a:lnTo>
                        <a:pt x="20260" y="8640"/>
                      </a:lnTo>
                      <a:lnTo>
                        <a:pt x="20093" y="7680"/>
                      </a:lnTo>
                      <a:lnTo>
                        <a:pt x="19926" y="6240"/>
                      </a:lnTo>
                      <a:lnTo>
                        <a:pt x="19423" y="3840"/>
                      </a:lnTo>
                      <a:lnTo>
                        <a:pt x="18586" y="2400"/>
                      </a:lnTo>
                      <a:lnTo>
                        <a:pt x="17581" y="1920"/>
                      </a:lnTo>
                      <a:lnTo>
                        <a:pt x="0" y="1920"/>
                      </a:lnTo>
                      <a:lnTo>
                        <a:pt x="0" y="0"/>
                      </a:lnTo>
                      <a:lnTo>
                        <a:pt x="19256" y="0"/>
                      </a:lnTo>
                      <a:lnTo>
                        <a:pt x="19758" y="480"/>
                      </a:lnTo>
                      <a:lnTo>
                        <a:pt x="20260" y="1440"/>
                      </a:lnTo>
                      <a:lnTo>
                        <a:pt x="21098" y="3840"/>
                      </a:lnTo>
                      <a:lnTo>
                        <a:pt x="21600" y="8160"/>
                      </a:lnTo>
                      <a:lnTo>
                        <a:pt x="21600" y="13440"/>
                      </a:lnTo>
                      <a:lnTo>
                        <a:pt x="21433" y="15360"/>
                      </a:lnTo>
                      <a:lnTo>
                        <a:pt x="21098" y="18240"/>
                      </a:lnTo>
                      <a:lnTo>
                        <a:pt x="20595" y="19200"/>
                      </a:lnTo>
                      <a:lnTo>
                        <a:pt x="20260" y="20160"/>
                      </a:lnTo>
                      <a:lnTo>
                        <a:pt x="19758" y="21120"/>
                      </a:lnTo>
                      <a:lnTo>
                        <a:pt x="19256" y="21600"/>
                      </a:lnTo>
                      <a:lnTo>
                        <a:pt x="0" y="21600"/>
                      </a:lnTo>
                      <a:lnTo>
                        <a:pt x="0" y="19680"/>
                      </a:lnTo>
                      <a:close/>
                    </a:path>
                  </a:pathLst>
                </a:custGeom>
                <a:solidFill>
                  <a:srgbClr val="FAAF42"/>
                </a:solidFill>
                <a:ln w="12700" cap="flat">
                  <a:noFill/>
                  <a:miter lim="400000"/>
                </a:ln>
                <a:effectLst/>
              </p:spPr>
              <p:txBody>
                <a:bodyPr wrap="square" lIns="45719" tIns="45719" rIns="45719" bIns="45719" numCol="1" anchor="t">
                  <a:noAutofit/>
                </a:bodyPr>
                <a:lstStyle/>
                <a:p>
                  <a:endParaRPr/>
                </a:p>
              </p:txBody>
            </p:sp>
            <p:sp>
              <p:nvSpPr>
                <p:cNvPr id="129" name="Shape 6224"/>
                <p:cNvSpPr/>
                <p:nvPr/>
              </p:nvSpPr>
              <p:spPr>
                <a:xfrm>
                  <a:off x="1480108" y="838303"/>
                  <a:ext cx="24032" cy="31426"/>
                </a:xfrm>
                <a:custGeom>
                  <a:avLst/>
                  <a:gdLst/>
                  <a:ahLst/>
                  <a:cxnLst>
                    <a:cxn ang="0">
                      <a:pos x="wd2" y="hd2"/>
                    </a:cxn>
                    <a:cxn ang="5400000">
                      <a:pos x="wd2" y="hd2"/>
                    </a:cxn>
                    <a:cxn ang="10800000">
                      <a:pos x="wd2" y="hd2"/>
                    </a:cxn>
                    <a:cxn ang="16200000">
                      <a:pos x="wd2" y="hd2"/>
                    </a:cxn>
                  </a:cxnLst>
                  <a:rect l="0" t="0" r="r" b="b"/>
                  <a:pathLst>
                    <a:path w="21600" h="21600" extrusionOk="0">
                      <a:moveTo>
                        <a:pt x="4985" y="21600"/>
                      </a:moveTo>
                      <a:lnTo>
                        <a:pt x="21600" y="19059"/>
                      </a:lnTo>
                      <a:lnTo>
                        <a:pt x="16615" y="0"/>
                      </a:lnTo>
                      <a:lnTo>
                        <a:pt x="0" y="2541"/>
                      </a:lnTo>
                      <a:lnTo>
                        <a:pt x="4985" y="21600"/>
                      </a:lnTo>
                      <a:close/>
                    </a:path>
                  </a:pathLst>
                </a:custGeom>
                <a:solidFill>
                  <a:srgbClr val="D2D3D4"/>
                </a:solidFill>
                <a:ln w="12700" cap="flat">
                  <a:noFill/>
                  <a:miter lim="400000"/>
                </a:ln>
                <a:effectLst/>
              </p:spPr>
              <p:txBody>
                <a:bodyPr wrap="square" lIns="45719" tIns="45719" rIns="45719" bIns="45719" numCol="1" anchor="t">
                  <a:noAutofit/>
                </a:bodyPr>
                <a:lstStyle/>
                <a:p>
                  <a:endParaRPr/>
                </a:p>
              </p:txBody>
            </p:sp>
            <p:sp>
              <p:nvSpPr>
                <p:cNvPr id="130" name="Shape 6225"/>
                <p:cNvSpPr/>
                <p:nvPr/>
              </p:nvSpPr>
              <p:spPr>
                <a:xfrm>
                  <a:off x="1491199" y="827212"/>
                  <a:ext cx="29577" cy="48063"/>
                </a:xfrm>
                <a:custGeom>
                  <a:avLst/>
                  <a:gdLst/>
                  <a:ahLst/>
                  <a:cxnLst>
                    <a:cxn ang="0">
                      <a:pos x="wd2" y="hd2"/>
                    </a:cxn>
                    <a:cxn ang="5400000">
                      <a:pos x="wd2" y="hd2"/>
                    </a:cxn>
                    <a:cxn ang="10800000">
                      <a:pos x="wd2" y="hd2"/>
                    </a:cxn>
                    <a:cxn ang="16200000">
                      <a:pos x="wd2" y="hd2"/>
                    </a:cxn>
                  </a:cxnLst>
                  <a:rect l="0" t="0" r="r" b="b"/>
                  <a:pathLst>
                    <a:path w="21600" h="21600" extrusionOk="0">
                      <a:moveTo>
                        <a:pt x="6750" y="21600"/>
                      </a:moveTo>
                      <a:lnTo>
                        <a:pt x="21600" y="19108"/>
                      </a:lnTo>
                      <a:lnTo>
                        <a:pt x="16200" y="0"/>
                      </a:lnTo>
                      <a:lnTo>
                        <a:pt x="0" y="1662"/>
                      </a:lnTo>
                      <a:lnTo>
                        <a:pt x="6750" y="21600"/>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1" name="Shape 6226"/>
                <p:cNvSpPr/>
                <p:nvPr/>
              </p:nvSpPr>
              <p:spPr>
                <a:xfrm>
                  <a:off x="1359954" y="832758"/>
                  <a:ext cx="134943" cy="68396"/>
                </a:xfrm>
                <a:custGeom>
                  <a:avLst/>
                  <a:gdLst/>
                  <a:ahLst/>
                  <a:cxnLst>
                    <a:cxn ang="0">
                      <a:pos x="wd2" y="hd2"/>
                    </a:cxn>
                    <a:cxn ang="5400000">
                      <a:pos x="wd2" y="hd2"/>
                    </a:cxn>
                    <a:cxn ang="10800000">
                      <a:pos x="wd2" y="hd2"/>
                    </a:cxn>
                    <a:cxn ang="16200000">
                      <a:pos x="wd2" y="hd2"/>
                    </a:cxn>
                  </a:cxnLst>
                  <a:rect l="0" t="0" r="r" b="b"/>
                  <a:pathLst>
                    <a:path w="21600" h="21600" extrusionOk="0">
                      <a:moveTo>
                        <a:pt x="1479" y="21600"/>
                      </a:moveTo>
                      <a:lnTo>
                        <a:pt x="21600" y="13427"/>
                      </a:lnTo>
                      <a:lnTo>
                        <a:pt x="20121" y="0"/>
                      </a:lnTo>
                      <a:lnTo>
                        <a:pt x="0" y="7589"/>
                      </a:lnTo>
                      <a:lnTo>
                        <a:pt x="1479" y="21600"/>
                      </a:lnTo>
                      <a:close/>
                    </a:path>
                  </a:pathLst>
                </a:custGeom>
                <a:solidFill>
                  <a:srgbClr val="F2F2F2"/>
                </a:solidFill>
                <a:ln w="12700" cap="flat">
                  <a:noFill/>
                  <a:miter lim="400000"/>
                </a:ln>
                <a:effectLst/>
              </p:spPr>
              <p:txBody>
                <a:bodyPr wrap="square" lIns="45719" tIns="45719" rIns="45719" bIns="45719" numCol="1" anchor="t">
                  <a:noAutofit/>
                </a:bodyPr>
                <a:lstStyle/>
                <a:p>
                  <a:endParaRPr/>
                </a:p>
              </p:txBody>
            </p:sp>
            <p:sp>
              <p:nvSpPr>
                <p:cNvPr id="132" name="Shape 6227"/>
                <p:cNvSpPr/>
                <p:nvPr/>
              </p:nvSpPr>
              <p:spPr>
                <a:xfrm>
                  <a:off x="1359954" y="856789"/>
                  <a:ext cx="134943" cy="44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79" y="21600"/>
                      </a:lnTo>
                      <a:lnTo>
                        <a:pt x="21600" y="9000"/>
                      </a:lnTo>
                      <a:lnTo>
                        <a:pt x="0" y="0"/>
                      </a:lnTo>
                      <a:close/>
                    </a:path>
                  </a:pathLst>
                </a:custGeom>
                <a:solidFill>
                  <a:srgbClr val="CDCCCC"/>
                </a:solidFill>
                <a:ln w="12700" cap="flat">
                  <a:noFill/>
                  <a:miter lim="400000"/>
                </a:ln>
                <a:effectLst/>
              </p:spPr>
              <p:txBody>
                <a:bodyPr wrap="square" lIns="45719" tIns="45719" rIns="45719" bIns="45719" numCol="1" anchor="t">
                  <a:noAutofit/>
                </a:bodyPr>
                <a:lstStyle/>
                <a:p>
                  <a:endParaRPr/>
                </a:p>
              </p:txBody>
            </p:sp>
            <p:grpSp>
              <p:nvGrpSpPr>
                <p:cNvPr id="133" name="Group 6232"/>
                <p:cNvGrpSpPr/>
                <p:nvPr/>
              </p:nvGrpSpPr>
              <p:grpSpPr>
                <a:xfrm>
                  <a:off x="744952" y="887289"/>
                  <a:ext cx="1216374" cy="1174563"/>
                  <a:chOff x="0" y="0"/>
                  <a:chExt cx="1216372" cy="1174562"/>
                </a:xfrm>
              </p:grpSpPr>
              <p:sp>
                <p:nvSpPr>
                  <p:cNvPr id="206" name="Shape 6228"/>
                  <p:cNvSpPr/>
                  <p:nvPr/>
                </p:nvSpPr>
                <p:spPr>
                  <a:xfrm>
                    <a:off x="-1" y="-1"/>
                    <a:ext cx="1216374" cy="80630"/>
                  </a:xfrm>
                  <a:custGeom>
                    <a:avLst/>
                    <a:gdLst/>
                    <a:ahLst/>
                    <a:cxnLst>
                      <a:cxn ang="0">
                        <a:pos x="wd2" y="hd2"/>
                      </a:cxn>
                      <a:cxn ang="5400000">
                        <a:pos x="wd2" y="hd2"/>
                      </a:cxn>
                      <a:cxn ang="10800000">
                        <a:pos x="wd2" y="hd2"/>
                      </a:cxn>
                      <a:cxn ang="16200000">
                        <a:pos x="wd2" y="hd2"/>
                      </a:cxn>
                    </a:cxnLst>
                    <a:rect l="0" t="0" r="r" b="b"/>
                    <a:pathLst>
                      <a:path w="21600" h="21600" extrusionOk="0">
                        <a:moveTo>
                          <a:pt x="21433" y="21600"/>
                        </a:moveTo>
                        <a:lnTo>
                          <a:pt x="157" y="21600"/>
                        </a:lnTo>
                        <a:lnTo>
                          <a:pt x="0" y="0"/>
                        </a:lnTo>
                        <a:lnTo>
                          <a:pt x="21600" y="0"/>
                        </a:lnTo>
                        <a:lnTo>
                          <a:pt x="21433" y="21600"/>
                        </a:lnTo>
                        <a:close/>
                      </a:path>
                    </a:pathLst>
                  </a:custGeom>
                  <a:solidFill>
                    <a:srgbClr val="755B45"/>
                  </a:solidFill>
                  <a:ln w="12700" cap="flat">
                    <a:noFill/>
                    <a:miter lim="400000"/>
                  </a:ln>
                  <a:effectLst/>
                </p:spPr>
                <p:txBody>
                  <a:bodyPr wrap="square" lIns="45719" tIns="45719" rIns="45719" bIns="45719" numCol="1" anchor="t">
                    <a:noAutofit/>
                  </a:bodyPr>
                  <a:lstStyle/>
                  <a:p>
                    <a:endParaRPr/>
                  </a:p>
                </p:txBody>
              </p:sp>
              <p:sp>
                <p:nvSpPr>
                  <p:cNvPr id="207" name="Shape 6229"/>
                  <p:cNvSpPr/>
                  <p:nvPr/>
                </p:nvSpPr>
                <p:spPr>
                  <a:xfrm>
                    <a:off x="-1" y="-1"/>
                    <a:ext cx="1216374" cy="305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59" y="21600"/>
                        </a:lnTo>
                        <a:lnTo>
                          <a:pt x="21541" y="21600"/>
                        </a:lnTo>
                        <a:lnTo>
                          <a:pt x="21600" y="0"/>
                        </a:lnTo>
                        <a:close/>
                      </a:path>
                    </a:pathLst>
                  </a:custGeom>
                  <a:solidFill>
                    <a:srgbClr val="EEA264"/>
                  </a:solidFill>
                  <a:ln w="12700" cap="flat">
                    <a:noFill/>
                    <a:miter lim="400000"/>
                  </a:ln>
                  <a:effectLst/>
                </p:spPr>
                <p:txBody>
                  <a:bodyPr wrap="square" lIns="45719" tIns="45719" rIns="45719" bIns="45719" numCol="1" anchor="t">
                    <a:noAutofit/>
                  </a:bodyPr>
                  <a:lstStyle/>
                  <a:p>
                    <a:endParaRPr/>
                  </a:p>
                </p:txBody>
              </p:sp>
              <p:sp>
                <p:nvSpPr>
                  <p:cNvPr id="208" name="Shape 6230"/>
                  <p:cNvSpPr/>
                  <p:nvPr/>
                </p:nvSpPr>
                <p:spPr>
                  <a:xfrm>
                    <a:off x="1084804" y="80628"/>
                    <a:ext cx="42611" cy="1093935"/>
                  </a:xfrm>
                  <a:prstGeom prst="rect">
                    <a:avLst/>
                  </a:prstGeom>
                  <a:solidFill>
                    <a:srgbClr val="755B45"/>
                  </a:solidFill>
                  <a:ln w="12700" cap="flat">
                    <a:noFill/>
                    <a:miter lim="400000"/>
                  </a:ln>
                  <a:effectLst/>
                </p:spPr>
                <p:txBody>
                  <a:bodyPr wrap="square" lIns="45719" tIns="45719" rIns="45719" bIns="45719" numCol="1" anchor="t">
                    <a:noAutofit/>
                  </a:bodyPr>
                  <a:lstStyle/>
                  <a:p>
                    <a:endParaRPr/>
                  </a:p>
                </p:txBody>
              </p:sp>
              <p:sp>
                <p:nvSpPr>
                  <p:cNvPr id="209" name="Shape 6231"/>
                  <p:cNvSpPr/>
                  <p:nvPr/>
                </p:nvSpPr>
                <p:spPr>
                  <a:xfrm>
                    <a:off x="85068" y="80628"/>
                    <a:ext cx="42611" cy="1093935"/>
                  </a:xfrm>
                  <a:prstGeom prst="rect">
                    <a:avLst/>
                  </a:prstGeom>
                  <a:solidFill>
                    <a:srgbClr val="755B45"/>
                  </a:solidFill>
                  <a:ln w="12700" cap="flat">
                    <a:noFill/>
                    <a:miter lim="400000"/>
                  </a:ln>
                  <a:effectLst/>
                </p:spPr>
                <p:txBody>
                  <a:bodyPr wrap="square" lIns="45719" tIns="45719" rIns="45719" bIns="45719" numCol="1" anchor="t">
                    <a:noAutofit/>
                  </a:bodyPr>
                  <a:lstStyle/>
                  <a:p>
                    <a:endParaRPr/>
                  </a:p>
                </p:txBody>
              </p:sp>
            </p:grpSp>
            <p:grpSp>
              <p:nvGrpSpPr>
                <p:cNvPr id="134" name="Group 6304"/>
                <p:cNvGrpSpPr/>
                <p:nvPr/>
              </p:nvGrpSpPr>
              <p:grpSpPr>
                <a:xfrm>
                  <a:off x="1623639" y="543398"/>
                  <a:ext cx="218126" cy="346479"/>
                  <a:chOff x="0" y="0"/>
                  <a:chExt cx="218125" cy="346477"/>
                </a:xfrm>
              </p:grpSpPr>
              <p:sp>
                <p:nvSpPr>
                  <p:cNvPr id="135" name="Shape 6233"/>
                  <p:cNvSpPr/>
                  <p:nvPr/>
                </p:nvSpPr>
                <p:spPr>
                  <a:xfrm>
                    <a:off x="36970" y="9242"/>
                    <a:ext cx="29577" cy="25880"/>
                  </a:xfrm>
                  <a:custGeom>
                    <a:avLst/>
                    <a:gdLst/>
                    <a:ahLst/>
                    <a:cxnLst>
                      <a:cxn ang="0">
                        <a:pos x="wd2" y="hd2"/>
                      </a:cxn>
                      <a:cxn ang="5400000">
                        <a:pos x="wd2" y="hd2"/>
                      </a:cxn>
                      <a:cxn ang="10800000">
                        <a:pos x="wd2" y="hd2"/>
                      </a:cxn>
                      <a:cxn ang="16200000">
                        <a:pos x="wd2" y="hd2"/>
                      </a:cxn>
                    </a:cxnLst>
                    <a:rect l="0" t="0" r="r" b="b"/>
                    <a:pathLst>
                      <a:path w="21600" h="21600" extrusionOk="0">
                        <a:moveTo>
                          <a:pt x="0" y="12343"/>
                        </a:moveTo>
                        <a:lnTo>
                          <a:pt x="0" y="21600"/>
                        </a:lnTo>
                        <a:lnTo>
                          <a:pt x="21600" y="18514"/>
                        </a:lnTo>
                        <a:lnTo>
                          <a:pt x="20250" y="10800"/>
                        </a:lnTo>
                        <a:lnTo>
                          <a:pt x="18900" y="4629"/>
                        </a:lnTo>
                        <a:lnTo>
                          <a:pt x="14850" y="1543"/>
                        </a:lnTo>
                        <a:lnTo>
                          <a:pt x="12150" y="1543"/>
                        </a:lnTo>
                        <a:lnTo>
                          <a:pt x="9450" y="0"/>
                        </a:lnTo>
                        <a:lnTo>
                          <a:pt x="9450" y="1543"/>
                        </a:lnTo>
                        <a:lnTo>
                          <a:pt x="5400" y="1543"/>
                        </a:lnTo>
                        <a:lnTo>
                          <a:pt x="4050" y="3086"/>
                        </a:lnTo>
                        <a:lnTo>
                          <a:pt x="1350" y="7714"/>
                        </a:lnTo>
                        <a:lnTo>
                          <a:pt x="0" y="10800"/>
                        </a:lnTo>
                        <a:lnTo>
                          <a:pt x="0" y="12343"/>
                        </a:lnTo>
                        <a:close/>
                      </a:path>
                    </a:pathLst>
                  </a:custGeom>
                  <a:solidFill>
                    <a:srgbClr val="F094B0"/>
                  </a:solidFill>
                  <a:ln w="12700" cap="flat">
                    <a:noFill/>
                    <a:miter lim="400000"/>
                  </a:ln>
                  <a:effectLst/>
                </p:spPr>
                <p:txBody>
                  <a:bodyPr wrap="square" lIns="45719" tIns="45719" rIns="45719" bIns="45719" numCol="1" anchor="t">
                    <a:noAutofit/>
                  </a:bodyPr>
                  <a:lstStyle/>
                  <a:p>
                    <a:endParaRPr/>
                  </a:p>
                </p:txBody>
              </p:sp>
              <p:sp>
                <p:nvSpPr>
                  <p:cNvPr id="136" name="Shape 6234"/>
                  <p:cNvSpPr/>
                  <p:nvPr/>
                </p:nvSpPr>
                <p:spPr>
                  <a:xfrm>
                    <a:off x="36970" y="31424"/>
                    <a:ext cx="31426" cy="18487"/>
                  </a:xfrm>
                  <a:custGeom>
                    <a:avLst/>
                    <a:gdLst/>
                    <a:ahLst/>
                    <a:cxnLst>
                      <a:cxn ang="0">
                        <a:pos x="wd2" y="hd2"/>
                      </a:cxn>
                      <a:cxn ang="5400000">
                        <a:pos x="wd2" y="hd2"/>
                      </a:cxn>
                      <a:cxn ang="10800000">
                        <a:pos x="wd2" y="hd2"/>
                      </a:cxn>
                      <a:cxn ang="16200000">
                        <a:pos x="wd2" y="hd2"/>
                      </a:cxn>
                    </a:cxnLst>
                    <a:rect l="0" t="0" r="r" b="b"/>
                    <a:pathLst>
                      <a:path w="21600" h="21600" extrusionOk="0">
                        <a:moveTo>
                          <a:pt x="1271" y="21600"/>
                        </a:moveTo>
                        <a:lnTo>
                          <a:pt x="21600" y="17280"/>
                        </a:lnTo>
                        <a:lnTo>
                          <a:pt x="20329" y="0"/>
                        </a:lnTo>
                        <a:lnTo>
                          <a:pt x="0" y="4320"/>
                        </a:lnTo>
                        <a:lnTo>
                          <a:pt x="1271" y="21600"/>
                        </a:lnTo>
                        <a:close/>
                      </a:path>
                    </a:pathLst>
                  </a:custGeom>
                  <a:solidFill>
                    <a:srgbClr val="FEE800"/>
                  </a:solidFill>
                  <a:ln w="12700" cap="flat">
                    <a:noFill/>
                    <a:miter lim="400000"/>
                  </a:ln>
                  <a:effectLst/>
                </p:spPr>
                <p:txBody>
                  <a:bodyPr wrap="square" lIns="45719" tIns="45719" rIns="45719" bIns="45719" numCol="1" anchor="t">
                    <a:noAutofit/>
                  </a:bodyPr>
                  <a:lstStyle/>
                  <a:p>
                    <a:endParaRPr/>
                  </a:p>
                </p:txBody>
              </p:sp>
              <p:sp>
                <p:nvSpPr>
                  <p:cNvPr id="137" name="Shape 6235"/>
                  <p:cNvSpPr/>
                  <p:nvPr/>
                </p:nvSpPr>
                <p:spPr>
                  <a:xfrm>
                    <a:off x="61001" y="247701"/>
                    <a:ext cx="27728" cy="25880"/>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lnTo>
                          <a:pt x="0" y="4629"/>
                        </a:lnTo>
                        <a:lnTo>
                          <a:pt x="7200" y="1543"/>
                        </a:lnTo>
                        <a:lnTo>
                          <a:pt x="14400" y="0"/>
                        </a:lnTo>
                        <a:lnTo>
                          <a:pt x="20160" y="1543"/>
                        </a:lnTo>
                        <a:lnTo>
                          <a:pt x="21600" y="1543"/>
                        </a:lnTo>
                        <a:lnTo>
                          <a:pt x="17280" y="20057"/>
                        </a:lnTo>
                        <a:lnTo>
                          <a:pt x="12960" y="20057"/>
                        </a:lnTo>
                        <a:lnTo>
                          <a:pt x="8640" y="21600"/>
                        </a:lnTo>
                        <a:close/>
                      </a:path>
                    </a:pathLst>
                  </a:custGeom>
                  <a:solidFill>
                    <a:srgbClr val="FCDB9A"/>
                  </a:solidFill>
                  <a:ln w="12700" cap="flat">
                    <a:noFill/>
                    <a:miter lim="400000"/>
                  </a:ln>
                  <a:effectLst/>
                </p:spPr>
                <p:txBody>
                  <a:bodyPr wrap="square" lIns="45719" tIns="45719" rIns="45719" bIns="45719" numCol="1" anchor="t">
                    <a:noAutofit/>
                  </a:bodyPr>
                  <a:lstStyle/>
                  <a:p>
                    <a:endParaRPr/>
                  </a:p>
                </p:txBody>
              </p:sp>
              <p:sp>
                <p:nvSpPr>
                  <p:cNvPr id="138" name="Shape 6236"/>
                  <p:cNvSpPr/>
                  <p:nvPr/>
                </p:nvSpPr>
                <p:spPr>
                  <a:xfrm>
                    <a:off x="71287" y="27092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lnTo>
                          <a:pt x="7200" y="0"/>
                        </a:lnTo>
                        <a:lnTo>
                          <a:pt x="21600" y="0"/>
                        </a:lnTo>
                        <a:lnTo>
                          <a:pt x="14400" y="21600"/>
                        </a:lnTo>
                        <a:lnTo>
                          <a:pt x="0" y="3600"/>
                        </a:lnTo>
                        <a:close/>
                      </a:path>
                    </a:pathLst>
                  </a:custGeom>
                  <a:solidFill>
                    <a:srgbClr val="83929B"/>
                  </a:solidFill>
                  <a:ln w="12700" cap="flat">
                    <a:noFill/>
                    <a:miter lim="400000"/>
                  </a:ln>
                  <a:effectLst/>
                </p:spPr>
                <p:txBody>
                  <a:bodyPr wrap="square" lIns="45719" tIns="45719" rIns="45719" bIns="45719" numCol="1" anchor="t">
                    <a:noAutofit/>
                  </a:bodyPr>
                  <a:lstStyle/>
                  <a:p>
                    <a:endParaRPr/>
                  </a:p>
                </p:txBody>
              </p:sp>
              <p:sp>
                <p:nvSpPr>
                  <p:cNvPr id="139" name="Shape 6237"/>
                  <p:cNvSpPr/>
                  <p:nvPr/>
                </p:nvSpPr>
                <p:spPr>
                  <a:xfrm>
                    <a:off x="38818" y="46212"/>
                    <a:ext cx="49911" cy="207036"/>
                  </a:xfrm>
                  <a:custGeom>
                    <a:avLst/>
                    <a:gdLst/>
                    <a:ahLst/>
                    <a:cxnLst>
                      <a:cxn ang="0">
                        <a:pos x="wd2" y="hd2"/>
                      </a:cxn>
                      <a:cxn ang="5400000">
                        <a:pos x="wd2" y="hd2"/>
                      </a:cxn>
                      <a:cxn ang="10800000">
                        <a:pos x="wd2" y="hd2"/>
                      </a:cxn>
                      <a:cxn ang="16200000">
                        <a:pos x="wd2" y="hd2"/>
                      </a:cxn>
                    </a:cxnLst>
                    <a:rect l="0" t="0" r="r" b="b"/>
                    <a:pathLst>
                      <a:path w="21600" h="21600" extrusionOk="0">
                        <a:moveTo>
                          <a:pt x="9600" y="21600"/>
                        </a:moveTo>
                        <a:lnTo>
                          <a:pt x="12800" y="21214"/>
                        </a:lnTo>
                        <a:lnTo>
                          <a:pt x="15200" y="21021"/>
                        </a:lnTo>
                        <a:lnTo>
                          <a:pt x="18400" y="21021"/>
                        </a:lnTo>
                        <a:lnTo>
                          <a:pt x="21600" y="21214"/>
                        </a:lnTo>
                        <a:lnTo>
                          <a:pt x="12800" y="0"/>
                        </a:lnTo>
                        <a:lnTo>
                          <a:pt x="8800" y="193"/>
                        </a:lnTo>
                        <a:lnTo>
                          <a:pt x="6400" y="193"/>
                        </a:lnTo>
                        <a:lnTo>
                          <a:pt x="3200" y="386"/>
                        </a:lnTo>
                        <a:lnTo>
                          <a:pt x="0" y="386"/>
                        </a:lnTo>
                        <a:lnTo>
                          <a:pt x="9600" y="21600"/>
                        </a:lnTo>
                        <a:close/>
                      </a:path>
                    </a:pathLst>
                  </a:custGeom>
                  <a:solidFill>
                    <a:srgbClr val="169E49"/>
                  </a:solidFill>
                  <a:ln w="12700" cap="flat">
                    <a:noFill/>
                    <a:miter lim="400000"/>
                  </a:ln>
                  <a:effectLst/>
                </p:spPr>
                <p:txBody>
                  <a:bodyPr wrap="square" lIns="45719" tIns="45719" rIns="45719" bIns="45719" numCol="1" anchor="t">
                    <a:noAutofit/>
                  </a:bodyPr>
                  <a:lstStyle/>
                  <a:p>
                    <a:endParaRPr/>
                  </a:p>
                </p:txBody>
              </p:sp>
              <p:sp>
                <p:nvSpPr>
                  <p:cNvPr id="140" name="Shape 6238"/>
                  <p:cNvSpPr/>
                  <p:nvPr/>
                </p:nvSpPr>
                <p:spPr>
                  <a:xfrm>
                    <a:off x="160821" y="0"/>
                    <a:ext cx="18486" cy="55456"/>
                  </a:xfrm>
                  <a:custGeom>
                    <a:avLst/>
                    <a:gdLst/>
                    <a:ahLst/>
                    <a:cxnLst>
                      <a:cxn ang="0">
                        <a:pos x="wd2" y="hd2"/>
                      </a:cxn>
                      <a:cxn ang="5400000">
                        <a:pos x="wd2" y="hd2"/>
                      </a:cxn>
                      <a:cxn ang="10800000">
                        <a:pos x="wd2" y="hd2"/>
                      </a:cxn>
                      <a:cxn ang="16200000">
                        <a:pos x="wd2" y="hd2"/>
                      </a:cxn>
                    </a:cxnLst>
                    <a:rect l="0" t="0" r="r" b="b"/>
                    <a:pathLst>
                      <a:path w="21600" h="21600" extrusionOk="0">
                        <a:moveTo>
                          <a:pt x="21600" y="18000"/>
                        </a:moveTo>
                        <a:lnTo>
                          <a:pt x="21600" y="19440"/>
                        </a:lnTo>
                        <a:lnTo>
                          <a:pt x="19440" y="20880"/>
                        </a:lnTo>
                        <a:lnTo>
                          <a:pt x="15120" y="21600"/>
                        </a:lnTo>
                        <a:lnTo>
                          <a:pt x="6480" y="21600"/>
                        </a:lnTo>
                        <a:lnTo>
                          <a:pt x="2160" y="20880"/>
                        </a:lnTo>
                        <a:lnTo>
                          <a:pt x="0" y="19440"/>
                        </a:lnTo>
                        <a:lnTo>
                          <a:pt x="0" y="2880"/>
                        </a:lnTo>
                        <a:lnTo>
                          <a:pt x="2160" y="1440"/>
                        </a:lnTo>
                        <a:lnTo>
                          <a:pt x="10800" y="0"/>
                        </a:lnTo>
                        <a:lnTo>
                          <a:pt x="15120" y="720"/>
                        </a:lnTo>
                        <a:lnTo>
                          <a:pt x="21600" y="2880"/>
                        </a:lnTo>
                        <a:lnTo>
                          <a:pt x="21600" y="18000"/>
                        </a:lnTo>
                        <a:close/>
                      </a:path>
                    </a:pathLst>
                  </a:custGeom>
                  <a:solidFill>
                    <a:srgbClr val="8E8A87"/>
                  </a:solidFill>
                  <a:ln w="12700" cap="flat">
                    <a:noFill/>
                    <a:miter lim="400000"/>
                  </a:ln>
                  <a:effectLst/>
                </p:spPr>
                <p:txBody>
                  <a:bodyPr wrap="square" lIns="45719" tIns="45719" rIns="45719" bIns="45719" numCol="1" anchor="t">
                    <a:noAutofit/>
                  </a:bodyPr>
                  <a:lstStyle/>
                  <a:p>
                    <a:endParaRPr/>
                  </a:p>
                </p:txBody>
              </p:sp>
              <p:sp>
                <p:nvSpPr>
                  <p:cNvPr id="141" name="Shape 6239"/>
                  <p:cNvSpPr/>
                  <p:nvPr/>
                </p:nvSpPr>
                <p:spPr>
                  <a:xfrm>
                    <a:off x="129396" y="46212"/>
                    <a:ext cx="81336" cy="794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836" y="0"/>
                        </a:lnTo>
                        <a:lnTo>
                          <a:pt x="6382" y="502"/>
                        </a:lnTo>
                        <a:lnTo>
                          <a:pt x="4909" y="1507"/>
                        </a:lnTo>
                        <a:lnTo>
                          <a:pt x="1964" y="4521"/>
                        </a:lnTo>
                        <a:lnTo>
                          <a:pt x="982" y="6530"/>
                        </a:lnTo>
                        <a:lnTo>
                          <a:pt x="491" y="8540"/>
                        </a:lnTo>
                        <a:lnTo>
                          <a:pt x="0" y="11051"/>
                        </a:lnTo>
                        <a:lnTo>
                          <a:pt x="982" y="15070"/>
                        </a:lnTo>
                        <a:lnTo>
                          <a:pt x="1964" y="17079"/>
                        </a:lnTo>
                        <a:lnTo>
                          <a:pt x="4909" y="20093"/>
                        </a:lnTo>
                        <a:lnTo>
                          <a:pt x="6873" y="21098"/>
                        </a:lnTo>
                        <a:lnTo>
                          <a:pt x="8836" y="21600"/>
                        </a:lnTo>
                        <a:lnTo>
                          <a:pt x="13255" y="21600"/>
                        </a:lnTo>
                        <a:lnTo>
                          <a:pt x="15218" y="21098"/>
                        </a:lnTo>
                        <a:lnTo>
                          <a:pt x="16691" y="19591"/>
                        </a:lnTo>
                        <a:lnTo>
                          <a:pt x="18655" y="18586"/>
                        </a:lnTo>
                        <a:lnTo>
                          <a:pt x="19636" y="17079"/>
                        </a:lnTo>
                        <a:lnTo>
                          <a:pt x="21600" y="13060"/>
                        </a:lnTo>
                        <a:lnTo>
                          <a:pt x="21600" y="8540"/>
                        </a:lnTo>
                        <a:lnTo>
                          <a:pt x="19636" y="4521"/>
                        </a:lnTo>
                        <a:lnTo>
                          <a:pt x="16691" y="1507"/>
                        </a:lnTo>
                        <a:lnTo>
                          <a:pt x="14727" y="502"/>
                        </a:lnTo>
                        <a:lnTo>
                          <a:pt x="12764" y="0"/>
                        </a:lnTo>
                        <a:lnTo>
                          <a:pt x="10800" y="0"/>
                        </a:lnTo>
                        <a:close/>
                        <a:moveTo>
                          <a:pt x="10800" y="19088"/>
                        </a:moveTo>
                        <a:lnTo>
                          <a:pt x="9327" y="19088"/>
                        </a:lnTo>
                        <a:lnTo>
                          <a:pt x="6382" y="18084"/>
                        </a:lnTo>
                        <a:lnTo>
                          <a:pt x="5400" y="17079"/>
                        </a:lnTo>
                        <a:lnTo>
                          <a:pt x="4418" y="15572"/>
                        </a:lnTo>
                        <a:lnTo>
                          <a:pt x="3436" y="14567"/>
                        </a:lnTo>
                        <a:lnTo>
                          <a:pt x="2945" y="13060"/>
                        </a:lnTo>
                        <a:lnTo>
                          <a:pt x="2945" y="9544"/>
                        </a:lnTo>
                        <a:lnTo>
                          <a:pt x="3436" y="8037"/>
                        </a:lnTo>
                        <a:lnTo>
                          <a:pt x="4418" y="6530"/>
                        </a:lnTo>
                        <a:lnTo>
                          <a:pt x="6382" y="4521"/>
                        </a:lnTo>
                        <a:lnTo>
                          <a:pt x="7855" y="3516"/>
                        </a:lnTo>
                        <a:lnTo>
                          <a:pt x="9327" y="3014"/>
                        </a:lnTo>
                        <a:lnTo>
                          <a:pt x="12273" y="3014"/>
                        </a:lnTo>
                        <a:lnTo>
                          <a:pt x="13745" y="3516"/>
                        </a:lnTo>
                        <a:lnTo>
                          <a:pt x="15218" y="4521"/>
                        </a:lnTo>
                        <a:lnTo>
                          <a:pt x="17182" y="6530"/>
                        </a:lnTo>
                        <a:lnTo>
                          <a:pt x="18164" y="8037"/>
                        </a:lnTo>
                        <a:lnTo>
                          <a:pt x="18655" y="9544"/>
                        </a:lnTo>
                        <a:lnTo>
                          <a:pt x="18655" y="12558"/>
                        </a:lnTo>
                        <a:lnTo>
                          <a:pt x="17673" y="15572"/>
                        </a:lnTo>
                        <a:lnTo>
                          <a:pt x="16691" y="17079"/>
                        </a:lnTo>
                        <a:lnTo>
                          <a:pt x="15218" y="18084"/>
                        </a:lnTo>
                        <a:lnTo>
                          <a:pt x="14236" y="18586"/>
                        </a:lnTo>
                        <a:lnTo>
                          <a:pt x="12764" y="19088"/>
                        </a:lnTo>
                        <a:lnTo>
                          <a:pt x="10800" y="19088"/>
                        </a:lnTo>
                        <a:close/>
                      </a:path>
                    </a:pathLst>
                  </a:custGeom>
                  <a:solidFill>
                    <a:srgbClr val="78675D"/>
                  </a:solidFill>
                  <a:ln w="12700" cap="flat">
                    <a:noFill/>
                    <a:miter lim="400000"/>
                  </a:ln>
                  <a:effectLst/>
                </p:spPr>
                <p:txBody>
                  <a:bodyPr wrap="square" lIns="45719" tIns="45719" rIns="45719" bIns="45719" numCol="1" anchor="t">
                    <a:noAutofit/>
                  </a:bodyPr>
                  <a:lstStyle/>
                  <a:p>
                    <a:endParaRPr/>
                  </a:p>
                </p:txBody>
              </p:sp>
              <p:sp>
                <p:nvSpPr>
                  <p:cNvPr id="142" name="Shape 6240"/>
                  <p:cNvSpPr/>
                  <p:nvPr/>
                </p:nvSpPr>
                <p:spPr>
                  <a:xfrm>
                    <a:off x="158972" y="103517"/>
                    <a:ext cx="25880" cy="2772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6171" y="1440"/>
                        </a:lnTo>
                        <a:lnTo>
                          <a:pt x="0" y="7200"/>
                        </a:lnTo>
                        <a:lnTo>
                          <a:pt x="0" y="14400"/>
                        </a:lnTo>
                        <a:lnTo>
                          <a:pt x="3086" y="18720"/>
                        </a:lnTo>
                        <a:lnTo>
                          <a:pt x="6171" y="20160"/>
                        </a:lnTo>
                        <a:lnTo>
                          <a:pt x="10800" y="21600"/>
                        </a:lnTo>
                        <a:lnTo>
                          <a:pt x="13886" y="20160"/>
                        </a:lnTo>
                        <a:lnTo>
                          <a:pt x="18514" y="17280"/>
                        </a:lnTo>
                        <a:lnTo>
                          <a:pt x="20057" y="14400"/>
                        </a:lnTo>
                        <a:lnTo>
                          <a:pt x="21600" y="10080"/>
                        </a:lnTo>
                        <a:lnTo>
                          <a:pt x="20057" y="7200"/>
                        </a:lnTo>
                        <a:lnTo>
                          <a:pt x="18514" y="2880"/>
                        </a:lnTo>
                        <a:lnTo>
                          <a:pt x="13886" y="1440"/>
                        </a:lnTo>
                        <a:lnTo>
                          <a:pt x="10800" y="0"/>
                        </a:lnTo>
                        <a:close/>
                        <a:moveTo>
                          <a:pt x="10800" y="18720"/>
                        </a:moveTo>
                        <a:lnTo>
                          <a:pt x="7714" y="18720"/>
                        </a:lnTo>
                        <a:lnTo>
                          <a:pt x="3086" y="14400"/>
                        </a:lnTo>
                        <a:lnTo>
                          <a:pt x="1543" y="11520"/>
                        </a:lnTo>
                        <a:lnTo>
                          <a:pt x="4629" y="5760"/>
                        </a:lnTo>
                        <a:lnTo>
                          <a:pt x="7714" y="4320"/>
                        </a:lnTo>
                        <a:lnTo>
                          <a:pt x="13886" y="4320"/>
                        </a:lnTo>
                        <a:lnTo>
                          <a:pt x="15429" y="5760"/>
                        </a:lnTo>
                        <a:lnTo>
                          <a:pt x="18514" y="11520"/>
                        </a:lnTo>
                        <a:lnTo>
                          <a:pt x="16971" y="14400"/>
                        </a:lnTo>
                        <a:lnTo>
                          <a:pt x="15429" y="15840"/>
                        </a:lnTo>
                        <a:lnTo>
                          <a:pt x="13886" y="18720"/>
                        </a:lnTo>
                        <a:lnTo>
                          <a:pt x="10800" y="18720"/>
                        </a:lnTo>
                        <a:close/>
                      </a:path>
                    </a:pathLst>
                  </a:custGeom>
                  <a:solidFill>
                    <a:srgbClr val="E21F26"/>
                  </a:solidFill>
                  <a:ln w="12700" cap="flat">
                    <a:noFill/>
                    <a:miter lim="400000"/>
                  </a:ln>
                  <a:effectLst/>
                </p:spPr>
                <p:txBody>
                  <a:bodyPr wrap="square" lIns="45719" tIns="45719" rIns="45719" bIns="45719" numCol="1" anchor="t">
                    <a:noAutofit/>
                  </a:bodyPr>
                  <a:lstStyle/>
                  <a:p>
                    <a:endParaRPr/>
                  </a:p>
                </p:txBody>
              </p:sp>
              <p:sp>
                <p:nvSpPr>
                  <p:cNvPr id="143" name="Shape 6241"/>
                  <p:cNvSpPr/>
                  <p:nvPr/>
                </p:nvSpPr>
                <p:spPr>
                  <a:xfrm>
                    <a:off x="125699" y="122002"/>
                    <a:ext cx="46214" cy="164519"/>
                  </a:xfrm>
                  <a:custGeom>
                    <a:avLst/>
                    <a:gdLst/>
                    <a:ahLst/>
                    <a:cxnLst>
                      <a:cxn ang="0">
                        <a:pos x="wd2" y="hd2"/>
                      </a:cxn>
                      <a:cxn ang="5400000">
                        <a:pos x="wd2" y="hd2"/>
                      </a:cxn>
                      <a:cxn ang="10800000">
                        <a:pos x="wd2" y="hd2"/>
                      </a:cxn>
                      <a:cxn ang="16200000">
                        <a:pos x="wd2" y="hd2"/>
                      </a:cxn>
                    </a:cxnLst>
                    <a:rect l="0" t="0" r="r" b="b"/>
                    <a:pathLst>
                      <a:path w="21600" h="21600" extrusionOk="0">
                        <a:moveTo>
                          <a:pt x="15552" y="0"/>
                        </a:moveTo>
                        <a:lnTo>
                          <a:pt x="1728" y="10436"/>
                        </a:lnTo>
                        <a:lnTo>
                          <a:pt x="0" y="18930"/>
                        </a:lnTo>
                        <a:lnTo>
                          <a:pt x="5184" y="21600"/>
                        </a:lnTo>
                        <a:lnTo>
                          <a:pt x="4320" y="18930"/>
                        </a:lnTo>
                        <a:lnTo>
                          <a:pt x="6048" y="10921"/>
                        </a:lnTo>
                        <a:lnTo>
                          <a:pt x="21600" y="1213"/>
                        </a:lnTo>
                        <a:lnTo>
                          <a:pt x="15552" y="0"/>
                        </a:lnTo>
                        <a:close/>
                      </a:path>
                    </a:pathLst>
                  </a:custGeom>
                  <a:solidFill>
                    <a:srgbClr val="E21F26"/>
                  </a:solidFill>
                  <a:ln w="12700" cap="flat">
                    <a:noFill/>
                    <a:miter lim="400000"/>
                  </a:ln>
                  <a:effectLst/>
                </p:spPr>
                <p:txBody>
                  <a:bodyPr wrap="square" lIns="45719" tIns="45719" rIns="45719" bIns="45719" numCol="1" anchor="t">
                    <a:noAutofit/>
                  </a:bodyPr>
                  <a:lstStyle/>
                  <a:p>
                    <a:endParaRPr/>
                  </a:p>
                </p:txBody>
              </p:sp>
              <p:sp>
                <p:nvSpPr>
                  <p:cNvPr id="144" name="Shape 6242"/>
                  <p:cNvSpPr/>
                  <p:nvPr/>
                </p:nvSpPr>
                <p:spPr>
                  <a:xfrm>
                    <a:off x="170063" y="122002"/>
                    <a:ext cx="48063" cy="164519"/>
                  </a:xfrm>
                  <a:custGeom>
                    <a:avLst/>
                    <a:gdLst/>
                    <a:ahLst/>
                    <a:cxnLst>
                      <a:cxn ang="0">
                        <a:pos x="wd2" y="hd2"/>
                      </a:cxn>
                      <a:cxn ang="5400000">
                        <a:pos x="wd2" y="hd2"/>
                      </a:cxn>
                      <a:cxn ang="10800000">
                        <a:pos x="wd2" y="hd2"/>
                      </a:cxn>
                      <a:cxn ang="16200000">
                        <a:pos x="wd2" y="hd2"/>
                      </a:cxn>
                    </a:cxnLst>
                    <a:rect l="0" t="0" r="r" b="b"/>
                    <a:pathLst>
                      <a:path w="21600" h="21600" extrusionOk="0">
                        <a:moveTo>
                          <a:pt x="5815" y="0"/>
                        </a:moveTo>
                        <a:lnTo>
                          <a:pt x="19108" y="10436"/>
                        </a:lnTo>
                        <a:lnTo>
                          <a:pt x="21600" y="18688"/>
                        </a:lnTo>
                        <a:lnTo>
                          <a:pt x="16615" y="21600"/>
                        </a:lnTo>
                        <a:lnTo>
                          <a:pt x="17446" y="18930"/>
                        </a:lnTo>
                        <a:lnTo>
                          <a:pt x="14954" y="10679"/>
                        </a:lnTo>
                        <a:lnTo>
                          <a:pt x="0" y="1213"/>
                        </a:lnTo>
                        <a:lnTo>
                          <a:pt x="5815" y="0"/>
                        </a:lnTo>
                        <a:close/>
                      </a:path>
                    </a:pathLst>
                  </a:custGeom>
                  <a:solidFill>
                    <a:srgbClr val="E21F26"/>
                  </a:solidFill>
                  <a:ln w="12700" cap="flat">
                    <a:noFill/>
                    <a:miter lim="400000"/>
                  </a:ln>
                  <a:effectLst/>
                </p:spPr>
                <p:txBody>
                  <a:bodyPr wrap="square" lIns="45719" tIns="45719" rIns="45719" bIns="45719" numCol="1" anchor="t">
                    <a:noAutofit/>
                  </a:bodyPr>
                  <a:lstStyle/>
                  <a:p>
                    <a:endParaRPr/>
                  </a:p>
                </p:txBody>
              </p:sp>
              <p:sp>
                <p:nvSpPr>
                  <p:cNvPr id="145" name="Shape 6243"/>
                  <p:cNvSpPr/>
                  <p:nvPr/>
                </p:nvSpPr>
                <p:spPr>
                  <a:xfrm>
                    <a:off x="16636" y="134941"/>
                    <a:ext cx="35123" cy="33275"/>
                  </a:xfrm>
                  <a:custGeom>
                    <a:avLst/>
                    <a:gdLst/>
                    <a:ahLst/>
                    <a:cxnLst>
                      <a:cxn ang="0">
                        <a:pos x="wd2" y="hd2"/>
                      </a:cxn>
                      <a:cxn ang="5400000">
                        <a:pos x="wd2" y="hd2"/>
                      </a:cxn>
                      <a:cxn ang="10800000">
                        <a:pos x="wd2" y="hd2"/>
                      </a:cxn>
                      <a:cxn ang="16200000">
                        <a:pos x="wd2" y="hd2"/>
                      </a:cxn>
                    </a:cxnLst>
                    <a:rect l="0" t="0" r="r" b="b"/>
                    <a:pathLst>
                      <a:path w="21600" h="21600" extrusionOk="0">
                        <a:moveTo>
                          <a:pt x="18189" y="0"/>
                        </a:moveTo>
                        <a:lnTo>
                          <a:pt x="21600" y="16800"/>
                        </a:lnTo>
                        <a:lnTo>
                          <a:pt x="20463" y="16800"/>
                        </a:lnTo>
                        <a:lnTo>
                          <a:pt x="5684" y="20400"/>
                        </a:lnTo>
                        <a:lnTo>
                          <a:pt x="3411" y="21600"/>
                        </a:lnTo>
                        <a:lnTo>
                          <a:pt x="0" y="4800"/>
                        </a:lnTo>
                        <a:lnTo>
                          <a:pt x="18189" y="0"/>
                        </a:lnTo>
                        <a:close/>
                      </a:path>
                    </a:pathLst>
                  </a:custGeom>
                  <a:solidFill>
                    <a:srgbClr val="FEE800"/>
                  </a:solidFill>
                  <a:ln w="12700" cap="flat">
                    <a:noFill/>
                    <a:miter lim="400000"/>
                  </a:ln>
                  <a:effectLst/>
                </p:spPr>
                <p:txBody>
                  <a:bodyPr wrap="square" lIns="45719" tIns="45719" rIns="45719" bIns="45719" numCol="1" anchor="t">
                    <a:noAutofit/>
                  </a:bodyPr>
                  <a:lstStyle/>
                  <a:p>
                    <a:endParaRPr/>
                  </a:p>
                </p:txBody>
              </p:sp>
              <p:sp>
                <p:nvSpPr>
                  <p:cNvPr id="146" name="Shape 6244"/>
                  <p:cNvSpPr/>
                  <p:nvPr/>
                </p:nvSpPr>
                <p:spPr>
                  <a:xfrm>
                    <a:off x="0" y="53607"/>
                    <a:ext cx="46213" cy="88730"/>
                  </a:xfrm>
                  <a:custGeom>
                    <a:avLst/>
                    <a:gdLst/>
                    <a:ahLst/>
                    <a:cxnLst>
                      <a:cxn ang="0">
                        <a:pos x="wd2" y="hd2"/>
                      </a:cxn>
                      <a:cxn ang="5400000">
                        <a:pos x="wd2" y="hd2"/>
                      </a:cxn>
                      <a:cxn ang="10800000">
                        <a:pos x="wd2" y="hd2"/>
                      </a:cxn>
                      <a:cxn ang="16200000">
                        <a:pos x="wd2" y="hd2"/>
                      </a:cxn>
                    </a:cxnLst>
                    <a:rect l="0" t="0" r="r" b="b"/>
                    <a:pathLst>
                      <a:path w="21600" h="21600" extrusionOk="0">
                        <a:moveTo>
                          <a:pt x="13824" y="3600"/>
                        </a:moveTo>
                        <a:lnTo>
                          <a:pt x="21600" y="19800"/>
                        </a:lnTo>
                        <a:lnTo>
                          <a:pt x="7776" y="21600"/>
                        </a:lnTo>
                        <a:lnTo>
                          <a:pt x="864" y="5400"/>
                        </a:lnTo>
                        <a:lnTo>
                          <a:pt x="0" y="3150"/>
                        </a:lnTo>
                        <a:lnTo>
                          <a:pt x="1728" y="1350"/>
                        </a:lnTo>
                        <a:lnTo>
                          <a:pt x="3456" y="450"/>
                        </a:lnTo>
                        <a:lnTo>
                          <a:pt x="5184" y="450"/>
                        </a:lnTo>
                        <a:lnTo>
                          <a:pt x="6912" y="0"/>
                        </a:lnTo>
                        <a:lnTo>
                          <a:pt x="10368" y="450"/>
                        </a:lnTo>
                        <a:lnTo>
                          <a:pt x="12096" y="1800"/>
                        </a:lnTo>
                        <a:lnTo>
                          <a:pt x="13824" y="3600"/>
                        </a:lnTo>
                        <a:close/>
                      </a:path>
                    </a:pathLst>
                  </a:custGeom>
                  <a:solidFill>
                    <a:srgbClr val="174156"/>
                  </a:solidFill>
                  <a:ln w="12700" cap="flat">
                    <a:noFill/>
                    <a:miter lim="400000"/>
                  </a:ln>
                  <a:effectLst/>
                </p:spPr>
                <p:txBody>
                  <a:bodyPr wrap="square" lIns="45719" tIns="45719" rIns="45719" bIns="45719" numCol="1" anchor="t">
                    <a:noAutofit/>
                  </a:bodyPr>
                  <a:lstStyle/>
                  <a:p>
                    <a:endParaRPr/>
                  </a:p>
                </p:txBody>
              </p:sp>
              <p:sp>
                <p:nvSpPr>
                  <p:cNvPr id="147" name="Shape 6245"/>
                  <p:cNvSpPr/>
                  <p:nvPr/>
                </p:nvSpPr>
                <p:spPr>
                  <a:xfrm>
                    <a:off x="49909" y="256944"/>
                    <a:ext cx="29578" cy="40668"/>
                  </a:xfrm>
                  <a:custGeom>
                    <a:avLst/>
                    <a:gdLst/>
                    <a:ahLst/>
                    <a:cxnLst>
                      <a:cxn ang="0">
                        <a:pos x="wd2" y="hd2"/>
                      </a:cxn>
                      <a:cxn ang="5400000">
                        <a:pos x="wd2" y="hd2"/>
                      </a:cxn>
                      <a:cxn ang="10800000">
                        <a:pos x="wd2" y="hd2"/>
                      </a:cxn>
                      <a:cxn ang="16200000">
                        <a:pos x="wd2" y="hd2"/>
                      </a:cxn>
                    </a:cxnLst>
                    <a:rect l="0" t="0" r="r" b="b"/>
                    <a:pathLst>
                      <a:path w="21600" h="21600" extrusionOk="0">
                        <a:moveTo>
                          <a:pt x="14850" y="0"/>
                        </a:moveTo>
                        <a:lnTo>
                          <a:pt x="21600" y="18655"/>
                        </a:lnTo>
                        <a:lnTo>
                          <a:pt x="14850" y="17673"/>
                        </a:lnTo>
                        <a:lnTo>
                          <a:pt x="10800" y="18655"/>
                        </a:lnTo>
                        <a:lnTo>
                          <a:pt x="8100" y="19636"/>
                        </a:lnTo>
                        <a:lnTo>
                          <a:pt x="5400" y="21600"/>
                        </a:lnTo>
                        <a:lnTo>
                          <a:pt x="0" y="1964"/>
                        </a:lnTo>
                        <a:lnTo>
                          <a:pt x="14850" y="0"/>
                        </a:lnTo>
                        <a:close/>
                      </a:path>
                    </a:pathLst>
                  </a:custGeom>
                  <a:solidFill>
                    <a:srgbClr val="83929B"/>
                  </a:solidFill>
                  <a:ln w="12700" cap="flat">
                    <a:noFill/>
                    <a:miter lim="400000"/>
                  </a:ln>
                  <a:effectLst/>
                </p:spPr>
                <p:txBody>
                  <a:bodyPr wrap="square" lIns="45719" tIns="45719" rIns="45719" bIns="45719" numCol="1" anchor="t">
                    <a:noAutofit/>
                  </a:bodyPr>
                  <a:lstStyle/>
                  <a:p>
                    <a:endParaRPr/>
                  </a:p>
                </p:txBody>
              </p:sp>
              <p:sp>
                <p:nvSpPr>
                  <p:cNvPr id="148" name="Shape 6246"/>
                  <p:cNvSpPr/>
                  <p:nvPr/>
                </p:nvSpPr>
                <p:spPr>
                  <a:xfrm>
                    <a:off x="57304" y="290217"/>
                    <a:ext cx="25880" cy="42517"/>
                  </a:xfrm>
                  <a:custGeom>
                    <a:avLst/>
                    <a:gdLst/>
                    <a:ahLst/>
                    <a:cxnLst>
                      <a:cxn ang="0">
                        <a:pos x="wd2" y="hd2"/>
                      </a:cxn>
                      <a:cxn ang="5400000">
                        <a:pos x="wd2" y="hd2"/>
                      </a:cxn>
                      <a:cxn ang="10800000">
                        <a:pos x="wd2" y="hd2"/>
                      </a:cxn>
                      <a:cxn ang="16200000">
                        <a:pos x="wd2" y="hd2"/>
                      </a:cxn>
                    </a:cxnLst>
                    <a:rect l="0" t="0" r="r" b="b"/>
                    <a:pathLst>
                      <a:path w="21600" h="21600" extrusionOk="0">
                        <a:moveTo>
                          <a:pt x="18514" y="939"/>
                        </a:moveTo>
                        <a:lnTo>
                          <a:pt x="21600" y="11270"/>
                        </a:lnTo>
                        <a:lnTo>
                          <a:pt x="20057" y="12209"/>
                        </a:lnTo>
                        <a:lnTo>
                          <a:pt x="18514" y="14087"/>
                        </a:lnTo>
                        <a:lnTo>
                          <a:pt x="16971" y="16904"/>
                        </a:lnTo>
                        <a:lnTo>
                          <a:pt x="16971" y="21600"/>
                        </a:lnTo>
                        <a:lnTo>
                          <a:pt x="13886" y="16904"/>
                        </a:lnTo>
                        <a:lnTo>
                          <a:pt x="9257" y="15026"/>
                        </a:lnTo>
                        <a:lnTo>
                          <a:pt x="6171" y="14087"/>
                        </a:lnTo>
                        <a:lnTo>
                          <a:pt x="4629" y="14087"/>
                        </a:lnTo>
                        <a:lnTo>
                          <a:pt x="0" y="3757"/>
                        </a:lnTo>
                        <a:lnTo>
                          <a:pt x="1543" y="2817"/>
                        </a:lnTo>
                        <a:lnTo>
                          <a:pt x="6171" y="939"/>
                        </a:lnTo>
                        <a:lnTo>
                          <a:pt x="10800" y="0"/>
                        </a:lnTo>
                        <a:lnTo>
                          <a:pt x="18514" y="939"/>
                        </a:lnTo>
                        <a:close/>
                        <a:moveTo>
                          <a:pt x="13886" y="11270"/>
                        </a:moveTo>
                        <a:lnTo>
                          <a:pt x="15429" y="10330"/>
                        </a:lnTo>
                        <a:lnTo>
                          <a:pt x="15429" y="9391"/>
                        </a:lnTo>
                        <a:lnTo>
                          <a:pt x="13886" y="8452"/>
                        </a:lnTo>
                        <a:lnTo>
                          <a:pt x="12343" y="8452"/>
                        </a:lnTo>
                        <a:lnTo>
                          <a:pt x="9257" y="9391"/>
                        </a:lnTo>
                        <a:lnTo>
                          <a:pt x="9257" y="10330"/>
                        </a:lnTo>
                        <a:lnTo>
                          <a:pt x="10800" y="11270"/>
                        </a:lnTo>
                        <a:lnTo>
                          <a:pt x="13886" y="11270"/>
                        </a:lnTo>
                        <a:close/>
                      </a:path>
                    </a:pathLst>
                  </a:custGeom>
                  <a:solidFill>
                    <a:srgbClr val="FEE800"/>
                  </a:solidFill>
                  <a:ln w="12700" cap="flat">
                    <a:noFill/>
                    <a:miter lim="400000"/>
                  </a:ln>
                  <a:effectLst/>
                </p:spPr>
                <p:txBody>
                  <a:bodyPr wrap="square" lIns="45719" tIns="45719" rIns="45719" bIns="45719" numCol="1" anchor="t">
                    <a:noAutofit/>
                  </a:bodyPr>
                  <a:lstStyle/>
                  <a:p>
                    <a:endParaRPr/>
                  </a:p>
                </p:txBody>
              </p:sp>
              <p:sp>
                <p:nvSpPr>
                  <p:cNvPr id="149" name="Shape 6247"/>
                  <p:cNvSpPr/>
                  <p:nvPr/>
                </p:nvSpPr>
                <p:spPr>
                  <a:xfrm>
                    <a:off x="46212" y="247701"/>
                    <a:ext cx="24032" cy="12941"/>
                  </a:xfrm>
                  <a:custGeom>
                    <a:avLst/>
                    <a:gdLst/>
                    <a:ahLst/>
                    <a:cxnLst>
                      <a:cxn ang="0">
                        <a:pos x="wd2" y="hd2"/>
                      </a:cxn>
                      <a:cxn ang="5400000">
                        <a:pos x="wd2" y="hd2"/>
                      </a:cxn>
                      <a:cxn ang="10800000">
                        <a:pos x="wd2" y="hd2"/>
                      </a:cxn>
                      <a:cxn ang="16200000">
                        <a:pos x="wd2" y="hd2"/>
                      </a:cxn>
                    </a:cxnLst>
                    <a:rect l="0" t="0" r="r" b="b"/>
                    <a:pathLst>
                      <a:path w="21600" h="21600" extrusionOk="0">
                        <a:moveTo>
                          <a:pt x="3323" y="21600"/>
                        </a:moveTo>
                        <a:lnTo>
                          <a:pt x="21600" y="15429"/>
                        </a:lnTo>
                        <a:lnTo>
                          <a:pt x="19938" y="0"/>
                        </a:lnTo>
                        <a:lnTo>
                          <a:pt x="0" y="9257"/>
                        </a:lnTo>
                        <a:lnTo>
                          <a:pt x="3323" y="21600"/>
                        </a:lnTo>
                        <a:close/>
                      </a:path>
                    </a:pathLst>
                  </a:custGeom>
                  <a:solidFill>
                    <a:srgbClr val="FEE800"/>
                  </a:solidFill>
                  <a:ln w="12700" cap="flat">
                    <a:noFill/>
                    <a:miter lim="400000"/>
                  </a:ln>
                  <a:effectLst/>
                </p:spPr>
                <p:txBody>
                  <a:bodyPr wrap="square" lIns="45719" tIns="45719" rIns="45719" bIns="45719" numCol="1" anchor="t">
                    <a:noAutofit/>
                  </a:bodyPr>
                  <a:lstStyle/>
                  <a:p>
                    <a:endParaRPr/>
                  </a:p>
                </p:txBody>
              </p:sp>
              <p:sp>
                <p:nvSpPr>
                  <p:cNvPr id="150" name="Shape 6248"/>
                  <p:cNvSpPr/>
                  <p:nvPr/>
                </p:nvSpPr>
                <p:spPr>
                  <a:xfrm>
                    <a:off x="25879" y="160821"/>
                    <a:ext cx="42517" cy="92427"/>
                  </a:xfrm>
                  <a:custGeom>
                    <a:avLst/>
                    <a:gdLst/>
                    <a:ahLst/>
                    <a:cxnLst>
                      <a:cxn ang="0">
                        <a:pos x="wd2" y="hd2"/>
                      </a:cxn>
                      <a:cxn ang="5400000">
                        <a:pos x="wd2" y="hd2"/>
                      </a:cxn>
                      <a:cxn ang="10800000">
                        <a:pos x="wd2" y="hd2"/>
                      </a:cxn>
                      <a:cxn ang="16200000">
                        <a:pos x="wd2" y="hd2"/>
                      </a:cxn>
                    </a:cxnLst>
                    <a:rect l="0" t="0" r="r" b="b"/>
                    <a:pathLst>
                      <a:path w="21600" h="21600" extrusionOk="0">
                        <a:moveTo>
                          <a:pt x="11270" y="21600"/>
                        </a:moveTo>
                        <a:lnTo>
                          <a:pt x="21600" y="20304"/>
                        </a:lnTo>
                        <a:lnTo>
                          <a:pt x="12209" y="0"/>
                        </a:lnTo>
                        <a:lnTo>
                          <a:pt x="0" y="1296"/>
                        </a:lnTo>
                        <a:lnTo>
                          <a:pt x="10330" y="21600"/>
                        </a:lnTo>
                        <a:lnTo>
                          <a:pt x="11270" y="21600"/>
                        </a:lnTo>
                        <a:close/>
                      </a:path>
                    </a:pathLst>
                  </a:custGeom>
                  <a:solidFill>
                    <a:srgbClr val="174156"/>
                  </a:solidFill>
                  <a:ln w="12700" cap="flat">
                    <a:noFill/>
                    <a:miter lim="400000"/>
                  </a:ln>
                  <a:effectLst/>
                </p:spPr>
                <p:txBody>
                  <a:bodyPr wrap="square" lIns="45719" tIns="45719" rIns="45719" bIns="45719" numCol="1" anchor="t">
                    <a:noAutofit/>
                  </a:bodyPr>
                  <a:lstStyle/>
                  <a:p>
                    <a:endParaRPr/>
                  </a:p>
                </p:txBody>
              </p:sp>
              <p:sp>
                <p:nvSpPr>
                  <p:cNvPr id="151" name="Shape 6249"/>
                  <p:cNvSpPr/>
                  <p:nvPr/>
                </p:nvSpPr>
                <p:spPr>
                  <a:xfrm>
                    <a:off x="75789" y="1848"/>
                    <a:ext cx="49911" cy="3345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000" y="21600"/>
                        </a:lnTo>
                        <a:lnTo>
                          <a:pt x="0" y="21600"/>
                        </a:lnTo>
                        <a:lnTo>
                          <a:pt x="1600" y="0"/>
                        </a:lnTo>
                        <a:lnTo>
                          <a:pt x="21600" y="0"/>
                        </a:lnTo>
                        <a:close/>
                      </a:path>
                    </a:pathLst>
                  </a:custGeom>
                  <a:solidFill>
                    <a:srgbClr val="FDEC0A"/>
                  </a:solidFill>
                  <a:ln w="12700" cap="flat">
                    <a:noFill/>
                    <a:miter lim="400000"/>
                  </a:ln>
                  <a:effectLst/>
                </p:spPr>
                <p:txBody>
                  <a:bodyPr wrap="square" lIns="45719" tIns="45719" rIns="45719" bIns="45719" numCol="1" anchor="t">
                    <a:noAutofit/>
                  </a:bodyPr>
                  <a:lstStyle/>
                  <a:p>
                    <a:endParaRPr/>
                  </a:p>
                </p:txBody>
              </p:sp>
              <p:sp>
                <p:nvSpPr>
                  <p:cNvPr id="152" name="Shape 6250"/>
                  <p:cNvSpPr/>
                  <p:nvPr/>
                </p:nvSpPr>
                <p:spPr>
                  <a:xfrm>
                    <a:off x="74984" y="325458"/>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53" name="Shape 6251"/>
                  <p:cNvSpPr/>
                  <p:nvPr/>
                </p:nvSpPr>
                <p:spPr>
                  <a:xfrm>
                    <a:off x="73136" y="314367"/>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54" name="Shape 6252"/>
                  <p:cNvSpPr/>
                  <p:nvPr/>
                </p:nvSpPr>
                <p:spPr>
                  <a:xfrm>
                    <a:off x="73136" y="293572"/>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55" name="Shape 6253"/>
                  <p:cNvSpPr/>
                  <p:nvPr/>
                </p:nvSpPr>
                <p:spPr>
                  <a:xfrm>
                    <a:off x="73136" y="271389"/>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56" name="Shape 6254"/>
                  <p:cNvSpPr/>
                  <p:nvPr/>
                </p:nvSpPr>
                <p:spPr>
                  <a:xfrm>
                    <a:off x="73136" y="249669"/>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57" name="Shape 6255"/>
                  <p:cNvSpPr/>
                  <p:nvPr/>
                </p:nvSpPr>
                <p:spPr>
                  <a:xfrm>
                    <a:off x="73136" y="227487"/>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58" name="Shape 6256"/>
                  <p:cNvSpPr/>
                  <p:nvPr/>
                </p:nvSpPr>
                <p:spPr>
                  <a:xfrm>
                    <a:off x="74060" y="206691"/>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59" name="Shape 6257"/>
                  <p:cNvSpPr/>
                  <p:nvPr/>
                </p:nvSpPr>
                <p:spPr>
                  <a:xfrm>
                    <a:off x="74060" y="184509"/>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60" name="Shape 6258"/>
                  <p:cNvSpPr/>
                  <p:nvPr/>
                </p:nvSpPr>
                <p:spPr>
                  <a:xfrm>
                    <a:off x="74060" y="162789"/>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61" name="Shape 6259"/>
                  <p:cNvSpPr/>
                  <p:nvPr/>
                </p:nvSpPr>
                <p:spPr>
                  <a:xfrm>
                    <a:off x="74984" y="140607"/>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62" name="Shape 6260"/>
                  <p:cNvSpPr/>
                  <p:nvPr/>
                </p:nvSpPr>
                <p:spPr>
                  <a:xfrm>
                    <a:off x="74984" y="119811"/>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63" name="Shape 6261"/>
                  <p:cNvSpPr/>
                  <p:nvPr/>
                </p:nvSpPr>
                <p:spPr>
                  <a:xfrm>
                    <a:off x="74984" y="97629"/>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64" name="Shape 6262"/>
                  <p:cNvSpPr/>
                  <p:nvPr/>
                </p:nvSpPr>
                <p:spPr>
                  <a:xfrm>
                    <a:off x="74984" y="75908"/>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65" name="Shape 6263"/>
                  <p:cNvSpPr/>
                  <p:nvPr/>
                </p:nvSpPr>
                <p:spPr>
                  <a:xfrm>
                    <a:off x="74984" y="53726"/>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66" name="Shape 6264"/>
                  <p:cNvSpPr/>
                  <p:nvPr/>
                </p:nvSpPr>
                <p:spPr>
                  <a:xfrm>
                    <a:off x="75908" y="32930"/>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67" name="Shape 6265"/>
                  <p:cNvSpPr/>
                  <p:nvPr/>
                </p:nvSpPr>
                <p:spPr>
                  <a:xfrm>
                    <a:off x="75908" y="10748"/>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68" name="Shape 6266"/>
                  <p:cNvSpPr/>
                  <p:nvPr/>
                </p:nvSpPr>
                <p:spPr>
                  <a:xfrm>
                    <a:off x="74984" y="304663"/>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69" name="Shape 6267"/>
                  <p:cNvSpPr/>
                  <p:nvPr/>
                </p:nvSpPr>
                <p:spPr>
                  <a:xfrm>
                    <a:off x="75789" y="282481"/>
                    <a:ext cx="12940"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70" name="Shape 6268"/>
                  <p:cNvSpPr/>
                  <p:nvPr/>
                </p:nvSpPr>
                <p:spPr>
                  <a:xfrm>
                    <a:off x="75789" y="260761"/>
                    <a:ext cx="12940"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0"/>
                        </a:lnTo>
                        <a:lnTo>
                          <a:pt x="21600" y="0"/>
                        </a:lnTo>
                        <a:close/>
                      </a:path>
                    </a:pathLst>
                  </a:custGeom>
                  <a:solidFill>
                    <a:srgbClr val="030303"/>
                  </a:solidFill>
                  <a:ln w="12700" cap="flat">
                    <a:noFill/>
                    <a:miter lim="400000"/>
                  </a:ln>
                  <a:effectLst/>
                </p:spPr>
                <p:txBody>
                  <a:bodyPr wrap="square" lIns="45719" tIns="45719" rIns="45719" bIns="45719" numCol="1" anchor="t">
                    <a:noAutofit/>
                  </a:bodyPr>
                  <a:lstStyle/>
                  <a:p>
                    <a:endParaRPr/>
                  </a:p>
                </p:txBody>
              </p:sp>
              <p:sp>
                <p:nvSpPr>
                  <p:cNvPr id="171" name="Shape 6269"/>
                  <p:cNvSpPr/>
                  <p:nvPr/>
                </p:nvSpPr>
                <p:spPr>
                  <a:xfrm>
                    <a:off x="75789" y="238578"/>
                    <a:ext cx="12940"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72" name="Shape 6270"/>
                  <p:cNvSpPr/>
                  <p:nvPr/>
                </p:nvSpPr>
                <p:spPr>
                  <a:xfrm>
                    <a:off x="76833" y="217782"/>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73" name="Shape 6271"/>
                  <p:cNvSpPr/>
                  <p:nvPr/>
                </p:nvSpPr>
                <p:spPr>
                  <a:xfrm>
                    <a:off x="76833" y="195600"/>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74" name="Shape 6272"/>
                  <p:cNvSpPr/>
                  <p:nvPr/>
                </p:nvSpPr>
                <p:spPr>
                  <a:xfrm>
                    <a:off x="76833" y="173880"/>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0"/>
                        </a:lnTo>
                        <a:lnTo>
                          <a:pt x="21600" y="0"/>
                        </a:lnTo>
                        <a:close/>
                      </a:path>
                    </a:pathLst>
                  </a:custGeom>
                  <a:solidFill>
                    <a:srgbClr val="030303"/>
                  </a:solidFill>
                  <a:ln w="12700" cap="flat">
                    <a:noFill/>
                    <a:miter lim="400000"/>
                  </a:ln>
                  <a:effectLst/>
                </p:spPr>
                <p:txBody>
                  <a:bodyPr wrap="square" lIns="45719" tIns="45719" rIns="45719" bIns="45719" numCol="1" anchor="t">
                    <a:noAutofit/>
                  </a:bodyPr>
                  <a:lstStyle/>
                  <a:p>
                    <a:endParaRPr/>
                  </a:p>
                </p:txBody>
              </p:sp>
              <p:sp>
                <p:nvSpPr>
                  <p:cNvPr id="175" name="Shape 6273"/>
                  <p:cNvSpPr/>
                  <p:nvPr/>
                </p:nvSpPr>
                <p:spPr>
                  <a:xfrm>
                    <a:off x="76833" y="151698"/>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76" name="Shape 6274"/>
                  <p:cNvSpPr/>
                  <p:nvPr/>
                </p:nvSpPr>
                <p:spPr>
                  <a:xfrm>
                    <a:off x="76833" y="129516"/>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21600"/>
                        </a:lnTo>
                        <a:close/>
                      </a:path>
                    </a:pathLst>
                  </a:custGeom>
                  <a:solidFill>
                    <a:srgbClr val="030303"/>
                  </a:solidFill>
                  <a:ln w="12700" cap="flat">
                    <a:noFill/>
                    <a:miter lim="400000"/>
                  </a:ln>
                  <a:effectLst/>
                </p:spPr>
                <p:txBody>
                  <a:bodyPr wrap="square" lIns="45719" tIns="45719" rIns="45719" bIns="45719" numCol="1" anchor="t">
                    <a:noAutofit/>
                  </a:bodyPr>
                  <a:lstStyle/>
                  <a:p>
                    <a:endParaRPr/>
                  </a:p>
                </p:txBody>
              </p:sp>
              <p:sp>
                <p:nvSpPr>
                  <p:cNvPr id="177" name="Shape 6275"/>
                  <p:cNvSpPr/>
                  <p:nvPr/>
                </p:nvSpPr>
                <p:spPr>
                  <a:xfrm>
                    <a:off x="76833" y="108720"/>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78" name="Shape 6276"/>
                  <p:cNvSpPr/>
                  <p:nvPr/>
                </p:nvSpPr>
                <p:spPr>
                  <a:xfrm>
                    <a:off x="77637" y="87000"/>
                    <a:ext cx="1294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0"/>
                        </a:lnTo>
                        <a:lnTo>
                          <a:pt x="21600" y="0"/>
                        </a:lnTo>
                        <a:close/>
                      </a:path>
                    </a:pathLst>
                  </a:custGeom>
                  <a:solidFill>
                    <a:srgbClr val="030303"/>
                  </a:solidFill>
                  <a:ln w="12700" cap="flat">
                    <a:noFill/>
                    <a:miter lim="400000"/>
                  </a:ln>
                  <a:effectLst/>
                </p:spPr>
                <p:txBody>
                  <a:bodyPr wrap="square" lIns="45719" tIns="45719" rIns="45719" bIns="45719" numCol="1" anchor="t">
                    <a:noAutofit/>
                  </a:bodyPr>
                  <a:lstStyle/>
                  <a:p>
                    <a:endParaRPr/>
                  </a:p>
                </p:txBody>
              </p:sp>
              <p:sp>
                <p:nvSpPr>
                  <p:cNvPr id="179" name="Shape 6277"/>
                  <p:cNvSpPr/>
                  <p:nvPr/>
                </p:nvSpPr>
                <p:spPr>
                  <a:xfrm>
                    <a:off x="77637" y="64817"/>
                    <a:ext cx="12940"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80" name="Shape 6278"/>
                  <p:cNvSpPr/>
                  <p:nvPr/>
                </p:nvSpPr>
                <p:spPr>
                  <a:xfrm>
                    <a:off x="78681" y="42635"/>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21600"/>
                        </a:lnTo>
                        <a:close/>
                      </a:path>
                    </a:pathLst>
                  </a:custGeom>
                  <a:solidFill>
                    <a:srgbClr val="030303"/>
                  </a:solidFill>
                  <a:ln w="12700" cap="flat">
                    <a:noFill/>
                    <a:miter lim="400000"/>
                  </a:ln>
                  <a:effectLst/>
                </p:spPr>
                <p:txBody>
                  <a:bodyPr wrap="square" lIns="45719" tIns="45719" rIns="45719" bIns="45719" numCol="1" anchor="t">
                    <a:noAutofit/>
                  </a:bodyPr>
                  <a:lstStyle/>
                  <a:p>
                    <a:endParaRPr/>
                  </a:p>
                </p:txBody>
              </p:sp>
              <p:sp>
                <p:nvSpPr>
                  <p:cNvPr id="181" name="Shape 6279"/>
                  <p:cNvSpPr/>
                  <p:nvPr/>
                </p:nvSpPr>
                <p:spPr>
                  <a:xfrm>
                    <a:off x="78681" y="21839"/>
                    <a:ext cx="12701" cy="12701"/>
                  </a:xfrm>
                  <a:prstGeom prst="rect">
                    <a:avLst/>
                  </a:prstGeom>
                  <a:solidFill>
                    <a:srgbClr val="030303"/>
                  </a:solidFill>
                  <a:ln w="12700" cap="flat">
                    <a:noFill/>
                    <a:miter lim="400000"/>
                  </a:ln>
                  <a:effectLst/>
                </p:spPr>
                <p:txBody>
                  <a:bodyPr wrap="square" lIns="45719" tIns="45719" rIns="45719" bIns="45719" numCol="1" anchor="t">
                    <a:noAutofit/>
                  </a:bodyPr>
                  <a:lstStyle/>
                  <a:p>
                    <a:endParaRPr/>
                  </a:p>
                </p:txBody>
              </p:sp>
              <p:sp>
                <p:nvSpPr>
                  <p:cNvPr id="182" name="Shape 6280"/>
                  <p:cNvSpPr/>
                  <p:nvPr/>
                </p:nvSpPr>
                <p:spPr>
                  <a:xfrm>
                    <a:off x="78681" y="11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0"/>
                        </a:lnTo>
                        <a:lnTo>
                          <a:pt x="21600" y="0"/>
                        </a:lnTo>
                        <a:close/>
                      </a:path>
                    </a:pathLst>
                  </a:custGeom>
                  <a:solidFill>
                    <a:srgbClr val="030303"/>
                  </a:solidFill>
                  <a:ln w="12700" cap="flat">
                    <a:noFill/>
                    <a:miter lim="400000"/>
                  </a:ln>
                  <a:effectLst/>
                </p:spPr>
                <p:txBody>
                  <a:bodyPr wrap="square" lIns="45719" tIns="45719" rIns="45719" bIns="45719" numCol="1" anchor="t">
                    <a:noAutofit/>
                  </a:bodyPr>
                  <a:lstStyle/>
                  <a:p>
                    <a:endParaRPr/>
                  </a:p>
                </p:txBody>
              </p:sp>
              <p:sp>
                <p:nvSpPr>
                  <p:cNvPr id="183" name="Shape 6281"/>
                  <p:cNvSpPr/>
                  <p:nvPr/>
                </p:nvSpPr>
                <p:spPr>
                  <a:xfrm>
                    <a:off x="94274" y="18485"/>
                    <a:ext cx="14789" cy="303158"/>
                  </a:xfrm>
                  <a:custGeom>
                    <a:avLst/>
                    <a:gdLst/>
                    <a:ahLst/>
                    <a:cxnLst>
                      <a:cxn ang="0">
                        <a:pos x="wd2" y="hd2"/>
                      </a:cxn>
                      <a:cxn ang="5400000">
                        <a:pos x="wd2" y="hd2"/>
                      </a:cxn>
                      <a:cxn ang="10800000">
                        <a:pos x="wd2" y="hd2"/>
                      </a:cxn>
                      <a:cxn ang="16200000">
                        <a:pos x="wd2" y="hd2"/>
                      </a:cxn>
                    </a:cxnLst>
                    <a:rect l="0" t="0" r="r" b="b"/>
                    <a:pathLst>
                      <a:path w="21600" h="21600" extrusionOk="0">
                        <a:moveTo>
                          <a:pt x="13500" y="0"/>
                        </a:moveTo>
                        <a:lnTo>
                          <a:pt x="18900" y="132"/>
                        </a:lnTo>
                        <a:lnTo>
                          <a:pt x="21600" y="395"/>
                        </a:lnTo>
                        <a:lnTo>
                          <a:pt x="16200" y="21205"/>
                        </a:lnTo>
                        <a:lnTo>
                          <a:pt x="13500" y="21468"/>
                        </a:lnTo>
                        <a:lnTo>
                          <a:pt x="8100" y="21600"/>
                        </a:lnTo>
                        <a:lnTo>
                          <a:pt x="2700" y="21468"/>
                        </a:lnTo>
                        <a:lnTo>
                          <a:pt x="0" y="21205"/>
                        </a:lnTo>
                        <a:lnTo>
                          <a:pt x="2700" y="395"/>
                        </a:lnTo>
                        <a:lnTo>
                          <a:pt x="5400" y="132"/>
                        </a:lnTo>
                        <a:lnTo>
                          <a:pt x="13500" y="0"/>
                        </a:lnTo>
                        <a:close/>
                      </a:path>
                    </a:pathLst>
                  </a:custGeom>
                  <a:solidFill>
                    <a:srgbClr val="FFF490"/>
                  </a:solidFill>
                  <a:ln w="12700" cap="flat">
                    <a:noFill/>
                    <a:miter lim="400000"/>
                  </a:ln>
                  <a:effectLst/>
                </p:spPr>
                <p:txBody>
                  <a:bodyPr wrap="square" lIns="45719" tIns="45719" rIns="45719" bIns="45719" numCol="1" anchor="t">
                    <a:noAutofit/>
                  </a:bodyPr>
                  <a:lstStyle/>
                  <a:p>
                    <a:endParaRPr/>
                  </a:p>
                </p:txBody>
              </p:sp>
              <p:sp>
                <p:nvSpPr>
                  <p:cNvPr id="184" name="Shape 6282"/>
                  <p:cNvSpPr/>
                  <p:nvPr/>
                </p:nvSpPr>
                <p:spPr>
                  <a:xfrm>
                    <a:off x="12939" y="143380"/>
                    <a:ext cx="162670" cy="12701"/>
                  </a:xfrm>
                  <a:prstGeom prst="rect">
                    <a:avLst/>
                  </a:prstGeom>
                  <a:solidFill>
                    <a:srgbClr val="F5A11D"/>
                  </a:solidFill>
                  <a:ln w="12700" cap="flat">
                    <a:noFill/>
                    <a:miter lim="400000"/>
                  </a:ln>
                  <a:effectLst/>
                </p:spPr>
                <p:txBody>
                  <a:bodyPr wrap="square" lIns="45719" tIns="45719" rIns="45719" bIns="45719" numCol="1" anchor="t">
                    <a:noAutofit/>
                  </a:bodyPr>
                  <a:lstStyle/>
                  <a:p>
                    <a:endParaRPr/>
                  </a:p>
                </p:txBody>
              </p:sp>
              <p:sp>
                <p:nvSpPr>
                  <p:cNvPr id="185" name="Shape 6283"/>
                  <p:cNvSpPr/>
                  <p:nvPr/>
                </p:nvSpPr>
                <p:spPr>
                  <a:xfrm>
                    <a:off x="31424" y="333777"/>
                    <a:ext cx="125700" cy="12701"/>
                  </a:xfrm>
                  <a:prstGeom prst="rect">
                    <a:avLst/>
                  </a:prstGeom>
                  <a:solidFill>
                    <a:srgbClr val="D28028"/>
                  </a:solidFill>
                  <a:ln w="12700" cap="flat">
                    <a:noFill/>
                    <a:miter lim="400000"/>
                  </a:ln>
                  <a:effectLst/>
                </p:spPr>
                <p:txBody>
                  <a:bodyPr wrap="square" lIns="45719" tIns="45719" rIns="45719" bIns="45719" numCol="1" anchor="t">
                    <a:noAutofit/>
                  </a:bodyPr>
                  <a:lstStyle/>
                  <a:p>
                    <a:endParaRPr/>
                  </a:p>
                </p:txBody>
              </p:sp>
              <p:sp>
                <p:nvSpPr>
                  <p:cNvPr id="186" name="Shape 6284"/>
                  <p:cNvSpPr/>
                  <p:nvPr/>
                </p:nvSpPr>
                <p:spPr>
                  <a:xfrm>
                    <a:off x="12939" y="155275"/>
                    <a:ext cx="162671" cy="14789"/>
                  </a:xfrm>
                  <a:custGeom>
                    <a:avLst/>
                    <a:gdLst/>
                    <a:ahLst/>
                    <a:cxnLst>
                      <a:cxn ang="0">
                        <a:pos x="wd2" y="hd2"/>
                      </a:cxn>
                      <a:cxn ang="5400000">
                        <a:pos x="wd2" y="hd2"/>
                      </a:cxn>
                      <a:cxn ang="10800000">
                        <a:pos x="wd2" y="hd2"/>
                      </a:cxn>
                      <a:cxn ang="16200000">
                        <a:pos x="wd2" y="hd2"/>
                      </a:cxn>
                    </a:cxnLst>
                    <a:rect l="0" t="0" r="r" b="b"/>
                    <a:pathLst>
                      <a:path w="21600" h="21600" extrusionOk="0">
                        <a:moveTo>
                          <a:pt x="21109" y="21600"/>
                        </a:moveTo>
                        <a:lnTo>
                          <a:pt x="245" y="21600"/>
                        </a:lnTo>
                        <a:lnTo>
                          <a:pt x="0" y="0"/>
                        </a:lnTo>
                        <a:lnTo>
                          <a:pt x="21600" y="0"/>
                        </a:lnTo>
                        <a:lnTo>
                          <a:pt x="21109"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87" name="Shape 6285"/>
                  <p:cNvSpPr/>
                  <p:nvPr/>
                </p:nvSpPr>
                <p:spPr>
                  <a:xfrm>
                    <a:off x="14788" y="170063"/>
                    <a:ext cx="18486" cy="164520"/>
                  </a:xfrm>
                  <a:custGeom>
                    <a:avLst/>
                    <a:gdLst/>
                    <a:ahLst/>
                    <a:cxnLst>
                      <a:cxn ang="0">
                        <a:pos x="wd2" y="hd2"/>
                      </a:cxn>
                      <a:cxn ang="5400000">
                        <a:pos x="wd2" y="hd2"/>
                      </a:cxn>
                      <a:cxn ang="10800000">
                        <a:pos x="wd2" y="hd2"/>
                      </a:cxn>
                      <a:cxn ang="16200000">
                        <a:pos x="wd2" y="hd2"/>
                      </a:cxn>
                    </a:cxnLst>
                    <a:rect l="0" t="0" r="r" b="b"/>
                    <a:pathLst>
                      <a:path w="21600" h="21600" extrusionOk="0">
                        <a:moveTo>
                          <a:pt x="19440" y="21600"/>
                        </a:moveTo>
                        <a:lnTo>
                          <a:pt x="0" y="0"/>
                        </a:lnTo>
                        <a:lnTo>
                          <a:pt x="4320" y="0"/>
                        </a:lnTo>
                        <a:lnTo>
                          <a:pt x="21600" y="21600"/>
                        </a:lnTo>
                        <a:lnTo>
                          <a:pt x="1944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88" name="Shape 6286"/>
                  <p:cNvSpPr/>
                  <p:nvPr/>
                </p:nvSpPr>
                <p:spPr>
                  <a:xfrm>
                    <a:off x="153427" y="170063"/>
                    <a:ext cx="18486" cy="166368"/>
                  </a:xfrm>
                  <a:custGeom>
                    <a:avLst/>
                    <a:gdLst/>
                    <a:ahLst/>
                    <a:cxnLst>
                      <a:cxn ang="0">
                        <a:pos x="wd2" y="hd2"/>
                      </a:cxn>
                      <a:cxn ang="5400000">
                        <a:pos x="wd2" y="hd2"/>
                      </a:cxn>
                      <a:cxn ang="10800000">
                        <a:pos x="wd2" y="hd2"/>
                      </a:cxn>
                      <a:cxn ang="16200000">
                        <a:pos x="wd2" y="hd2"/>
                      </a:cxn>
                    </a:cxnLst>
                    <a:rect l="0" t="0" r="r" b="b"/>
                    <a:pathLst>
                      <a:path w="21600" h="21600" extrusionOk="0">
                        <a:moveTo>
                          <a:pt x="4320" y="21600"/>
                        </a:moveTo>
                        <a:lnTo>
                          <a:pt x="0" y="21360"/>
                        </a:lnTo>
                        <a:lnTo>
                          <a:pt x="19440" y="0"/>
                        </a:lnTo>
                        <a:lnTo>
                          <a:pt x="21600" y="0"/>
                        </a:lnTo>
                        <a:lnTo>
                          <a:pt x="432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89" name="Shape 6287"/>
                  <p:cNvSpPr/>
                  <p:nvPr/>
                </p:nvSpPr>
                <p:spPr>
                  <a:xfrm>
                    <a:off x="20333" y="166366"/>
                    <a:ext cx="31426" cy="480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20769"/>
                        </a:lnTo>
                        <a:lnTo>
                          <a:pt x="20329" y="0"/>
                        </a:lnTo>
                        <a:lnTo>
                          <a:pt x="21600" y="831"/>
                        </a:lnTo>
                        <a:lnTo>
                          <a:pt x="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90" name="Shape 6288"/>
                  <p:cNvSpPr/>
                  <p:nvPr/>
                </p:nvSpPr>
                <p:spPr>
                  <a:xfrm>
                    <a:off x="22182" y="166366"/>
                    <a:ext cx="51759" cy="77639"/>
                  </a:xfrm>
                  <a:custGeom>
                    <a:avLst/>
                    <a:gdLst/>
                    <a:ahLst/>
                    <a:cxnLst>
                      <a:cxn ang="0">
                        <a:pos x="wd2" y="hd2"/>
                      </a:cxn>
                      <a:cxn ang="5400000">
                        <a:pos x="wd2" y="hd2"/>
                      </a:cxn>
                      <a:cxn ang="10800000">
                        <a:pos x="wd2" y="hd2"/>
                      </a:cxn>
                      <a:cxn ang="16200000">
                        <a:pos x="wd2" y="hd2"/>
                      </a:cxn>
                    </a:cxnLst>
                    <a:rect l="0" t="0" r="r" b="b"/>
                    <a:pathLst>
                      <a:path w="21600" h="21600" extrusionOk="0">
                        <a:moveTo>
                          <a:pt x="771" y="21600"/>
                        </a:moveTo>
                        <a:lnTo>
                          <a:pt x="0" y="20571"/>
                        </a:lnTo>
                        <a:lnTo>
                          <a:pt x="20829" y="0"/>
                        </a:lnTo>
                        <a:lnTo>
                          <a:pt x="21600" y="514"/>
                        </a:lnTo>
                        <a:lnTo>
                          <a:pt x="771"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91" name="Shape 6289"/>
                  <p:cNvSpPr/>
                  <p:nvPr/>
                </p:nvSpPr>
                <p:spPr>
                  <a:xfrm>
                    <a:off x="25879" y="166366"/>
                    <a:ext cx="72093" cy="1072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20855"/>
                        </a:lnTo>
                        <a:lnTo>
                          <a:pt x="21046" y="0"/>
                        </a:lnTo>
                        <a:lnTo>
                          <a:pt x="21600" y="372"/>
                        </a:lnTo>
                        <a:lnTo>
                          <a:pt x="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92" name="Shape 6290"/>
                  <p:cNvSpPr/>
                  <p:nvPr/>
                </p:nvSpPr>
                <p:spPr>
                  <a:xfrm>
                    <a:off x="27727" y="166366"/>
                    <a:ext cx="90579" cy="142337"/>
                  </a:xfrm>
                  <a:custGeom>
                    <a:avLst/>
                    <a:gdLst/>
                    <a:ahLst/>
                    <a:cxnLst>
                      <a:cxn ang="0">
                        <a:pos x="wd2" y="hd2"/>
                      </a:cxn>
                      <a:cxn ang="5400000">
                        <a:pos x="wd2" y="hd2"/>
                      </a:cxn>
                      <a:cxn ang="10800000">
                        <a:pos x="wd2" y="hd2"/>
                      </a:cxn>
                      <a:cxn ang="16200000">
                        <a:pos x="wd2" y="hd2"/>
                      </a:cxn>
                    </a:cxnLst>
                    <a:rect l="0" t="0" r="r" b="b"/>
                    <a:pathLst>
                      <a:path w="21600" h="21600" extrusionOk="0">
                        <a:moveTo>
                          <a:pt x="441" y="21600"/>
                        </a:moveTo>
                        <a:lnTo>
                          <a:pt x="0" y="21039"/>
                        </a:lnTo>
                        <a:lnTo>
                          <a:pt x="21159" y="0"/>
                        </a:lnTo>
                        <a:lnTo>
                          <a:pt x="21600" y="281"/>
                        </a:lnTo>
                        <a:lnTo>
                          <a:pt x="441"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93" name="Shape 6291"/>
                  <p:cNvSpPr/>
                  <p:nvPr/>
                </p:nvSpPr>
                <p:spPr>
                  <a:xfrm>
                    <a:off x="33273" y="166366"/>
                    <a:ext cx="112760" cy="170065"/>
                  </a:xfrm>
                  <a:custGeom>
                    <a:avLst/>
                    <a:gdLst/>
                    <a:ahLst/>
                    <a:cxnLst>
                      <a:cxn ang="0">
                        <a:pos x="wd2" y="hd2"/>
                      </a:cxn>
                      <a:cxn ang="5400000">
                        <a:pos x="wd2" y="hd2"/>
                      </a:cxn>
                      <a:cxn ang="10800000">
                        <a:pos x="wd2" y="hd2"/>
                      </a:cxn>
                      <a:cxn ang="16200000">
                        <a:pos x="wd2" y="hd2"/>
                      </a:cxn>
                    </a:cxnLst>
                    <a:rect l="0" t="0" r="r" b="b"/>
                    <a:pathLst>
                      <a:path w="21600" h="21600" extrusionOk="0">
                        <a:moveTo>
                          <a:pt x="708" y="21600"/>
                        </a:moveTo>
                        <a:lnTo>
                          <a:pt x="0" y="21365"/>
                        </a:lnTo>
                        <a:lnTo>
                          <a:pt x="21246" y="0"/>
                        </a:lnTo>
                        <a:lnTo>
                          <a:pt x="21600" y="235"/>
                        </a:lnTo>
                        <a:lnTo>
                          <a:pt x="708"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94" name="Shape 6292"/>
                  <p:cNvSpPr/>
                  <p:nvPr/>
                </p:nvSpPr>
                <p:spPr>
                  <a:xfrm>
                    <a:off x="55455" y="166366"/>
                    <a:ext cx="112761" cy="173762"/>
                  </a:xfrm>
                  <a:custGeom>
                    <a:avLst/>
                    <a:gdLst/>
                    <a:ahLst/>
                    <a:cxnLst>
                      <a:cxn ang="0">
                        <a:pos x="wd2" y="hd2"/>
                      </a:cxn>
                      <a:cxn ang="5400000">
                        <a:pos x="wd2" y="hd2"/>
                      </a:cxn>
                      <a:cxn ang="10800000">
                        <a:pos x="wd2" y="hd2"/>
                      </a:cxn>
                      <a:cxn ang="16200000">
                        <a:pos x="wd2" y="hd2"/>
                      </a:cxn>
                    </a:cxnLst>
                    <a:rect l="0" t="0" r="r" b="b"/>
                    <a:pathLst>
                      <a:path w="21600" h="21600" extrusionOk="0">
                        <a:moveTo>
                          <a:pt x="708" y="21600"/>
                        </a:moveTo>
                        <a:lnTo>
                          <a:pt x="0" y="21370"/>
                        </a:lnTo>
                        <a:lnTo>
                          <a:pt x="21246" y="0"/>
                        </a:lnTo>
                        <a:lnTo>
                          <a:pt x="21600" y="230"/>
                        </a:lnTo>
                        <a:lnTo>
                          <a:pt x="708"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95" name="Shape 6293"/>
                  <p:cNvSpPr/>
                  <p:nvPr/>
                </p:nvSpPr>
                <p:spPr>
                  <a:xfrm>
                    <a:off x="83183" y="197791"/>
                    <a:ext cx="85033" cy="146034"/>
                  </a:xfrm>
                  <a:custGeom>
                    <a:avLst/>
                    <a:gdLst/>
                    <a:ahLst/>
                    <a:cxnLst>
                      <a:cxn ang="0">
                        <a:pos x="wd2" y="hd2"/>
                      </a:cxn>
                      <a:cxn ang="5400000">
                        <a:pos x="wd2" y="hd2"/>
                      </a:cxn>
                      <a:cxn ang="10800000">
                        <a:pos x="wd2" y="hd2"/>
                      </a:cxn>
                      <a:cxn ang="16200000">
                        <a:pos x="wd2" y="hd2"/>
                      </a:cxn>
                    </a:cxnLst>
                    <a:rect l="0" t="0" r="r" b="b"/>
                    <a:pathLst>
                      <a:path w="21600" h="21600" extrusionOk="0">
                        <a:moveTo>
                          <a:pt x="470" y="21600"/>
                        </a:moveTo>
                        <a:lnTo>
                          <a:pt x="0" y="21327"/>
                        </a:lnTo>
                        <a:lnTo>
                          <a:pt x="21600" y="0"/>
                        </a:lnTo>
                        <a:lnTo>
                          <a:pt x="21600" y="1094"/>
                        </a:lnTo>
                        <a:lnTo>
                          <a:pt x="47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96" name="Shape 6294"/>
                  <p:cNvSpPr/>
                  <p:nvPr/>
                </p:nvSpPr>
                <p:spPr>
                  <a:xfrm>
                    <a:off x="103517" y="238459"/>
                    <a:ext cx="61002" cy="105366"/>
                  </a:xfrm>
                  <a:custGeom>
                    <a:avLst/>
                    <a:gdLst/>
                    <a:ahLst/>
                    <a:cxnLst>
                      <a:cxn ang="0">
                        <a:pos x="wd2" y="hd2"/>
                      </a:cxn>
                      <a:cxn ang="5400000">
                        <a:pos x="wd2" y="hd2"/>
                      </a:cxn>
                      <a:cxn ang="10800000">
                        <a:pos x="wd2" y="hd2"/>
                      </a:cxn>
                      <a:cxn ang="16200000">
                        <a:pos x="wd2" y="hd2"/>
                      </a:cxn>
                    </a:cxnLst>
                    <a:rect l="0" t="0" r="r" b="b"/>
                    <a:pathLst>
                      <a:path w="21600" h="21600" extrusionOk="0">
                        <a:moveTo>
                          <a:pt x="655" y="21600"/>
                        </a:moveTo>
                        <a:lnTo>
                          <a:pt x="0" y="21221"/>
                        </a:lnTo>
                        <a:lnTo>
                          <a:pt x="21600" y="0"/>
                        </a:lnTo>
                        <a:lnTo>
                          <a:pt x="21600" y="1137"/>
                        </a:lnTo>
                        <a:lnTo>
                          <a:pt x="655"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97" name="Shape 6295"/>
                  <p:cNvSpPr/>
                  <p:nvPr/>
                </p:nvSpPr>
                <p:spPr>
                  <a:xfrm>
                    <a:off x="131244" y="295763"/>
                    <a:ext cx="29578" cy="46214"/>
                  </a:xfrm>
                  <a:custGeom>
                    <a:avLst/>
                    <a:gdLst/>
                    <a:ahLst/>
                    <a:cxnLst>
                      <a:cxn ang="0">
                        <a:pos x="wd2" y="hd2"/>
                      </a:cxn>
                      <a:cxn ang="5400000">
                        <a:pos x="wd2" y="hd2"/>
                      </a:cxn>
                      <a:cxn ang="10800000">
                        <a:pos x="wd2" y="hd2"/>
                      </a:cxn>
                      <a:cxn ang="16200000">
                        <a:pos x="wd2" y="hd2"/>
                      </a:cxn>
                    </a:cxnLst>
                    <a:rect l="0" t="0" r="r" b="b"/>
                    <a:pathLst>
                      <a:path w="21600" h="21600" extrusionOk="0">
                        <a:moveTo>
                          <a:pt x="2700" y="21600"/>
                        </a:moveTo>
                        <a:lnTo>
                          <a:pt x="0" y="20736"/>
                        </a:lnTo>
                        <a:lnTo>
                          <a:pt x="20250" y="0"/>
                        </a:lnTo>
                        <a:lnTo>
                          <a:pt x="21600" y="1728"/>
                        </a:lnTo>
                        <a:lnTo>
                          <a:pt x="270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98" name="Shape 6296"/>
                  <p:cNvSpPr/>
                  <p:nvPr/>
                </p:nvSpPr>
                <p:spPr>
                  <a:xfrm>
                    <a:off x="35121" y="162669"/>
                    <a:ext cx="127549" cy="905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882"/>
                        </a:lnTo>
                        <a:lnTo>
                          <a:pt x="0" y="0"/>
                        </a:lnTo>
                        <a:lnTo>
                          <a:pt x="21600" y="20718"/>
                        </a:lnTo>
                        <a:lnTo>
                          <a:pt x="2160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199" name="Shape 6297"/>
                  <p:cNvSpPr/>
                  <p:nvPr/>
                </p:nvSpPr>
                <p:spPr>
                  <a:xfrm>
                    <a:off x="79486" y="162669"/>
                    <a:ext cx="86881" cy="610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309"/>
                        </a:lnTo>
                        <a:lnTo>
                          <a:pt x="460" y="0"/>
                        </a:lnTo>
                        <a:lnTo>
                          <a:pt x="21600" y="20291"/>
                        </a:lnTo>
                        <a:lnTo>
                          <a:pt x="2160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200" name="Shape 6298"/>
                  <p:cNvSpPr/>
                  <p:nvPr/>
                </p:nvSpPr>
                <p:spPr>
                  <a:xfrm>
                    <a:off x="129396" y="160821"/>
                    <a:ext cx="40668" cy="33274"/>
                  </a:xfrm>
                  <a:custGeom>
                    <a:avLst/>
                    <a:gdLst/>
                    <a:ahLst/>
                    <a:cxnLst>
                      <a:cxn ang="0">
                        <a:pos x="wd2" y="hd2"/>
                      </a:cxn>
                      <a:cxn ang="5400000">
                        <a:pos x="wd2" y="hd2"/>
                      </a:cxn>
                      <a:cxn ang="10800000">
                        <a:pos x="wd2" y="hd2"/>
                      </a:cxn>
                      <a:cxn ang="16200000">
                        <a:pos x="wd2" y="hd2"/>
                      </a:cxn>
                    </a:cxnLst>
                    <a:rect l="0" t="0" r="r" b="b"/>
                    <a:pathLst>
                      <a:path w="21600" h="21600" extrusionOk="0">
                        <a:moveTo>
                          <a:pt x="20618" y="21600"/>
                        </a:moveTo>
                        <a:lnTo>
                          <a:pt x="0" y="2400"/>
                        </a:lnTo>
                        <a:lnTo>
                          <a:pt x="982" y="0"/>
                        </a:lnTo>
                        <a:lnTo>
                          <a:pt x="21600" y="19200"/>
                        </a:lnTo>
                        <a:lnTo>
                          <a:pt x="20618"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201" name="Shape 6299"/>
                  <p:cNvSpPr/>
                  <p:nvPr/>
                </p:nvSpPr>
                <p:spPr>
                  <a:xfrm>
                    <a:off x="16636" y="173760"/>
                    <a:ext cx="144186" cy="1016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393"/>
                        </a:lnTo>
                        <a:lnTo>
                          <a:pt x="0" y="0"/>
                        </a:lnTo>
                        <a:lnTo>
                          <a:pt x="21600" y="20815"/>
                        </a:lnTo>
                        <a:lnTo>
                          <a:pt x="2160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202" name="Shape 6300"/>
                  <p:cNvSpPr/>
                  <p:nvPr/>
                </p:nvSpPr>
                <p:spPr>
                  <a:xfrm>
                    <a:off x="18485" y="203337"/>
                    <a:ext cx="140488" cy="1035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771"/>
                        </a:lnTo>
                        <a:lnTo>
                          <a:pt x="284" y="0"/>
                        </a:lnTo>
                        <a:lnTo>
                          <a:pt x="21600" y="20829"/>
                        </a:lnTo>
                        <a:lnTo>
                          <a:pt x="2160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203" name="Shape 6301"/>
                  <p:cNvSpPr/>
                  <p:nvPr/>
                </p:nvSpPr>
                <p:spPr>
                  <a:xfrm>
                    <a:off x="22182" y="236610"/>
                    <a:ext cx="133094" cy="101670"/>
                  </a:xfrm>
                  <a:custGeom>
                    <a:avLst/>
                    <a:gdLst/>
                    <a:ahLst/>
                    <a:cxnLst>
                      <a:cxn ang="0">
                        <a:pos x="wd2" y="hd2"/>
                      </a:cxn>
                      <a:cxn ang="5400000">
                        <a:pos x="wd2" y="hd2"/>
                      </a:cxn>
                      <a:cxn ang="10800000">
                        <a:pos x="wd2" y="hd2"/>
                      </a:cxn>
                      <a:cxn ang="16200000">
                        <a:pos x="wd2" y="hd2"/>
                      </a:cxn>
                    </a:cxnLst>
                    <a:rect l="0" t="0" r="r" b="b"/>
                    <a:pathLst>
                      <a:path w="21600" h="21600" extrusionOk="0">
                        <a:moveTo>
                          <a:pt x="21300" y="21600"/>
                        </a:moveTo>
                        <a:lnTo>
                          <a:pt x="0" y="785"/>
                        </a:lnTo>
                        <a:lnTo>
                          <a:pt x="0" y="0"/>
                        </a:lnTo>
                        <a:lnTo>
                          <a:pt x="21600" y="20815"/>
                        </a:lnTo>
                        <a:lnTo>
                          <a:pt x="2130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204" name="Shape 6302"/>
                  <p:cNvSpPr/>
                  <p:nvPr/>
                </p:nvSpPr>
                <p:spPr>
                  <a:xfrm>
                    <a:off x="25879" y="277277"/>
                    <a:ext cx="97972" cy="647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234"/>
                        </a:lnTo>
                        <a:lnTo>
                          <a:pt x="0" y="0"/>
                        </a:lnTo>
                        <a:lnTo>
                          <a:pt x="21600" y="20366"/>
                        </a:lnTo>
                        <a:lnTo>
                          <a:pt x="21600"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sp>
                <p:nvSpPr>
                  <p:cNvPr id="205" name="Shape 6303"/>
                  <p:cNvSpPr/>
                  <p:nvPr/>
                </p:nvSpPr>
                <p:spPr>
                  <a:xfrm>
                    <a:off x="29576" y="312399"/>
                    <a:ext cx="42517" cy="29578"/>
                  </a:xfrm>
                  <a:custGeom>
                    <a:avLst/>
                    <a:gdLst/>
                    <a:ahLst/>
                    <a:cxnLst>
                      <a:cxn ang="0">
                        <a:pos x="wd2" y="hd2"/>
                      </a:cxn>
                      <a:cxn ang="5400000">
                        <a:pos x="wd2" y="hd2"/>
                      </a:cxn>
                      <a:cxn ang="10800000">
                        <a:pos x="wd2" y="hd2"/>
                      </a:cxn>
                      <a:cxn ang="16200000">
                        <a:pos x="wd2" y="hd2"/>
                      </a:cxn>
                    </a:cxnLst>
                    <a:rect l="0" t="0" r="r" b="b"/>
                    <a:pathLst>
                      <a:path w="21600" h="21600" extrusionOk="0">
                        <a:moveTo>
                          <a:pt x="20661" y="21600"/>
                        </a:moveTo>
                        <a:lnTo>
                          <a:pt x="0" y="2700"/>
                        </a:lnTo>
                        <a:lnTo>
                          <a:pt x="0" y="0"/>
                        </a:lnTo>
                        <a:lnTo>
                          <a:pt x="21600" y="18900"/>
                        </a:lnTo>
                        <a:lnTo>
                          <a:pt x="20661" y="21600"/>
                        </a:lnTo>
                        <a:close/>
                      </a:path>
                    </a:pathLst>
                  </a:custGeom>
                  <a:solidFill>
                    <a:srgbClr val="D28028"/>
                  </a:solidFill>
                  <a:ln w="12700" cap="flat">
                    <a:noFill/>
                    <a:miter lim="400000"/>
                  </a:ln>
                  <a:effectLst/>
                </p:spPr>
                <p:txBody>
                  <a:bodyPr wrap="square" lIns="45719" tIns="45719" rIns="45719" bIns="45719" numCol="1" anchor="t">
                    <a:noAutofit/>
                  </a:bodyPr>
                  <a:lstStyle/>
                  <a:p>
                    <a:endParaRPr/>
                  </a:p>
                </p:txBody>
              </p:sp>
            </p:grpSp>
          </p:grpSp>
        </p:grpSp>
        <p:grpSp>
          <p:nvGrpSpPr>
            <p:cNvPr id="8" name="Group 6324"/>
            <p:cNvGrpSpPr/>
            <p:nvPr/>
          </p:nvGrpSpPr>
          <p:grpSpPr>
            <a:xfrm>
              <a:off x="-3" y="927413"/>
              <a:ext cx="4149278" cy="3212609"/>
              <a:chOff x="-2" y="927413"/>
              <a:chExt cx="4149276" cy="3212607"/>
            </a:xfrm>
          </p:grpSpPr>
          <p:sp>
            <p:nvSpPr>
              <p:cNvPr id="24" name="Shape 6307"/>
              <p:cNvSpPr/>
              <p:nvPr/>
            </p:nvSpPr>
            <p:spPr>
              <a:xfrm>
                <a:off x="-2" y="2083624"/>
                <a:ext cx="939265" cy="939266"/>
              </a:xfrm>
              <a:prstGeom prst="ellipse">
                <a:avLst/>
              </a:prstGeom>
              <a:solidFill>
                <a:srgbClr val="51A9F1"/>
              </a:solidFill>
              <a:ln w="762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2" name="Shape 6310"/>
              <p:cNvSpPr/>
              <p:nvPr/>
            </p:nvSpPr>
            <p:spPr>
              <a:xfrm>
                <a:off x="1939958" y="3139094"/>
                <a:ext cx="1000926" cy="1000926"/>
              </a:xfrm>
              <a:prstGeom prst="ellipse">
                <a:avLst/>
              </a:prstGeom>
              <a:solidFill>
                <a:srgbClr val="054E8C"/>
              </a:solidFill>
              <a:ln w="762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 name="Shape 6318"/>
              <p:cNvSpPr/>
              <p:nvPr/>
            </p:nvSpPr>
            <p:spPr>
              <a:xfrm>
                <a:off x="3465490" y="1763671"/>
                <a:ext cx="683784" cy="683783"/>
              </a:xfrm>
              <a:prstGeom prst="ellipse">
                <a:avLst/>
              </a:prstGeom>
              <a:solidFill>
                <a:srgbClr val="4D5962"/>
              </a:solidFill>
              <a:ln w="762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 name="Shape 6321"/>
              <p:cNvSpPr/>
              <p:nvPr/>
            </p:nvSpPr>
            <p:spPr>
              <a:xfrm>
                <a:off x="418016" y="927413"/>
                <a:ext cx="511477" cy="511477"/>
              </a:xfrm>
              <a:prstGeom prst="ellipse">
                <a:avLst/>
              </a:prstGeom>
              <a:solidFill>
                <a:schemeClr val="accent6"/>
              </a:solidFill>
              <a:ln w="762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spTree>
    <p:extLst>
      <p:ext uri="{BB962C8B-B14F-4D97-AF65-F5344CB8AC3E}">
        <p14:creationId xmlns:p14="http://schemas.microsoft.com/office/powerpoint/2010/main" val="92600115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Testing Tools</a:t>
            </a:r>
          </a:p>
        </p:txBody>
      </p:sp>
      <p:sp>
        <p:nvSpPr>
          <p:cNvPr id="2" name="Footer Placeholder 1"/>
          <p:cNvSpPr>
            <a:spLocks noGrp="1"/>
          </p:cNvSpPr>
          <p:nvPr>
            <p:ph type="ftr" sz="quarter" idx="11"/>
          </p:nvPr>
        </p:nvSpPr>
        <p:spPr/>
        <p:txBody>
          <a:bodyPr/>
          <a:lstStyle/>
          <a:p>
            <a:r>
              <a:rPr lang="en-US" smtClean="0"/>
              <a:t>© 2017 Indium Software</a:t>
            </a:r>
            <a:endParaRPr lang="en-US" dirty="0"/>
          </a:p>
        </p:txBody>
      </p:sp>
      <p:sp>
        <p:nvSpPr>
          <p:cNvPr id="3" name="Slide Number Placeholder 2"/>
          <p:cNvSpPr>
            <a:spLocks noGrp="1"/>
          </p:cNvSpPr>
          <p:nvPr>
            <p:ph type="sldNum" sz="quarter" idx="12"/>
          </p:nvPr>
        </p:nvSpPr>
        <p:spPr/>
        <p:txBody>
          <a:bodyPr/>
          <a:lstStyle/>
          <a:p>
            <a:fld id="{03EE2C33-768E-4BD7-A005-E21CFB86A2FD}" type="slidenum">
              <a:rPr lang="en-US" smtClean="0"/>
              <a:t>13</a:t>
            </a:fld>
            <a:endParaRPr lang="en-US"/>
          </a:p>
        </p:txBody>
      </p:sp>
      <p:grpSp>
        <p:nvGrpSpPr>
          <p:cNvPr id="20" name="Group 19"/>
          <p:cNvGrpSpPr/>
          <p:nvPr/>
        </p:nvGrpSpPr>
        <p:grpSpPr>
          <a:xfrm>
            <a:off x="848979" y="1108710"/>
            <a:ext cx="7446042" cy="3416235"/>
            <a:chOff x="419650" y="1190938"/>
            <a:chExt cx="7446042" cy="3416235"/>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50" y="1190938"/>
              <a:ext cx="1468853" cy="7783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959" y="1240719"/>
              <a:ext cx="899744" cy="67875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7158" y="1207773"/>
              <a:ext cx="1768534" cy="74464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650" y="2622017"/>
              <a:ext cx="1750314" cy="504555"/>
            </a:xfrm>
            <a:prstGeom prst="rect">
              <a:avLst/>
            </a:prstGeom>
          </p:spPr>
        </p:pic>
        <p:grpSp>
          <p:nvGrpSpPr>
            <p:cNvPr id="19" name="Group 18"/>
            <p:cNvGrpSpPr/>
            <p:nvPr/>
          </p:nvGrpSpPr>
          <p:grpSpPr>
            <a:xfrm>
              <a:off x="3380921" y="2205990"/>
              <a:ext cx="1291636" cy="1336609"/>
              <a:chOff x="2743200" y="2205990"/>
              <a:chExt cx="1291636" cy="1336609"/>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16786" y="2205990"/>
                <a:ext cx="967277" cy="967277"/>
              </a:xfrm>
              <a:prstGeom prst="rect">
                <a:avLst/>
              </a:prstGeom>
            </p:spPr>
          </p:pic>
          <p:sp>
            <p:nvSpPr>
              <p:cNvPr id="11" name="Rectangle 10"/>
              <p:cNvSpPr/>
              <p:nvPr/>
            </p:nvSpPr>
            <p:spPr>
              <a:xfrm>
                <a:off x="2743200" y="3173267"/>
                <a:ext cx="1291636" cy="369332"/>
              </a:xfrm>
              <a:prstGeom prst="rect">
                <a:avLst/>
              </a:prstGeom>
            </p:spPr>
            <p:txBody>
              <a:bodyPr wrap="none">
                <a:spAutoFit/>
              </a:bodyPr>
              <a:lstStyle/>
              <a:p>
                <a:pPr lvl="0"/>
                <a:r>
                  <a:rPr lang="en-US" dirty="0"/>
                  <a:t>Web Scarab</a:t>
                </a:r>
                <a:endParaRPr lang="en-US" dirty="0"/>
              </a:p>
            </p:txBody>
          </p:sp>
        </p:gr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83513" y="2485026"/>
              <a:ext cx="1982179" cy="778537"/>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650" y="3693701"/>
              <a:ext cx="1826943" cy="913472"/>
            </a:xfrm>
            <a:prstGeom prst="rect">
              <a:avLst/>
            </a:prstGeom>
          </p:spPr>
        </p:pic>
        <p:grpSp>
          <p:nvGrpSpPr>
            <p:cNvPr id="18" name="Group 17"/>
            <p:cNvGrpSpPr/>
            <p:nvPr/>
          </p:nvGrpSpPr>
          <p:grpSpPr>
            <a:xfrm>
              <a:off x="3340418" y="3745135"/>
              <a:ext cx="1358806" cy="810604"/>
              <a:chOff x="2738927" y="3821240"/>
              <a:chExt cx="1358806" cy="810604"/>
            </a:xfrm>
          </p:grpSpPr>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38927" y="3821240"/>
                <a:ext cx="439753" cy="810604"/>
              </a:xfrm>
              <a:prstGeom prst="rect">
                <a:avLst/>
              </a:prstGeom>
            </p:spPr>
          </p:pic>
          <p:sp>
            <p:nvSpPr>
              <p:cNvPr id="15" name="Rectangle 14"/>
              <p:cNvSpPr/>
              <p:nvPr/>
            </p:nvSpPr>
            <p:spPr>
              <a:xfrm>
                <a:off x="3244294" y="4013506"/>
                <a:ext cx="853439" cy="461665"/>
              </a:xfrm>
              <a:prstGeom prst="rect">
                <a:avLst/>
              </a:prstGeom>
            </p:spPr>
            <p:txBody>
              <a:bodyPr wrap="none">
                <a:spAutoFit/>
              </a:bodyPr>
              <a:lstStyle/>
              <a:p>
                <a:pPr lvl="0"/>
                <a:r>
                  <a:rPr lang="en-US" sz="2400" dirty="0" err="1"/>
                  <a:t>Nikto</a:t>
                </a:r>
                <a:endParaRPr lang="en-US" sz="2400" dirty="0"/>
              </a:p>
            </p:txBody>
          </p:sp>
        </p:grpSp>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93048" y="3758768"/>
              <a:ext cx="2072644" cy="783338"/>
            </a:xfrm>
            <a:prstGeom prst="rect">
              <a:avLst/>
            </a:prstGeom>
          </p:spPr>
        </p:pic>
      </p:grpSp>
    </p:spTree>
    <p:extLst>
      <p:ext uri="{BB962C8B-B14F-4D97-AF65-F5344CB8AC3E}">
        <p14:creationId xmlns:p14="http://schemas.microsoft.com/office/powerpoint/2010/main" val="200321034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2133600" y="4016574"/>
            <a:ext cx="6553200" cy="8411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57400" y="2175994"/>
            <a:ext cx="2209800" cy="800219"/>
          </a:xfrm>
          <a:prstGeom prst="rect">
            <a:avLst/>
          </a:prstGeom>
          <a:noFill/>
        </p:spPr>
        <p:txBody>
          <a:bodyPr wrap="square" rtlCol="0">
            <a:spAutoFit/>
          </a:bodyPr>
          <a:lstStyle/>
          <a:p>
            <a:r>
              <a:rPr lang="en-US" sz="1400" b="1" dirty="0">
                <a:solidFill>
                  <a:srgbClr val="0070C0"/>
                </a:solidFill>
                <a:latin typeface="Arial" pitchFamily="34" charset="0"/>
                <a:cs typeface="Arial" pitchFamily="34" charset="0"/>
              </a:rPr>
              <a:t>Sunnyvale</a:t>
            </a:r>
          </a:p>
          <a:p>
            <a:r>
              <a:rPr lang="en-US" sz="800" dirty="0">
                <a:solidFill>
                  <a:schemeClr val="tx1">
                    <a:lumMod val="75000"/>
                    <a:lumOff val="25000"/>
                  </a:schemeClr>
                </a:solidFill>
                <a:latin typeface="Arial" pitchFamily="34" charset="0"/>
                <a:cs typeface="Arial" pitchFamily="34" charset="0"/>
              </a:rPr>
              <a:t>Suite 210, 1250 Oakmead Parkway</a:t>
            </a:r>
            <a:br>
              <a:rPr lang="en-US" sz="800" dirty="0">
                <a:solidFill>
                  <a:schemeClr val="tx1">
                    <a:lumMod val="75000"/>
                    <a:lumOff val="25000"/>
                  </a:schemeClr>
                </a:solidFill>
                <a:latin typeface="Arial" pitchFamily="34" charset="0"/>
                <a:cs typeface="Arial" pitchFamily="34" charset="0"/>
              </a:rPr>
            </a:br>
            <a:r>
              <a:rPr lang="en-US" sz="800" dirty="0">
                <a:solidFill>
                  <a:schemeClr val="tx1">
                    <a:lumMod val="75000"/>
                    <a:lumOff val="25000"/>
                  </a:schemeClr>
                </a:solidFill>
                <a:latin typeface="Arial" pitchFamily="34" charset="0"/>
                <a:cs typeface="Arial" pitchFamily="34" charset="0"/>
              </a:rPr>
              <a:t>Sunnyvale, CA – </a:t>
            </a:r>
            <a:r>
              <a:rPr lang="en-US" sz="800" dirty="0" smtClean="0">
                <a:solidFill>
                  <a:schemeClr val="tx1">
                    <a:lumMod val="75000"/>
                    <a:lumOff val="25000"/>
                  </a:schemeClr>
                </a:solidFill>
                <a:latin typeface="Arial" pitchFamily="34" charset="0"/>
                <a:cs typeface="Arial" pitchFamily="34" charset="0"/>
              </a:rPr>
              <a:t>94085</a:t>
            </a:r>
            <a:r>
              <a:rPr lang="en-US" sz="800" dirty="0">
                <a:solidFill>
                  <a:schemeClr val="tx1">
                    <a:lumMod val="75000"/>
                    <a:lumOff val="25000"/>
                  </a:schemeClr>
                </a:solidFill>
                <a:latin typeface="Arial" pitchFamily="34" charset="0"/>
                <a:cs typeface="Arial" pitchFamily="34" charset="0"/>
              </a:rPr>
              <a:t>,</a:t>
            </a:r>
            <a:r>
              <a:rPr lang="en-US" sz="800" dirty="0" smtClean="0">
                <a:solidFill>
                  <a:schemeClr val="tx1">
                    <a:lumMod val="75000"/>
                    <a:lumOff val="25000"/>
                  </a:schemeClr>
                </a:solidFill>
                <a:latin typeface="Arial" pitchFamily="34" charset="0"/>
                <a:cs typeface="Arial" pitchFamily="34" charset="0"/>
              </a:rPr>
              <a:t> USA.</a:t>
            </a:r>
            <a:r>
              <a:rPr lang="en-US" sz="800" dirty="0">
                <a:solidFill>
                  <a:schemeClr val="tx1">
                    <a:lumMod val="75000"/>
                    <a:lumOff val="25000"/>
                  </a:schemeClr>
                </a:solidFill>
                <a:latin typeface="Arial" pitchFamily="34" charset="0"/>
                <a:cs typeface="Arial" pitchFamily="34" charset="0"/>
              </a:rPr>
              <a:t/>
            </a:r>
            <a:br>
              <a:rPr lang="en-US" sz="800" dirty="0">
                <a:solidFill>
                  <a:schemeClr val="tx1">
                    <a:lumMod val="75000"/>
                    <a:lumOff val="25000"/>
                  </a:schemeClr>
                </a:solidFill>
                <a:latin typeface="Arial" pitchFamily="34" charset="0"/>
                <a:cs typeface="Arial" pitchFamily="34" charset="0"/>
              </a:rPr>
            </a:br>
            <a:r>
              <a:rPr lang="en-US" sz="800" dirty="0">
                <a:solidFill>
                  <a:schemeClr val="tx1">
                    <a:lumMod val="75000"/>
                    <a:lumOff val="25000"/>
                  </a:schemeClr>
                </a:solidFill>
                <a:latin typeface="Arial" pitchFamily="34" charset="0"/>
                <a:cs typeface="Arial" pitchFamily="34" charset="0"/>
              </a:rPr>
              <a:t>Phone: +1(408) 501-8844</a:t>
            </a:r>
            <a:br>
              <a:rPr lang="en-US" sz="800" dirty="0">
                <a:solidFill>
                  <a:schemeClr val="tx1">
                    <a:lumMod val="75000"/>
                    <a:lumOff val="25000"/>
                  </a:schemeClr>
                </a:solidFill>
                <a:latin typeface="Arial" pitchFamily="34" charset="0"/>
                <a:cs typeface="Arial" pitchFamily="34" charset="0"/>
              </a:rPr>
            </a:br>
            <a:r>
              <a:rPr lang="en-US" sz="800" dirty="0">
                <a:solidFill>
                  <a:schemeClr val="tx1">
                    <a:lumMod val="75000"/>
                    <a:lumOff val="25000"/>
                  </a:schemeClr>
                </a:solidFill>
                <a:latin typeface="Arial" pitchFamily="34" charset="0"/>
                <a:cs typeface="Arial" pitchFamily="34" charset="0"/>
              </a:rPr>
              <a:t>Fax: +1(408) </a:t>
            </a:r>
            <a:r>
              <a:rPr lang="en-US" sz="800" dirty="0" smtClean="0">
                <a:solidFill>
                  <a:schemeClr val="tx1">
                    <a:lumMod val="75000"/>
                    <a:lumOff val="25000"/>
                  </a:schemeClr>
                </a:solidFill>
                <a:latin typeface="Arial" pitchFamily="34" charset="0"/>
                <a:cs typeface="Arial" pitchFamily="34" charset="0"/>
              </a:rPr>
              <a:t>501-8808</a:t>
            </a:r>
          </a:p>
        </p:txBody>
      </p:sp>
      <p:sp>
        <p:nvSpPr>
          <p:cNvPr id="7" name="TextBox 6"/>
          <p:cNvSpPr txBox="1"/>
          <p:nvPr/>
        </p:nvSpPr>
        <p:spPr>
          <a:xfrm>
            <a:off x="3989696" y="2159060"/>
            <a:ext cx="1643642" cy="830997"/>
          </a:xfrm>
          <a:prstGeom prst="rect">
            <a:avLst/>
          </a:prstGeom>
          <a:noFill/>
        </p:spPr>
        <p:txBody>
          <a:bodyPr wrap="square" rtlCol="0">
            <a:spAutoFit/>
          </a:bodyPr>
          <a:lstStyle/>
          <a:p>
            <a:r>
              <a:rPr lang="en-US" sz="1400" b="1" dirty="0" smtClean="0">
                <a:solidFill>
                  <a:srgbClr val="0070C0"/>
                </a:solidFill>
                <a:latin typeface="Arial" pitchFamily="34" charset="0"/>
                <a:cs typeface="Arial" pitchFamily="34" charset="0"/>
              </a:rPr>
              <a:t>Atlanta</a:t>
            </a:r>
            <a:r>
              <a:rPr lang="en-US" sz="1600" b="1" dirty="0" smtClean="0">
                <a:solidFill>
                  <a:srgbClr val="3399FF"/>
                </a:solidFill>
                <a:latin typeface="Arial" pitchFamily="34" charset="0"/>
                <a:cs typeface="Arial" pitchFamily="34" charset="0"/>
              </a:rPr>
              <a:t> </a:t>
            </a:r>
            <a:endParaRPr lang="en-US" sz="1600" b="1" dirty="0">
              <a:solidFill>
                <a:srgbClr val="3399FF"/>
              </a:solidFill>
              <a:latin typeface="Arial" pitchFamily="34" charset="0"/>
              <a:cs typeface="Arial" pitchFamily="34" charset="0"/>
            </a:endParaRPr>
          </a:p>
          <a:p>
            <a:r>
              <a:rPr lang="en-US" sz="800" dirty="0">
                <a:solidFill>
                  <a:schemeClr val="tx1">
                    <a:lumMod val="75000"/>
                    <a:lumOff val="25000"/>
                  </a:schemeClr>
                </a:solidFill>
                <a:latin typeface="Arial" pitchFamily="34" charset="0"/>
                <a:cs typeface="Arial" pitchFamily="34" charset="0"/>
              </a:rPr>
              <a:t>Crown Office Suites</a:t>
            </a:r>
          </a:p>
          <a:p>
            <a:r>
              <a:rPr lang="en-US" sz="800" dirty="0">
                <a:solidFill>
                  <a:schemeClr val="tx1">
                    <a:lumMod val="75000"/>
                    <a:lumOff val="25000"/>
                  </a:schemeClr>
                </a:solidFill>
                <a:latin typeface="Arial" pitchFamily="34" charset="0"/>
                <a:cs typeface="Arial" pitchFamily="34" charset="0"/>
              </a:rPr>
              <a:t>1870 The Exchange</a:t>
            </a:r>
            <a:r>
              <a:rPr lang="en-US" sz="800" dirty="0" smtClean="0">
                <a:solidFill>
                  <a:schemeClr val="tx1">
                    <a:lumMod val="75000"/>
                    <a:lumOff val="25000"/>
                  </a:schemeClr>
                </a:solidFill>
                <a:latin typeface="Arial" pitchFamily="34" charset="0"/>
                <a:cs typeface="Arial" pitchFamily="34" charset="0"/>
              </a:rPr>
              <a:t>, Suite 100  </a:t>
            </a:r>
          </a:p>
          <a:p>
            <a:r>
              <a:rPr lang="en-US" sz="800" dirty="0" smtClean="0">
                <a:solidFill>
                  <a:schemeClr val="tx1">
                    <a:lumMod val="75000"/>
                    <a:lumOff val="25000"/>
                  </a:schemeClr>
                </a:solidFill>
                <a:latin typeface="Arial" pitchFamily="34" charset="0"/>
                <a:cs typeface="Arial" pitchFamily="34" charset="0"/>
              </a:rPr>
              <a:t>Atlanta</a:t>
            </a:r>
            <a:r>
              <a:rPr lang="en-US" sz="800" dirty="0">
                <a:solidFill>
                  <a:schemeClr val="tx1">
                    <a:lumMod val="75000"/>
                    <a:lumOff val="25000"/>
                  </a:schemeClr>
                </a:solidFill>
                <a:latin typeface="Arial" pitchFamily="34" charset="0"/>
                <a:cs typeface="Arial" pitchFamily="34" charset="0"/>
              </a:rPr>
              <a:t>, GA – </a:t>
            </a:r>
            <a:r>
              <a:rPr lang="en-US" sz="800" dirty="0" smtClean="0">
                <a:solidFill>
                  <a:schemeClr val="tx1">
                    <a:lumMod val="75000"/>
                    <a:lumOff val="25000"/>
                  </a:schemeClr>
                </a:solidFill>
                <a:latin typeface="Arial" pitchFamily="34" charset="0"/>
                <a:cs typeface="Arial" pitchFamily="34" charset="0"/>
              </a:rPr>
              <a:t>30339</a:t>
            </a:r>
            <a:r>
              <a:rPr lang="en-US" sz="800" dirty="0">
                <a:solidFill>
                  <a:schemeClr val="tx1">
                    <a:lumMod val="75000"/>
                    <a:lumOff val="25000"/>
                  </a:schemeClr>
                </a:solidFill>
                <a:latin typeface="Arial" pitchFamily="34" charset="0"/>
                <a:cs typeface="Arial" pitchFamily="34" charset="0"/>
              </a:rPr>
              <a:t>,</a:t>
            </a:r>
            <a:r>
              <a:rPr lang="en-US" sz="800" dirty="0" smtClean="0">
                <a:solidFill>
                  <a:schemeClr val="tx1">
                    <a:lumMod val="75000"/>
                    <a:lumOff val="25000"/>
                  </a:schemeClr>
                </a:solidFill>
                <a:latin typeface="Arial" pitchFamily="34" charset="0"/>
                <a:cs typeface="Arial" pitchFamily="34" charset="0"/>
              </a:rPr>
              <a:t> USA.</a:t>
            </a:r>
          </a:p>
          <a:p>
            <a:r>
              <a:rPr lang="en-US" sz="800" dirty="0">
                <a:solidFill>
                  <a:schemeClr val="tx1">
                    <a:lumMod val="75000"/>
                    <a:lumOff val="25000"/>
                  </a:schemeClr>
                </a:solidFill>
                <a:latin typeface="Arial" pitchFamily="34" charset="0"/>
                <a:cs typeface="Arial" pitchFamily="34" charset="0"/>
              </a:rPr>
              <a:t>Phone: +</a:t>
            </a:r>
            <a:r>
              <a:rPr lang="en-US" sz="800" dirty="0" smtClean="0">
                <a:solidFill>
                  <a:schemeClr val="tx1">
                    <a:lumMod val="75000"/>
                    <a:lumOff val="25000"/>
                  </a:schemeClr>
                </a:solidFill>
                <a:latin typeface="Arial" pitchFamily="34" charset="0"/>
                <a:cs typeface="Arial" pitchFamily="34" charset="0"/>
              </a:rPr>
              <a:t>1 (678) 608-0809</a:t>
            </a:r>
            <a:endParaRPr lang="en-US" sz="800" dirty="0">
              <a:solidFill>
                <a:schemeClr val="tx1">
                  <a:lumMod val="75000"/>
                  <a:lumOff val="25000"/>
                </a:schemeClr>
              </a:solidFill>
              <a:latin typeface="Arial" pitchFamily="34" charset="0"/>
              <a:cs typeface="Arial" pitchFamily="34" charset="0"/>
            </a:endParaRPr>
          </a:p>
        </p:txBody>
      </p:sp>
      <p:sp>
        <p:nvSpPr>
          <p:cNvPr id="8" name="TextBox 7"/>
          <p:cNvSpPr txBox="1"/>
          <p:nvPr/>
        </p:nvSpPr>
        <p:spPr>
          <a:xfrm>
            <a:off x="3962400" y="3032612"/>
            <a:ext cx="1676400" cy="923330"/>
          </a:xfrm>
          <a:prstGeom prst="rect">
            <a:avLst/>
          </a:prstGeom>
          <a:noFill/>
        </p:spPr>
        <p:txBody>
          <a:bodyPr wrap="square" rtlCol="0">
            <a:spAutoFit/>
          </a:bodyPr>
          <a:lstStyle/>
          <a:p>
            <a:r>
              <a:rPr lang="en-US" sz="1400" b="1" dirty="0">
                <a:solidFill>
                  <a:srgbClr val="0070C0"/>
                </a:solidFill>
                <a:latin typeface="Arial" pitchFamily="34" charset="0"/>
                <a:cs typeface="Arial" pitchFamily="34" charset="0"/>
              </a:rPr>
              <a:t>Chennai</a:t>
            </a:r>
            <a:r>
              <a:rPr lang="en-US" dirty="0">
                <a:solidFill>
                  <a:srgbClr val="000000"/>
                </a:solidFill>
              </a:rPr>
              <a:t/>
            </a:r>
            <a:br>
              <a:rPr lang="en-US" dirty="0">
                <a:solidFill>
                  <a:srgbClr val="000000"/>
                </a:solidFill>
              </a:rPr>
            </a:br>
            <a:r>
              <a:rPr lang="en-US" sz="800" dirty="0">
                <a:solidFill>
                  <a:schemeClr val="tx1">
                    <a:lumMod val="75000"/>
                    <a:lumOff val="25000"/>
                  </a:schemeClr>
                </a:solidFill>
                <a:latin typeface="Arial" pitchFamily="34" charset="0"/>
                <a:cs typeface="Arial" pitchFamily="34" charset="0"/>
              </a:rPr>
              <a:t>No.64 (Old N.143</a:t>
            </a:r>
            <a:r>
              <a:rPr lang="en-US" sz="800" dirty="0" smtClean="0">
                <a:solidFill>
                  <a:schemeClr val="tx1">
                    <a:lumMod val="75000"/>
                    <a:lumOff val="25000"/>
                  </a:schemeClr>
                </a:solidFill>
                <a:latin typeface="Arial" pitchFamily="34" charset="0"/>
                <a:cs typeface="Arial" pitchFamily="34" charset="0"/>
              </a:rPr>
              <a:t>),</a:t>
            </a:r>
            <a:br>
              <a:rPr lang="en-US" sz="800" dirty="0" smtClean="0">
                <a:solidFill>
                  <a:schemeClr val="tx1">
                    <a:lumMod val="75000"/>
                    <a:lumOff val="25000"/>
                  </a:schemeClr>
                </a:solidFill>
                <a:latin typeface="Arial" pitchFamily="34" charset="0"/>
                <a:cs typeface="Arial" pitchFamily="34" charset="0"/>
              </a:rPr>
            </a:br>
            <a:r>
              <a:rPr lang="en-US" sz="800" dirty="0" err="1" smtClean="0">
                <a:solidFill>
                  <a:schemeClr val="tx1">
                    <a:lumMod val="75000"/>
                    <a:lumOff val="25000"/>
                  </a:schemeClr>
                </a:solidFill>
                <a:latin typeface="Arial" pitchFamily="34" charset="0"/>
                <a:cs typeface="Arial" pitchFamily="34" charset="0"/>
              </a:rPr>
              <a:t>Eldams</a:t>
            </a:r>
            <a:r>
              <a:rPr lang="en-US" sz="800" dirty="0" smtClean="0">
                <a:solidFill>
                  <a:schemeClr val="tx1">
                    <a:lumMod val="75000"/>
                    <a:lumOff val="25000"/>
                  </a:schemeClr>
                </a:solidFill>
                <a:latin typeface="Arial" pitchFamily="34" charset="0"/>
                <a:cs typeface="Arial" pitchFamily="34" charset="0"/>
              </a:rPr>
              <a:t> Road, Ganesh Chambers, </a:t>
            </a:r>
            <a:r>
              <a:rPr lang="en-US" sz="800" dirty="0" err="1" smtClean="0">
                <a:solidFill>
                  <a:schemeClr val="tx1">
                    <a:lumMod val="75000"/>
                    <a:lumOff val="25000"/>
                  </a:schemeClr>
                </a:solidFill>
                <a:latin typeface="Arial" pitchFamily="34" charset="0"/>
                <a:cs typeface="Arial" pitchFamily="34" charset="0"/>
              </a:rPr>
              <a:t>Teynampet</a:t>
            </a:r>
            <a:r>
              <a:rPr lang="en-US" sz="800" dirty="0">
                <a:solidFill>
                  <a:schemeClr val="tx1">
                    <a:lumMod val="75000"/>
                    <a:lumOff val="25000"/>
                  </a:schemeClr>
                </a:solidFill>
                <a:latin typeface="Arial" pitchFamily="34" charset="0"/>
                <a:cs typeface="Arial" pitchFamily="34" charset="0"/>
              </a:rPr>
              <a:t>, </a:t>
            </a:r>
            <a:r>
              <a:rPr lang="en-US" sz="800" dirty="0" smtClean="0">
                <a:solidFill>
                  <a:schemeClr val="tx1">
                    <a:lumMod val="75000"/>
                    <a:lumOff val="25000"/>
                  </a:schemeClr>
                </a:solidFill>
                <a:latin typeface="Arial" pitchFamily="34" charset="0"/>
                <a:cs typeface="Arial" pitchFamily="34" charset="0"/>
              </a:rPr>
              <a:t/>
            </a:r>
            <a:br>
              <a:rPr lang="en-US" sz="800" dirty="0" smtClean="0">
                <a:solidFill>
                  <a:schemeClr val="tx1">
                    <a:lumMod val="75000"/>
                    <a:lumOff val="25000"/>
                  </a:schemeClr>
                </a:solidFill>
                <a:latin typeface="Arial" pitchFamily="34" charset="0"/>
                <a:cs typeface="Arial" pitchFamily="34" charset="0"/>
              </a:rPr>
            </a:br>
            <a:r>
              <a:rPr lang="en-US" sz="800" dirty="0" smtClean="0">
                <a:solidFill>
                  <a:schemeClr val="tx1">
                    <a:lumMod val="75000"/>
                    <a:lumOff val="25000"/>
                  </a:schemeClr>
                </a:solidFill>
                <a:latin typeface="Arial" pitchFamily="34" charset="0"/>
                <a:cs typeface="Arial" pitchFamily="34" charset="0"/>
              </a:rPr>
              <a:t>Chennai </a:t>
            </a:r>
            <a:r>
              <a:rPr lang="en-US" sz="800" dirty="0">
                <a:solidFill>
                  <a:schemeClr val="tx1">
                    <a:lumMod val="75000"/>
                    <a:lumOff val="25000"/>
                  </a:schemeClr>
                </a:solidFill>
                <a:latin typeface="Arial" pitchFamily="34" charset="0"/>
                <a:cs typeface="Arial" pitchFamily="34" charset="0"/>
              </a:rPr>
              <a:t>– 600 018., India.</a:t>
            </a:r>
            <a:br>
              <a:rPr lang="en-US" sz="800" dirty="0">
                <a:solidFill>
                  <a:schemeClr val="tx1">
                    <a:lumMod val="75000"/>
                    <a:lumOff val="25000"/>
                  </a:schemeClr>
                </a:solidFill>
                <a:latin typeface="Arial" pitchFamily="34" charset="0"/>
                <a:cs typeface="Arial" pitchFamily="34" charset="0"/>
              </a:rPr>
            </a:br>
            <a:r>
              <a:rPr lang="en-US" sz="800" dirty="0">
                <a:solidFill>
                  <a:schemeClr val="tx1">
                    <a:lumMod val="75000"/>
                    <a:lumOff val="25000"/>
                  </a:schemeClr>
                </a:solidFill>
                <a:latin typeface="Arial" pitchFamily="34" charset="0"/>
                <a:cs typeface="Arial" pitchFamily="34" charset="0"/>
              </a:rPr>
              <a:t>Phone: +91-44-6606 9100</a:t>
            </a:r>
            <a:endParaRPr lang="en-US" sz="800" dirty="0" smtClean="0">
              <a:solidFill>
                <a:schemeClr val="tx1">
                  <a:lumMod val="75000"/>
                  <a:lumOff val="25000"/>
                </a:schemeClr>
              </a:solidFill>
              <a:latin typeface="Arial" pitchFamily="34" charset="0"/>
              <a:cs typeface="Arial" pitchFamily="34" charset="0"/>
            </a:endParaRPr>
          </a:p>
        </p:txBody>
      </p:sp>
      <p:sp>
        <p:nvSpPr>
          <p:cNvPr id="9" name="TextBox 8"/>
          <p:cNvSpPr txBox="1"/>
          <p:nvPr/>
        </p:nvSpPr>
        <p:spPr>
          <a:xfrm>
            <a:off x="5568062" y="3028950"/>
            <a:ext cx="1981200" cy="923330"/>
          </a:xfrm>
          <a:prstGeom prst="rect">
            <a:avLst/>
          </a:prstGeom>
          <a:noFill/>
        </p:spPr>
        <p:txBody>
          <a:bodyPr wrap="square" rtlCol="0">
            <a:spAutoFit/>
          </a:bodyPr>
          <a:lstStyle/>
          <a:p>
            <a:r>
              <a:rPr lang="en-US" sz="1400" b="1" dirty="0">
                <a:solidFill>
                  <a:srgbClr val="0070C0"/>
                </a:solidFill>
                <a:latin typeface="Arial" pitchFamily="34" charset="0"/>
                <a:cs typeface="Arial" pitchFamily="34" charset="0"/>
              </a:rPr>
              <a:t>Bengaluru</a:t>
            </a:r>
            <a:r>
              <a:rPr lang="en-US" dirty="0">
                <a:solidFill>
                  <a:srgbClr val="000000"/>
                </a:solidFill>
              </a:rPr>
              <a:t/>
            </a:r>
            <a:br>
              <a:rPr lang="en-US" dirty="0">
                <a:solidFill>
                  <a:srgbClr val="000000"/>
                </a:solidFill>
              </a:rPr>
            </a:br>
            <a:r>
              <a:rPr lang="en-US" sz="800" dirty="0">
                <a:solidFill>
                  <a:schemeClr val="tx1">
                    <a:lumMod val="75000"/>
                    <a:lumOff val="25000"/>
                  </a:schemeClr>
                </a:solidFill>
                <a:latin typeface="Arial" pitchFamily="34" charset="0"/>
                <a:cs typeface="Arial" pitchFamily="34" charset="0"/>
              </a:rPr>
              <a:t>No.100, Kay ARR Royal Stone </a:t>
            </a:r>
            <a:br>
              <a:rPr lang="en-US" sz="800" dirty="0">
                <a:solidFill>
                  <a:schemeClr val="tx1">
                    <a:lumMod val="75000"/>
                    <a:lumOff val="25000"/>
                  </a:schemeClr>
                </a:solidFill>
                <a:latin typeface="Arial" pitchFamily="34" charset="0"/>
                <a:cs typeface="Arial" pitchFamily="34" charset="0"/>
              </a:rPr>
            </a:br>
            <a:r>
              <a:rPr lang="en-US" sz="800" dirty="0">
                <a:solidFill>
                  <a:schemeClr val="tx1">
                    <a:lumMod val="75000"/>
                    <a:lumOff val="25000"/>
                  </a:schemeClr>
                </a:solidFill>
                <a:latin typeface="Arial" pitchFamily="34" charset="0"/>
                <a:cs typeface="Arial" pitchFamily="34" charset="0"/>
              </a:rPr>
              <a:t>Tech Park, 5</a:t>
            </a:r>
            <a:r>
              <a:rPr lang="en-US" sz="800" baseline="30000" dirty="0">
                <a:solidFill>
                  <a:schemeClr val="tx1">
                    <a:lumMod val="75000"/>
                    <a:lumOff val="25000"/>
                  </a:schemeClr>
                </a:solidFill>
                <a:latin typeface="Arial" pitchFamily="34" charset="0"/>
                <a:cs typeface="Arial" pitchFamily="34" charset="0"/>
              </a:rPr>
              <a:t>th</a:t>
            </a:r>
            <a:r>
              <a:rPr lang="en-US" sz="800" dirty="0">
                <a:solidFill>
                  <a:schemeClr val="tx1">
                    <a:lumMod val="75000"/>
                    <a:lumOff val="25000"/>
                  </a:schemeClr>
                </a:solidFill>
                <a:latin typeface="Arial" pitchFamily="34" charset="0"/>
                <a:cs typeface="Arial" pitchFamily="34" charset="0"/>
              </a:rPr>
              <a:t> Floor, </a:t>
            </a:r>
            <a:r>
              <a:rPr lang="en-US" sz="800" dirty="0" err="1">
                <a:solidFill>
                  <a:schemeClr val="tx1">
                    <a:lumMod val="75000"/>
                    <a:lumOff val="25000"/>
                  </a:schemeClr>
                </a:solidFill>
                <a:latin typeface="Arial" pitchFamily="34" charset="0"/>
                <a:cs typeface="Arial" pitchFamily="34" charset="0"/>
              </a:rPr>
              <a:t>Pai</a:t>
            </a:r>
            <a:r>
              <a:rPr lang="en-US" sz="800" dirty="0">
                <a:solidFill>
                  <a:schemeClr val="tx1">
                    <a:lumMod val="75000"/>
                    <a:lumOff val="25000"/>
                  </a:schemeClr>
                </a:solidFill>
                <a:latin typeface="Arial" pitchFamily="34" charset="0"/>
                <a:cs typeface="Arial" pitchFamily="34" charset="0"/>
              </a:rPr>
              <a:t> layout, </a:t>
            </a:r>
            <a:r>
              <a:rPr lang="en-US" sz="800" dirty="0" err="1">
                <a:solidFill>
                  <a:schemeClr val="tx1">
                    <a:lumMod val="75000"/>
                    <a:lumOff val="25000"/>
                  </a:schemeClr>
                </a:solidFill>
                <a:latin typeface="Arial" pitchFamily="34" charset="0"/>
                <a:cs typeface="Arial" pitchFamily="34" charset="0"/>
              </a:rPr>
              <a:t>Benniganahalli</a:t>
            </a:r>
            <a:r>
              <a:rPr lang="en-US" sz="800" dirty="0">
                <a:solidFill>
                  <a:schemeClr val="tx1">
                    <a:lumMod val="75000"/>
                    <a:lumOff val="25000"/>
                  </a:schemeClr>
                </a:solidFill>
                <a:latin typeface="Arial" pitchFamily="34" charset="0"/>
                <a:cs typeface="Arial" pitchFamily="34" charset="0"/>
              </a:rPr>
              <a:t>, Bengaluru,</a:t>
            </a:r>
            <a:br>
              <a:rPr lang="en-US" sz="800" dirty="0">
                <a:solidFill>
                  <a:schemeClr val="tx1">
                    <a:lumMod val="75000"/>
                    <a:lumOff val="25000"/>
                  </a:schemeClr>
                </a:solidFill>
                <a:latin typeface="Arial" pitchFamily="34" charset="0"/>
                <a:cs typeface="Arial" pitchFamily="34" charset="0"/>
              </a:rPr>
            </a:br>
            <a:r>
              <a:rPr lang="en-US" sz="800" dirty="0">
                <a:solidFill>
                  <a:schemeClr val="tx1">
                    <a:lumMod val="75000"/>
                    <a:lumOff val="25000"/>
                  </a:schemeClr>
                </a:solidFill>
                <a:latin typeface="Arial" pitchFamily="34" charset="0"/>
                <a:cs typeface="Arial" pitchFamily="34" charset="0"/>
              </a:rPr>
              <a:t>Karnataka - 560016.India.</a:t>
            </a:r>
            <a:br>
              <a:rPr lang="en-US" sz="800" dirty="0">
                <a:solidFill>
                  <a:schemeClr val="tx1">
                    <a:lumMod val="75000"/>
                    <a:lumOff val="25000"/>
                  </a:schemeClr>
                </a:solidFill>
                <a:latin typeface="Arial" pitchFamily="34" charset="0"/>
                <a:cs typeface="Arial" pitchFamily="34" charset="0"/>
              </a:rPr>
            </a:br>
            <a:r>
              <a:rPr lang="en-US" sz="800" dirty="0">
                <a:solidFill>
                  <a:schemeClr val="tx1">
                    <a:lumMod val="75000"/>
                    <a:lumOff val="25000"/>
                  </a:schemeClr>
                </a:solidFill>
                <a:latin typeface="Arial" pitchFamily="34" charset="0"/>
                <a:cs typeface="Arial" pitchFamily="34" charset="0"/>
              </a:rPr>
              <a:t>Phone: +91-80-4645 7777 </a:t>
            </a:r>
          </a:p>
        </p:txBody>
      </p:sp>
      <p:sp>
        <p:nvSpPr>
          <p:cNvPr id="10" name="TextBox 9"/>
          <p:cNvSpPr txBox="1"/>
          <p:nvPr/>
        </p:nvSpPr>
        <p:spPr>
          <a:xfrm>
            <a:off x="2038168" y="3020020"/>
            <a:ext cx="2395201" cy="923330"/>
          </a:xfrm>
          <a:prstGeom prst="rect">
            <a:avLst/>
          </a:prstGeom>
          <a:noFill/>
        </p:spPr>
        <p:txBody>
          <a:bodyPr wrap="square" rtlCol="0">
            <a:spAutoFit/>
          </a:bodyPr>
          <a:lstStyle/>
          <a:p>
            <a:r>
              <a:rPr lang="en-US" sz="1400" b="1" dirty="0" smtClean="0">
                <a:solidFill>
                  <a:srgbClr val="0070C0"/>
                </a:solidFill>
                <a:latin typeface="Arial" pitchFamily="34" charset="0"/>
                <a:cs typeface="Arial" pitchFamily="34" charset="0"/>
              </a:rPr>
              <a:t>Kuala Lumpur</a:t>
            </a:r>
          </a:p>
          <a:p>
            <a:r>
              <a:rPr lang="en-US" sz="800" dirty="0">
                <a:solidFill>
                  <a:schemeClr val="tx1">
                    <a:lumMod val="75000"/>
                    <a:lumOff val="25000"/>
                  </a:schemeClr>
                </a:solidFill>
                <a:latin typeface="Arial" pitchFamily="34" charset="0"/>
                <a:cs typeface="Arial" pitchFamily="34" charset="0"/>
              </a:rPr>
              <a:t>Suite 8-1 &amp; 8-2, Level 8, </a:t>
            </a:r>
            <a:r>
              <a:rPr lang="en-US" sz="800" dirty="0" err="1">
                <a:solidFill>
                  <a:schemeClr val="tx1">
                    <a:lumMod val="75000"/>
                    <a:lumOff val="25000"/>
                  </a:schemeClr>
                </a:solidFill>
                <a:latin typeface="Arial" pitchFamily="34" charset="0"/>
                <a:cs typeface="Arial" pitchFamily="34" charset="0"/>
              </a:rPr>
              <a:t>Menara</a:t>
            </a:r>
            <a:r>
              <a:rPr lang="en-US" sz="800" dirty="0">
                <a:solidFill>
                  <a:schemeClr val="tx1">
                    <a:lumMod val="75000"/>
                    <a:lumOff val="25000"/>
                  </a:schemeClr>
                </a:solidFill>
                <a:latin typeface="Arial" pitchFamily="34" charset="0"/>
                <a:cs typeface="Arial" pitchFamily="34" charset="0"/>
              </a:rPr>
              <a:t> </a:t>
            </a:r>
            <a:r>
              <a:rPr lang="en-US" sz="800" dirty="0" smtClean="0">
                <a:solidFill>
                  <a:schemeClr val="tx1">
                    <a:lumMod val="75000"/>
                    <a:lumOff val="25000"/>
                  </a:schemeClr>
                </a:solidFill>
                <a:latin typeface="Arial" pitchFamily="34" charset="0"/>
                <a:cs typeface="Arial" pitchFamily="34" charset="0"/>
              </a:rPr>
              <a:t>CIMB</a:t>
            </a:r>
            <a:endParaRPr lang="en-US" sz="800" dirty="0">
              <a:solidFill>
                <a:schemeClr val="tx1">
                  <a:lumMod val="75000"/>
                  <a:lumOff val="25000"/>
                </a:schemeClr>
              </a:solidFill>
              <a:latin typeface="Arial" pitchFamily="34" charset="0"/>
              <a:cs typeface="Arial" pitchFamily="34" charset="0"/>
            </a:endParaRPr>
          </a:p>
          <a:p>
            <a:r>
              <a:rPr lang="en-US" sz="800" dirty="0">
                <a:solidFill>
                  <a:schemeClr val="tx1">
                    <a:lumMod val="75000"/>
                    <a:lumOff val="25000"/>
                  </a:schemeClr>
                </a:solidFill>
                <a:latin typeface="Arial" pitchFamily="34" charset="0"/>
                <a:cs typeface="Arial" pitchFamily="34" charset="0"/>
              </a:rPr>
              <a:t>No.1, Jalan Stesen </a:t>
            </a:r>
            <a:r>
              <a:rPr lang="en-US" sz="800" dirty="0" err="1">
                <a:solidFill>
                  <a:schemeClr val="tx1">
                    <a:lumMod val="75000"/>
                    <a:lumOff val="25000"/>
                  </a:schemeClr>
                </a:solidFill>
                <a:latin typeface="Arial" pitchFamily="34" charset="0"/>
                <a:cs typeface="Arial" pitchFamily="34" charset="0"/>
              </a:rPr>
              <a:t>Sentral</a:t>
            </a:r>
            <a:r>
              <a:rPr lang="en-US" sz="800" dirty="0">
                <a:solidFill>
                  <a:schemeClr val="tx1">
                    <a:lumMod val="75000"/>
                    <a:lumOff val="25000"/>
                  </a:schemeClr>
                </a:solidFill>
                <a:latin typeface="Arial" pitchFamily="34" charset="0"/>
                <a:cs typeface="Arial" pitchFamily="34" charset="0"/>
              </a:rPr>
              <a:t> </a:t>
            </a:r>
            <a:r>
              <a:rPr lang="en-US" sz="800" dirty="0" smtClean="0">
                <a:solidFill>
                  <a:schemeClr val="tx1">
                    <a:lumMod val="75000"/>
                    <a:lumOff val="25000"/>
                  </a:schemeClr>
                </a:solidFill>
                <a:latin typeface="Arial" pitchFamily="34" charset="0"/>
                <a:cs typeface="Arial" pitchFamily="34" charset="0"/>
              </a:rPr>
              <a:t>2</a:t>
            </a:r>
            <a:endParaRPr lang="en-US" sz="800" dirty="0">
              <a:solidFill>
                <a:schemeClr val="tx1">
                  <a:lumMod val="75000"/>
                  <a:lumOff val="25000"/>
                </a:schemeClr>
              </a:solidFill>
              <a:latin typeface="Arial" pitchFamily="34" charset="0"/>
              <a:cs typeface="Arial" pitchFamily="34" charset="0"/>
            </a:endParaRPr>
          </a:p>
          <a:p>
            <a:r>
              <a:rPr lang="en-US" sz="800" dirty="0" smtClean="0">
                <a:solidFill>
                  <a:schemeClr val="tx1">
                    <a:lumMod val="75000"/>
                    <a:lumOff val="25000"/>
                  </a:schemeClr>
                </a:solidFill>
                <a:latin typeface="Arial" pitchFamily="34" charset="0"/>
                <a:cs typeface="Arial" pitchFamily="34" charset="0"/>
              </a:rPr>
              <a:t>Kuala </a:t>
            </a:r>
            <a:r>
              <a:rPr lang="en-US" sz="800" dirty="0">
                <a:solidFill>
                  <a:schemeClr val="tx1">
                    <a:lumMod val="75000"/>
                    <a:lumOff val="25000"/>
                  </a:schemeClr>
                </a:solidFill>
                <a:latin typeface="Arial" pitchFamily="34" charset="0"/>
                <a:cs typeface="Arial" pitchFamily="34" charset="0"/>
              </a:rPr>
              <a:t>Lumpur – </a:t>
            </a:r>
            <a:r>
              <a:rPr lang="en-US" sz="800" dirty="0" smtClean="0">
                <a:solidFill>
                  <a:schemeClr val="tx1">
                    <a:lumMod val="75000"/>
                    <a:lumOff val="25000"/>
                  </a:schemeClr>
                </a:solidFill>
                <a:latin typeface="Arial" pitchFamily="34" charset="0"/>
                <a:cs typeface="Arial" pitchFamily="34" charset="0"/>
              </a:rPr>
              <a:t> 50470</a:t>
            </a:r>
            <a:r>
              <a:rPr lang="en-US" sz="800" dirty="0">
                <a:solidFill>
                  <a:schemeClr val="tx1">
                    <a:lumMod val="75000"/>
                    <a:lumOff val="25000"/>
                  </a:schemeClr>
                </a:solidFill>
                <a:latin typeface="Arial" pitchFamily="34" charset="0"/>
                <a:cs typeface="Arial" pitchFamily="34" charset="0"/>
              </a:rPr>
              <a:t>, </a:t>
            </a:r>
            <a:r>
              <a:rPr lang="en-US" sz="800" dirty="0" smtClean="0">
                <a:solidFill>
                  <a:schemeClr val="tx1">
                    <a:lumMod val="75000"/>
                    <a:lumOff val="25000"/>
                  </a:schemeClr>
                </a:solidFill>
                <a:latin typeface="Arial" pitchFamily="34" charset="0"/>
                <a:cs typeface="Arial" pitchFamily="34" charset="0"/>
              </a:rPr>
              <a:t>Malaysia.</a:t>
            </a:r>
          </a:p>
          <a:p>
            <a:r>
              <a:rPr lang="en-US" sz="800" dirty="0" smtClean="0">
                <a:solidFill>
                  <a:schemeClr val="tx1">
                    <a:lumMod val="75000"/>
                    <a:lumOff val="25000"/>
                  </a:schemeClr>
                </a:solidFill>
                <a:latin typeface="Arial" pitchFamily="34" charset="0"/>
                <a:cs typeface="Arial" pitchFamily="34" charset="0"/>
              </a:rPr>
              <a:t>Phone: </a:t>
            </a:r>
            <a:r>
              <a:rPr lang="en-US" sz="800" dirty="0">
                <a:solidFill>
                  <a:schemeClr val="tx1">
                    <a:lumMod val="75000"/>
                    <a:lumOff val="25000"/>
                  </a:schemeClr>
                </a:solidFill>
                <a:latin typeface="Arial" pitchFamily="34" charset="0"/>
                <a:cs typeface="Arial" pitchFamily="34" charset="0"/>
              </a:rPr>
              <a:t>+60 (3) 2298 8465</a:t>
            </a:r>
          </a:p>
          <a:p>
            <a:r>
              <a:rPr lang="en-US" sz="800" dirty="0" smtClean="0">
                <a:solidFill>
                  <a:schemeClr val="tx1">
                    <a:lumMod val="75000"/>
                    <a:lumOff val="25000"/>
                  </a:schemeClr>
                </a:solidFill>
                <a:latin typeface="Arial" pitchFamily="34" charset="0"/>
                <a:cs typeface="Arial" pitchFamily="34" charset="0"/>
              </a:rPr>
              <a:t>Fax: </a:t>
            </a:r>
            <a:r>
              <a:rPr lang="en-US" sz="800" dirty="0">
                <a:solidFill>
                  <a:schemeClr val="tx1">
                    <a:lumMod val="75000"/>
                    <a:lumOff val="25000"/>
                  </a:schemeClr>
                </a:solidFill>
                <a:latin typeface="Arial" pitchFamily="34" charset="0"/>
                <a:cs typeface="Arial" pitchFamily="34" charset="0"/>
              </a:rPr>
              <a:t>+60 (3) 2298 8201</a:t>
            </a:r>
          </a:p>
        </p:txBody>
      </p:sp>
      <p:sp>
        <p:nvSpPr>
          <p:cNvPr id="11" name="TextBox 10"/>
          <p:cNvSpPr txBox="1"/>
          <p:nvPr/>
        </p:nvSpPr>
        <p:spPr>
          <a:xfrm>
            <a:off x="5562600" y="2193219"/>
            <a:ext cx="1687324" cy="800219"/>
          </a:xfrm>
          <a:prstGeom prst="rect">
            <a:avLst/>
          </a:prstGeom>
          <a:noFill/>
        </p:spPr>
        <p:txBody>
          <a:bodyPr wrap="square" rtlCol="0">
            <a:spAutoFit/>
          </a:bodyPr>
          <a:lstStyle/>
          <a:p>
            <a:r>
              <a:rPr lang="en-US" sz="1400" b="1" dirty="0">
                <a:solidFill>
                  <a:srgbClr val="0070C0"/>
                </a:solidFill>
                <a:latin typeface="Arial" pitchFamily="34" charset="0"/>
                <a:cs typeface="Arial" pitchFamily="34" charset="0"/>
              </a:rPr>
              <a:t>Princeton</a:t>
            </a:r>
            <a:endParaRPr lang="en-US" sz="1600" b="1" dirty="0" smtClean="0">
              <a:solidFill>
                <a:srgbClr val="3399FF"/>
              </a:solidFill>
              <a:latin typeface="Arial" pitchFamily="34" charset="0"/>
              <a:cs typeface="Arial" pitchFamily="34" charset="0"/>
            </a:endParaRPr>
          </a:p>
          <a:p>
            <a:r>
              <a:rPr lang="en-US" sz="800" dirty="0">
                <a:solidFill>
                  <a:schemeClr val="tx1">
                    <a:lumMod val="75000"/>
                    <a:lumOff val="25000"/>
                  </a:schemeClr>
                </a:solidFill>
                <a:latin typeface="Arial" pitchFamily="34" charset="0"/>
                <a:cs typeface="Arial" pitchFamily="34" charset="0"/>
              </a:rPr>
              <a:t>Carnegie Center</a:t>
            </a:r>
          </a:p>
          <a:p>
            <a:r>
              <a:rPr lang="fr-FR" sz="800" dirty="0">
                <a:solidFill>
                  <a:schemeClr val="tx1">
                    <a:lumMod val="75000"/>
                    <a:lumOff val="25000"/>
                  </a:schemeClr>
                </a:solidFill>
                <a:latin typeface="Arial" pitchFamily="34" charset="0"/>
                <a:cs typeface="Arial" pitchFamily="34" charset="0"/>
              </a:rPr>
              <a:t>Suite 150, 300 Carnegie </a:t>
            </a:r>
            <a:r>
              <a:rPr lang="fr-FR" sz="800" dirty="0" smtClean="0">
                <a:solidFill>
                  <a:schemeClr val="tx1">
                    <a:lumMod val="75000"/>
                    <a:lumOff val="25000"/>
                  </a:schemeClr>
                </a:solidFill>
                <a:latin typeface="Arial" pitchFamily="34" charset="0"/>
                <a:cs typeface="Arial" pitchFamily="34" charset="0"/>
              </a:rPr>
              <a:t>Center</a:t>
            </a:r>
            <a:r>
              <a:rPr lang="fr-FR" sz="800" dirty="0">
                <a:solidFill>
                  <a:schemeClr val="tx1">
                    <a:lumMod val="75000"/>
                    <a:lumOff val="25000"/>
                  </a:schemeClr>
                </a:solidFill>
                <a:latin typeface="Arial" pitchFamily="34" charset="0"/>
                <a:cs typeface="Arial" pitchFamily="34" charset="0"/>
              </a:rPr>
              <a:t> </a:t>
            </a:r>
            <a:endParaRPr lang="fr-FR" sz="800" dirty="0" smtClean="0">
              <a:solidFill>
                <a:schemeClr val="tx1">
                  <a:lumMod val="75000"/>
                  <a:lumOff val="25000"/>
                </a:schemeClr>
              </a:solidFill>
              <a:latin typeface="Arial" pitchFamily="34" charset="0"/>
              <a:cs typeface="Arial" pitchFamily="34" charset="0"/>
            </a:endParaRPr>
          </a:p>
          <a:p>
            <a:r>
              <a:rPr lang="en-US" sz="800" dirty="0">
                <a:solidFill>
                  <a:schemeClr val="tx1">
                    <a:lumMod val="75000"/>
                    <a:lumOff val="25000"/>
                  </a:schemeClr>
                </a:solidFill>
                <a:latin typeface="Arial" pitchFamily="34" charset="0"/>
                <a:cs typeface="Arial" pitchFamily="34" charset="0"/>
              </a:rPr>
              <a:t>Princeton, NJ – </a:t>
            </a:r>
            <a:r>
              <a:rPr lang="en-US" sz="800" dirty="0" smtClean="0">
                <a:solidFill>
                  <a:schemeClr val="tx1">
                    <a:lumMod val="75000"/>
                    <a:lumOff val="25000"/>
                  </a:schemeClr>
                </a:solidFill>
                <a:latin typeface="Arial" pitchFamily="34" charset="0"/>
                <a:cs typeface="Arial" pitchFamily="34" charset="0"/>
              </a:rPr>
              <a:t>08540, USA.</a:t>
            </a:r>
          </a:p>
          <a:p>
            <a:r>
              <a:rPr lang="en-US" sz="800" dirty="0">
                <a:solidFill>
                  <a:schemeClr val="tx1">
                    <a:lumMod val="75000"/>
                    <a:lumOff val="25000"/>
                  </a:schemeClr>
                </a:solidFill>
                <a:latin typeface="Arial" pitchFamily="34" charset="0"/>
                <a:cs typeface="Arial" pitchFamily="34" charset="0"/>
              </a:rPr>
              <a:t>Phone: +</a:t>
            </a:r>
            <a:r>
              <a:rPr lang="en-US" sz="800" dirty="0" smtClean="0">
                <a:solidFill>
                  <a:schemeClr val="tx1">
                    <a:lumMod val="75000"/>
                    <a:lumOff val="25000"/>
                  </a:schemeClr>
                </a:solidFill>
                <a:latin typeface="Arial" pitchFamily="34" charset="0"/>
                <a:cs typeface="Arial" pitchFamily="34" charset="0"/>
              </a:rPr>
              <a:t>1 </a:t>
            </a:r>
            <a:r>
              <a:rPr lang="en-US" sz="800" dirty="0">
                <a:solidFill>
                  <a:schemeClr val="tx1">
                    <a:lumMod val="75000"/>
                    <a:lumOff val="25000"/>
                  </a:schemeClr>
                </a:solidFill>
                <a:latin typeface="Arial" pitchFamily="34" charset="0"/>
                <a:cs typeface="Arial" pitchFamily="34" charset="0"/>
              </a:rPr>
              <a:t>(609) </a:t>
            </a:r>
            <a:r>
              <a:rPr lang="en-US" sz="800" dirty="0" smtClean="0">
                <a:solidFill>
                  <a:schemeClr val="tx1">
                    <a:lumMod val="75000"/>
                    <a:lumOff val="25000"/>
                  </a:schemeClr>
                </a:solidFill>
                <a:latin typeface="Arial" pitchFamily="34" charset="0"/>
                <a:cs typeface="Arial" pitchFamily="34" charset="0"/>
              </a:rPr>
              <a:t>786-2423</a:t>
            </a:r>
            <a:endParaRPr lang="en-US" sz="800" dirty="0">
              <a:solidFill>
                <a:schemeClr val="tx1">
                  <a:lumMod val="75000"/>
                  <a:lumOff val="25000"/>
                </a:schemeClr>
              </a:solidFill>
              <a:latin typeface="Arial" pitchFamily="34" charset="0"/>
              <a:cs typeface="Arial" pitchFamily="34" charset="0"/>
            </a:endParaRPr>
          </a:p>
        </p:txBody>
      </p:sp>
      <p:sp>
        <p:nvSpPr>
          <p:cNvPr id="12" name="TextBox 11"/>
          <p:cNvSpPr txBox="1"/>
          <p:nvPr/>
        </p:nvSpPr>
        <p:spPr>
          <a:xfrm>
            <a:off x="7315200" y="2185127"/>
            <a:ext cx="1442338" cy="800219"/>
          </a:xfrm>
          <a:prstGeom prst="rect">
            <a:avLst/>
          </a:prstGeom>
          <a:noFill/>
        </p:spPr>
        <p:txBody>
          <a:bodyPr wrap="square" rtlCol="0">
            <a:spAutoFit/>
          </a:bodyPr>
          <a:lstStyle/>
          <a:p>
            <a:r>
              <a:rPr lang="en-US" sz="1400" b="1" dirty="0">
                <a:solidFill>
                  <a:srgbClr val="0070C0"/>
                </a:solidFill>
                <a:latin typeface="Arial" pitchFamily="34" charset="0"/>
                <a:cs typeface="Arial" pitchFamily="34" charset="0"/>
              </a:rPr>
              <a:t>London</a:t>
            </a:r>
            <a:endParaRPr lang="en-US" sz="1600" b="1" dirty="0" smtClean="0">
              <a:solidFill>
                <a:srgbClr val="3399FF"/>
              </a:solidFill>
              <a:latin typeface="Arial" pitchFamily="34" charset="0"/>
              <a:cs typeface="Arial" pitchFamily="34" charset="0"/>
            </a:endParaRPr>
          </a:p>
          <a:p>
            <a:r>
              <a:rPr lang="en-US" sz="800" dirty="0">
                <a:solidFill>
                  <a:schemeClr val="tx1">
                    <a:lumMod val="75000"/>
                    <a:lumOff val="25000"/>
                  </a:schemeClr>
                </a:solidFill>
                <a:latin typeface="Arial" pitchFamily="34" charset="0"/>
                <a:cs typeface="Arial" pitchFamily="34" charset="0"/>
              </a:rPr>
              <a:t>71-75 Shelton Street</a:t>
            </a:r>
          </a:p>
          <a:p>
            <a:r>
              <a:rPr lang="en-US" sz="800" dirty="0">
                <a:solidFill>
                  <a:schemeClr val="tx1">
                    <a:lumMod val="75000"/>
                    <a:lumOff val="25000"/>
                  </a:schemeClr>
                </a:solidFill>
                <a:latin typeface="Arial" pitchFamily="34" charset="0"/>
                <a:cs typeface="Arial" pitchFamily="34" charset="0"/>
              </a:rPr>
              <a:t>London - WC2H </a:t>
            </a:r>
            <a:r>
              <a:rPr lang="en-US" sz="800" dirty="0" smtClean="0">
                <a:solidFill>
                  <a:schemeClr val="tx1">
                    <a:lumMod val="75000"/>
                    <a:lumOff val="25000"/>
                  </a:schemeClr>
                </a:solidFill>
                <a:latin typeface="Arial" pitchFamily="34" charset="0"/>
                <a:cs typeface="Arial" pitchFamily="34" charset="0"/>
              </a:rPr>
              <a:t>9JQ</a:t>
            </a:r>
            <a:endParaRPr lang="en-US" sz="800" dirty="0">
              <a:solidFill>
                <a:schemeClr val="tx1">
                  <a:lumMod val="75000"/>
                  <a:lumOff val="25000"/>
                </a:schemeClr>
              </a:solidFill>
              <a:latin typeface="Arial" pitchFamily="34" charset="0"/>
              <a:cs typeface="Arial" pitchFamily="34" charset="0"/>
            </a:endParaRPr>
          </a:p>
          <a:p>
            <a:r>
              <a:rPr lang="en-US" sz="800" dirty="0">
                <a:solidFill>
                  <a:schemeClr val="tx1">
                    <a:lumMod val="75000"/>
                    <a:lumOff val="25000"/>
                  </a:schemeClr>
                </a:solidFill>
                <a:latin typeface="Arial" pitchFamily="34" charset="0"/>
                <a:cs typeface="Arial" pitchFamily="34" charset="0"/>
              </a:rPr>
              <a:t>United </a:t>
            </a:r>
            <a:r>
              <a:rPr lang="en-US" sz="800" dirty="0" smtClean="0">
                <a:solidFill>
                  <a:schemeClr val="tx1">
                    <a:lumMod val="75000"/>
                    <a:lumOff val="25000"/>
                  </a:schemeClr>
                </a:solidFill>
                <a:latin typeface="Arial" pitchFamily="34" charset="0"/>
                <a:cs typeface="Arial" pitchFamily="34" charset="0"/>
              </a:rPr>
              <a:t>Kingdom.</a:t>
            </a:r>
            <a:endParaRPr lang="en-US" sz="800" dirty="0">
              <a:solidFill>
                <a:schemeClr val="tx1">
                  <a:lumMod val="75000"/>
                  <a:lumOff val="25000"/>
                </a:schemeClr>
              </a:solidFill>
              <a:latin typeface="Arial" pitchFamily="34" charset="0"/>
              <a:cs typeface="Arial" pitchFamily="34" charset="0"/>
            </a:endParaRPr>
          </a:p>
          <a:p>
            <a:r>
              <a:rPr lang="en-US" sz="800" dirty="0">
                <a:solidFill>
                  <a:schemeClr val="tx1">
                    <a:lumMod val="75000"/>
                    <a:lumOff val="25000"/>
                  </a:schemeClr>
                </a:solidFill>
                <a:latin typeface="Arial" pitchFamily="34" charset="0"/>
                <a:cs typeface="Arial" pitchFamily="34" charset="0"/>
              </a:rPr>
              <a:t>Phone: </a:t>
            </a:r>
            <a:r>
              <a:rPr lang="en-IN" sz="800" dirty="0">
                <a:solidFill>
                  <a:schemeClr val="tx1">
                    <a:lumMod val="75000"/>
                    <a:lumOff val="25000"/>
                  </a:schemeClr>
                </a:solidFill>
                <a:latin typeface="Arial" pitchFamily="34" charset="0"/>
                <a:cs typeface="Arial" pitchFamily="34" charset="0"/>
              </a:rPr>
              <a:t>+44  773 653 9098</a:t>
            </a:r>
            <a:endParaRPr lang="en-US" sz="800" dirty="0">
              <a:solidFill>
                <a:schemeClr val="tx1">
                  <a:lumMod val="75000"/>
                  <a:lumOff val="25000"/>
                </a:schemeClr>
              </a:solidFill>
              <a:latin typeface="Arial" pitchFamily="34" charset="0"/>
              <a:cs typeface="Arial" pitchFamily="34" charset="0"/>
            </a:endParaRPr>
          </a:p>
        </p:txBody>
      </p:sp>
      <p:sp>
        <p:nvSpPr>
          <p:cNvPr id="3" name="TextBox 2"/>
          <p:cNvSpPr txBox="1"/>
          <p:nvPr/>
        </p:nvSpPr>
        <p:spPr>
          <a:xfrm>
            <a:off x="1862668" y="1054953"/>
            <a:ext cx="5410200" cy="830997"/>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Arial" pitchFamily="34" charset="0"/>
                <a:cs typeface="Arial" pitchFamily="34" charset="0"/>
              </a:rPr>
              <a:t>Thank You</a:t>
            </a:r>
            <a:endParaRPr lang="en-US" sz="4800" b="1" dirty="0">
              <a:solidFill>
                <a:schemeClr val="tx1">
                  <a:lumMod val="75000"/>
                  <a:lumOff val="25000"/>
                </a:schemeClr>
              </a:solidFill>
              <a:latin typeface="Arial" pitchFamily="34" charset="0"/>
              <a:cs typeface="Arial" pitchFamily="34" charset="0"/>
            </a:endParaRPr>
          </a:p>
        </p:txBody>
      </p:sp>
      <p:grpSp>
        <p:nvGrpSpPr>
          <p:cNvPr id="34" name="Group 33"/>
          <p:cNvGrpSpPr/>
          <p:nvPr/>
        </p:nvGrpSpPr>
        <p:grpSpPr>
          <a:xfrm>
            <a:off x="609600" y="2534159"/>
            <a:ext cx="939800" cy="951991"/>
            <a:chOff x="7237412" y="1371600"/>
            <a:chExt cx="3702050" cy="3750073"/>
          </a:xfrm>
        </p:grpSpPr>
        <p:grpSp>
          <p:nvGrpSpPr>
            <p:cNvPr id="35" name="Group 34"/>
            <p:cNvGrpSpPr/>
            <p:nvPr/>
          </p:nvGrpSpPr>
          <p:grpSpPr>
            <a:xfrm>
              <a:off x="7237412" y="1611711"/>
              <a:ext cx="3702050" cy="3509962"/>
              <a:chOff x="2132013" y="1985963"/>
              <a:chExt cx="3702050" cy="3509962"/>
            </a:xfrm>
          </p:grpSpPr>
          <p:sp>
            <p:nvSpPr>
              <p:cNvPr id="41" name="Freeform 6"/>
              <p:cNvSpPr>
                <a:spLocks/>
              </p:cNvSpPr>
              <p:nvPr/>
            </p:nvSpPr>
            <p:spPr bwMode="auto">
              <a:xfrm>
                <a:off x="2132013" y="2613025"/>
                <a:ext cx="3702050" cy="2882900"/>
              </a:xfrm>
              <a:custGeom>
                <a:avLst/>
                <a:gdLst/>
                <a:ahLst/>
                <a:cxnLst>
                  <a:cxn ang="0">
                    <a:pos x="2287" y="0"/>
                  </a:cxn>
                  <a:cxn ang="0">
                    <a:pos x="2332" y="1714"/>
                  </a:cxn>
                  <a:cxn ang="0">
                    <a:pos x="1544" y="1816"/>
                  </a:cxn>
                  <a:cxn ang="0">
                    <a:pos x="801" y="1714"/>
                  </a:cxn>
                  <a:cxn ang="0">
                    <a:pos x="0" y="1816"/>
                  </a:cxn>
                  <a:cxn ang="0">
                    <a:pos x="0" y="117"/>
                  </a:cxn>
                  <a:cxn ang="0">
                    <a:pos x="2287" y="0"/>
                  </a:cxn>
                </a:cxnLst>
                <a:rect l="0" t="0" r="r" b="b"/>
                <a:pathLst>
                  <a:path w="2332" h="1816">
                    <a:moveTo>
                      <a:pt x="2287" y="0"/>
                    </a:moveTo>
                    <a:lnTo>
                      <a:pt x="2332" y="1714"/>
                    </a:lnTo>
                    <a:lnTo>
                      <a:pt x="1544" y="1816"/>
                    </a:lnTo>
                    <a:lnTo>
                      <a:pt x="801" y="1714"/>
                    </a:lnTo>
                    <a:lnTo>
                      <a:pt x="0" y="1816"/>
                    </a:lnTo>
                    <a:lnTo>
                      <a:pt x="0" y="117"/>
                    </a:lnTo>
                    <a:lnTo>
                      <a:pt x="2287"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p:cNvSpPr>
              <p:nvPr/>
            </p:nvSpPr>
            <p:spPr bwMode="auto">
              <a:xfrm>
                <a:off x="3403600" y="1989138"/>
                <a:ext cx="1238250" cy="3344863"/>
              </a:xfrm>
              <a:custGeom>
                <a:avLst/>
                <a:gdLst/>
                <a:ahLst/>
                <a:cxnLst>
                  <a:cxn ang="0">
                    <a:pos x="780" y="0"/>
                  </a:cxn>
                  <a:cxn ang="0">
                    <a:pos x="780" y="1851"/>
                  </a:cxn>
                  <a:cxn ang="0">
                    <a:pos x="779" y="1850"/>
                  </a:cxn>
                  <a:cxn ang="0">
                    <a:pos x="0" y="2107"/>
                  </a:cxn>
                  <a:cxn ang="0">
                    <a:pos x="0" y="271"/>
                  </a:cxn>
                  <a:cxn ang="0">
                    <a:pos x="780" y="0"/>
                  </a:cxn>
                </a:cxnLst>
                <a:rect l="0" t="0" r="r" b="b"/>
                <a:pathLst>
                  <a:path w="780" h="2107">
                    <a:moveTo>
                      <a:pt x="780" y="0"/>
                    </a:moveTo>
                    <a:lnTo>
                      <a:pt x="780" y="1851"/>
                    </a:lnTo>
                    <a:lnTo>
                      <a:pt x="779" y="1850"/>
                    </a:lnTo>
                    <a:lnTo>
                      <a:pt x="0" y="2107"/>
                    </a:lnTo>
                    <a:lnTo>
                      <a:pt x="0" y="271"/>
                    </a:lnTo>
                    <a:lnTo>
                      <a:pt x="780" y="0"/>
                    </a:lnTo>
                    <a:close/>
                  </a:path>
                </a:pathLst>
              </a:custGeom>
              <a:solidFill>
                <a:srgbClr val="F6F7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p:cNvSpPr>
              <p:nvPr/>
            </p:nvSpPr>
            <p:spPr bwMode="auto">
              <a:xfrm>
                <a:off x="2195513" y="2017713"/>
                <a:ext cx="1208087" cy="3316288"/>
              </a:xfrm>
              <a:custGeom>
                <a:avLst/>
                <a:gdLst/>
                <a:ahLst/>
                <a:cxnLst>
                  <a:cxn ang="0">
                    <a:pos x="0" y="0"/>
                  </a:cxn>
                  <a:cxn ang="0">
                    <a:pos x="761" y="253"/>
                  </a:cxn>
                  <a:cxn ang="0">
                    <a:pos x="761" y="2089"/>
                  </a:cxn>
                  <a:cxn ang="0">
                    <a:pos x="0" y="1832"/>
                  </a:cxn>
                  <a:cxn ang="0">
                    <a:pos x="0" y="0"/>
                  </a:cxn>
                </a:cxnLst>
                <a:rect l="0" t="0" r="r" b="b"/>
                <a:pathLst>
                  <a:path w="761" h="2089">
                    <a:moveTo>
                      <a:pt x="0" y="0"/>
                    </a:moveTo>
                    <a:lnTo>
                      <a:pt x="761" y="253"/>
                    </a:lnTo>
                    <a:lnTo>
                      <a:pt x="761" y="2089"/>
                    </a:lnTo>
                    <a:lnTo>
                      <a:pt x="0" y="1832"/>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4641850" y="1985963"/>
                <a:ext cx="1192212" cy="3348038"/>
              </a:xfrm>
              <a:custGeom>
                <a:avLst/>
                <a:gdLst/>
                <a:ahLst/>
                <a:cxnLst>
                  <a:cxn ang="0">
                    <a:pos x="7" y="0"/>
                  </a:cxn>
                  <a:cxn ang="0">
                    <a:pos x="751" y="276"/>
                  </a:cxn>
                  <a:cxn ang="0">
                    <a:pos x="751" y="2109"/>
                  </a:cxn>
                  <a:cxn ang="0">
                    <a:pos x="0" y="1853"/>
                  </a:cxn>
                  <a:cxn ang="0">
                    <a:pos x="0" y="2"/>
                  </a:cxn>
                  <a:cxn ang="0">
                    <a:pos x="7" y="0"/>
                  </a:cxn>
                </a:cxnLst>
                <a:rect l="0" t="0" r="r" b="b"/>
                <a:pathLst>
                  <a:path w="751" h="2109">
                    <a:moveTo>
                      <a:pt x="7" y="0"/>
                    </a:moveTo>
                    <a:lnTo>
                      <a:pt x="751" y="276"/>
                    </a:lnTo>
                    <a:lnTo>
                      <a:pt x="751" y="2109"/>
                    </a:lnTo>
                    <a:lnTo>
                      <a:pt x="0" y="1853"/>
                    </a:lnTo>
                    <a:lnTo>
                      <a:pt x="0" y="2"/>
                    </a:lnTo>
                    <a:lnTo>
                      <a:pt x="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p:nvSpPr>
            <p:spPr bwMode="auto">
              <a:xfrm>
                <a:off x="2338388" y="3097213"/>
                <a:ext cx="773112" cy="1771650"/>
              </a:xfrm>
              <a:custGeom>
                <a:avLst/>
                <a:gdLst/>
                <a:ahLst/>
                <a:cxnLst>
                  <a:cxn ang="0">
                    <a:pos x="0" y="0"/>
                  </a:cxn>
                  <a:cxn ang="0">
                    <a:pos x="487" y="660"/>
                  </a:cxn>
                  <a:cxn ang="0">
                    <a:pos x="150" y="1116"/>
                  </a:cxn>
                  <a:cxn ang="0">
                    <a:pos x="21" y="1071"/>
                  </a:cxn>
                  <a:cxn ang="0">
                    <a:pos x="0" y="0"/>
                  </a:cxn>
                </a:cxnLst>
                <a:rect l="0" t="0" r="r" b="b"/>
                <a:pathLst>
                  <a:path w="487" h="1116">
                    <a:moveTo>
                      <a:pt x="0" y="0"/>
                    </a:moveTo>
                    <a:lnTo>
                      <a:pt x="487" y="660"/>
                    </a:lnTo>
                    <a:lnTo>
                      <a:pt x="150" y="1116"/>
                    </a:lnTo>
                    <a:lnTo>
                      <a:pt x="21" y="1071"/>
                    </a:lnTo>
                    <a:lnTo>
                      <a:pt x="0" y="0"/>
                    </a:lnTo>
                    <a:close/>
                  </a:path>
                </a:pathLst>
              </a:custGeom>
              <a:solidFill>
                <a:srgbClr val="C0ECE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1"/>
              <p:cNvSpPr>
                <a:spLocks/>
              </p:cNvSpPr>
              <p:nvPr/>
            </p:nvSpPr>
            <p:spPr bwMode="auto">
              <a:xfrm>
                <a:off x="2338388" y="2230438"/>
                <a:ext cx="1065212" cy="1849438"/>
              </a:xfrm>
              <a:custGeom>
                <a:avLst/>
                <a:gdLst/>
                <a:ahLst/>
                <a:cxnLst>
                  <a:cxn ang="0">
                    <a:pos x="0" y="0"/>
                  </a:cxn>
                  <a:cxn ang="0">
                    <a:pos x="671" y="229"/>
                  </a:cxn>
                  <a:cxn ang="0">
                    <a:pos x="671" y="1109"/>
                  </a:cxn>
                  <a:cxn ang="0">
                    <a:pos x="581" y="1165"/>
                  </a:cxn>
                  <a:cxn ang="0">
                    <a:pos x="0" y="351"/>
                  </a:cxn>
                  <a:cxn ang="0">
                    <a:pos x="0" y="0"/>
                  </a:cxn>
                </a:cxnLst>
                <a:rect l="0" t="0" r="r" b="b"/>
                <a:pathLst>
                  <a:path w="671" h="1165">
                    <a:moveTo>
                      <a:pt x="0" y="0"/>
                    </a:moveTo>
                    <a:lnTo>
                      <a:pt x="671" y="229"/>
                    </a:lnTo>
                    <a:lnTo>
                      <a:pt x="671" y="1109"/>
                    </a:lnTo>
                    <a:lnTo>
                      <a:pt x="581" y="1165"/>
                    </a:lnTo>
                    <a:lnTo>
                      <a:pt x="0" y="351"/>
                    </a:lnTo>
                    <a:lnTo>
                      <a:pt x="0" y="0"/>
                    </a:lnTo>
                    <a:close/>
                  </a:path>
                </a:pathLst>
              </a:custGeom>
              <a:solidFill>
                <a:srgbClr val="C0ECE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2"/>
              <p:cNvSpPr>
                <a:spLocks/>
              </p:cNvSpPr>
              <p:nvPr/>
            </p:nvSpPr>
            <p:spPr bwMode="auto">
              <a:xfrm>
                <a:off x="4641850" y="2179638"/>
                <a:ext cx="547687" cy="441325"/>
              </a:xfrm>
              <a:custGeom>
                <a:avLst/>
                <a:gdLst/>
                <a:ahLst/>
                <a:cxnLst>
                  <a:cxn ang="0">
                    <a:pos x="3" y="0"/>
                  </a:cxn>
                  <a:cxn ang="0">
                    <a:pos x="345" y="122"/>
                  </a:cxn>
                  <a:cxn ang="0">
                    <a:pos x="0" y="278"/>
                  </a:cxn>
                  <a:cxn ang="0">
                    <a:pos x="0" y="0"/>
                  </a:cxn>
                  <a:cxn ang="0">
                    <a:pos x="3" y="0"/>
                  </a:cxn>
                </a:cxnLst>
                <a:rect l="0" t="0" r="r" b="b"/>
                <a:pathLst>
                  <a:path w="345" h="278">
                    <a:moveTo>
                      <a:pt x="3" y="0"/>
                    </a:moveTo>
                    <a:lnTo>
                      <a:pt x="345" y="122"/>
                    </a:lnTo>
                    <a:lnTo>
                      <a:pt x="0" y="278"/>
                    </a:lnTo>
                    <a:lnTo>
                      <a:pt x="0" y="0"/>
                    </a:lnTo>
                    <a:lnTo>
                      <a:pt x="3" y="0"/>
                    </a:lnTo>
                    <a:close/>
                  </a:path>
                </a:pathLst>
              </a:custGeom>
              <a:solidFill>
                <a:srgbClr val="C0ECE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
              <p:cNvSpPr>
                <a:spLocks/>
              </p:cNvSpPr>
              <p:nvPr/>
            </p:nvSpPr>
            <p:spPr bwMode="auto">
              <a:xfrm>
                <a:off x="3403600" y="2179638"/>
                <a:ext cx="1238250" cy="1811338"/>
              </a:xfrm>
              <a:custGeom>
                <a:avLst/>
                <a:gdLst/>
                <a:ahLst/>
                <a:cxnLst>
                  <a:cxn ang="0">
                    <a:pos x="780" y="0"/>
                  </a:cxn>
                  <a:cxn ang="0">
                    <a:pos x="780" y="278"/>
                  </a:cxn>
                  <a:cxn ang="0">
                    <a:pos x="775" y="281"/>
                  </a:cxn>
                  <a:cxn ang="0">
                    <a:pos x="7" y="1136"/>
                  </a:cxn>
                  <a:cxn ang="0">
                    <a:pos x="0" y="1141"/>
                  </a:cxn>
                  <a:cxn ang="0">
                    <a:pos x="0" y="261"/>
                  </a:cxn>
                  <a:cxn ang="0">
                    <a:pos x="7" y="264"/>
                  </a:cxn>
                  <a:cxn ang="0">
                    <a:pos x="780" y="0"/>
                  </a:cxn>
                </a:cxnLst>
                <a:rect l="0" t="0" r="r" b="b"/>
                <a:pathLst>
                  <a:path w="780" h="1141">
                    <a:moveTo>
                      <a:pt x="780" y="0"/>
                    </a:moveTo>
                    <a:lnTo>
                      <a:pt x="780" y="278"/>
                    </a:lnTo>
                    <a:lnTo>
                      <a:pt x="775" y="281"/>
                    </a:lnTo>
                    <a:lnTo>
                      <a:pt x="7" y="1136"/>
                    </a:lnTo>
                    <a:lnTo>
                      <a:pt x="0" y="1141"/>
                    </a:lnTo>
                    <a:lnTo>
                      <a:pt x="0" y="261"/>
                    </a:lnTo>
                    <a:lnTo>
                      <a:pt x="7" y="264"/>
                    </a:lnTo>
                    <a:lnTo>
                      <a:pt x="780" y="0"/>
                    </a:lnTo>
                    <a:close/>
                  </a:path>
                </a:pathLst>
              </a:custGeom>
              <a:solidFill>
                <a:srgbClr val="A4E3E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p:cNvSpPr>
              <p:nvPr/>
            </p:nvSpPr>
            <p:spPr bwMode="auto">
              <a:xfrm>
                <a:off x="4641850" y="3395663"/>
                <a:ext cx="1042987" cy="1731963"/>
              </a:xfrm>
              <a:custGeom>
                <a:avLst/>
                <a:gdLst/>
                <a:ahLst/>
                <a:cxnLst>
                  <a:cxn ang="0">
                    <a:pos x="0" y="0"/>
                  </a:cxn>
                  <a:cxn ang="0">
                    <a:pos x="657" y="521"/>
                  </a:cxn>
                  <a:cxn ang="0">
                    <a:pos x="657" y="1091"/>
                  </a:cxn>
                  <a:cxn ang="0">
                    <a:pos x="7" y="854"/>
                  </a:cxn>
                  <a:cxn ang="0">
                    <a:pos x="0" y="857"/>
                  </a:cxn>
                  <a:cxn ang="0">
                    <a:pos x="0" y="0"/>
                  </a:cxn>
                </a:cxnLst>
                <a:rect l="0" t="0" r="r" b="b"/>
                <a:pathLst>
                  <a:path w="657" h="1091">
                    <a:moveTo>
                      <a:pt x="0" y="0"/>
                    </a:moveTo>
                    <a:lnTo>
                      <a:pt x="657" y="521"/>
                    </a:lnTo>
                    <a:lnTo>
                      <a:pt x="657" y="1091"/>
                    </a:lnTo>
                    <a:lnTo>
                      <a:pt x="7" y="854"/>
                    </a:lnTo>
                    <a:lnTo>
                      <a:pt x="0" y="857"/>
                    </a:lnTo>
                    <a:lnTo>
                      <a:pt x="0" y="0"/>
                    </a:lnTo>
                    <a:close/>
                  </a:path>
                </a:pathLst>
              </a:custGeom>
              <a:solidFill>
                <a:srgbClr val="A3CBE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5"/>
              <p:cNvSpPr>
                <a:spLocks/>
              </p:cNvSpPr>
              <p:nvPr/>
            </p:nvSpPr>
            <p:spPr bwMode="auto">
              <a:xfrm>
                <a:off x="2894013" y="4341813"/>
                <a:ext cx="509587" cy="827088"/>
              </a:xfrm>
              <a:custGeom>
                <a:avLst/>
                <a:gdLst/>
                <a:ahLst/>
                <a:cxnLst>
                  <a:cxn ang="0">
                    <a:pos x="321" y="0"/>
                  </a:cxn>
                  <a:cxn ang="0">
                    <a:pos x="321" y="521"/>
                  </a:cxn>
                  <a:cxn ang="0">
                    <a:pos x="0" y="417"/>
                  </a:cxn>
                  <a:cxn ang="0">
                    <a:pos x="321" y="0"/>
                  </a:cxn>
                </a:cxnLst>
                <a:rect l="0" t="0" r="r" b="b"/>
                <a:pathLst>
                  <a:path w="321" h="521">
                    <a:moveTo>
                      <a:pt x="321" y="0"/>
                    </a:moveTo>
                    <a:lnTo>
                      <a:pt x="321" y="521"/>
                    </a:lnTo>
                    <a:lnTo>
                      <a:pt x="0" y="417"/>
                    </a:lnTo>
                    <a:lnTo>
                      <a:pt x="321" y="0"/>
                    </a:lnTo>
                    <a:close/>
                  </a:path>
                </a:pathLst>
              </a:custGeom>
              <a:solidFill>
                <a:srgbClr val="A3CBE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6"/>
              <p:cNvSpPr>
                <a:spLocks/>
              </p:cNvSpPr>
              <p:nvPr/>
            </p:nvSpPr>
            <p:spPr bwMode="auto">
              <a:xfrm>
                <a:off x="3403600" y="3303588"/>
                <a:ext cx="1238250" cy="1870075"/>
              </a:xfrm>
              <a:custGeom>
                <a:avLst/>
                <a:gdLst/>
                <a:ahLst/>
                <a:cxnLst>
                  <a:cxn ang="0">
                    <a:pos x="576" y="0"/>
                  </a:cxn>
                  <a:cxn ang="0">
                    <a:pos x="779" y="57"/>
                  </a:cxn>
                  <a:cxn ang="0">
                    <a:pos x="780" y="58"/>
                  </a:cxn>
                  <a:cxn ang="0">
                    <a:pos x="780" y="915"/>
                  </a:cxn>
                  <a:cxn ang="0">
                    <a:pos x="7" y="1178"/>
                  </a:cxn>
                  <a:cxn ang="0">
                    <a:pos x="0" y="1175"/>
                  </a:cxn>
                  <a:cxn ang="0">
                    <a:pos x="0" y="654"/>
                  </a:cxn>
                  <a:cxn ang="0">
                    <a:pos x="7" y="644"/>
                  </a:cxn>
                  <a:cxn ang="0">
                    <a:pos x="576" y="0"/>
                  </a:cxn>
                </a:cxnLst>
                <a:rect l="0" t="0" r="r" b="b"/>
                <a:pathLst>
                  <a:path w="780" h="1178">
                    <a:moveTo>
                      <a:pt x="576" y="0"/>
                    </a:moveTo>
                    <a:lnTo>
                      <a:pt x="779" y="57"/>
                    </a:lnTo>
                    <a:lnTo>
                      <a:pt x="780" y="58"/>
                    </a:lnTo>
                    <a:lnTo>
                      <a:pt x="780" y="915"/>
                    </a:lnTo>
                    <a:lnTo>
                      <a:pt x="7" y="1178"/>
                    </a:lnTo>
                    <a:lnTo>
                      <a:pt x="0" y="1175"/>
                    </a:lnTo>
                    <a:lnTo>
                      <a:pt x="0" y="654"/>
                    </a:lnTo>
                    <a:lnTo>
                      <a:pt x="7" y="644"/>
                    </a:lnTo>
                    <a:lnTo>
                      <a:pt x="576" y="0"/>
                    </a:lnTo>
                    <a:close/>
                  </a:path>
                </a:pathLst>
              </a:custGeom>
              <a:solidFill>
                <a:srgbClr val="7FB7D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7"/>
              <p:cNvSpPr>
                <a:spLocks/>
              </p:cNvSpPr>
              <p:nvPr/>
            </p:nvSpPr>
            <p:spPr bwMode="auto">
              <a:xfrm>
                <a:off x="4479925" y="2979738"/>
                <a:ext cx="161925" cy="157163"/>
              </a:xfrm>
              <a:custGeom>
                <a:avLst/>
                <a:gdLst/>
                <a:ahLst/>
                <a:cxnLst>
                  <a:cxn ang="0">
                    <a:pos x="102" y="0"/>
                  </a:cxn>
                  <a:cxn ang="0">
                    <a:pos x="102" y="99"/>
                  </a:cxn>
                  <a:cxn ang="0">
                    <a:pos x="97" y="94"/>
                  </a:cxn>
                  <a:cxn ang="0">
                    <a:pos x="0" y="94"/>
                  </a:cxn>
                  <a:cxn ang="0">
                    <a:pos x="101" y="1"/>
                  </a:cxn>
                  <a:cxn ang="0">
                    <a:pos x="102" y="0"/>
                  </a:cxn>
                </a:cxnLst>
                <a:rect l="0" t="0" r="r" b="b"/>
                <a:pathLst>
                  <a:path w="102" h="99">
                    <a:moveTo>
                      <a:pt x="102" y="0"/>
                    </a:moveTo>
                    <a:lnTo>
                      <a:pt x="102" y="99"/>
                    </a:lnTo>
                    <a:lnTo>
                      <a:pt x="97" y="94"/>
                    </a:lnTo>
                    <a:lnTo>
                      <a:pt x="0" y="94"/>
                    </a:lnTo>
                    <a:lnTo>
                      <a:pt x="101" y="1"/>
                    </a:lnTo>
                    <a:lnTo>
                      <a:pt x="102" y="0"/>
                    </a:lnTo>
                    <a:close/>
                  </a:path>
                </a:pathLst>
              </a:custGeom>
              <a:solidFill>
                <a:srgbClr val="C2C9B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8"/>
              <p:cNvSpPr>
                <a:spLocks/>
              </p:cNvSpPr>
              <p:nvPr/>
            </p:nvSpPr>
            <p:spPr bwMode="auto">
              <a:xfrm>
                <a:off x="4641850" y="2516188"/>
                <a:ext cx="1042987" cy="1466850"/>
              </a:xfrm>
              <a:custGeom>
                <a:avLst/>
                <a:gdLst/>
                <a:ahLst/>
                <a:cxnLst>
                  <a:cxn ang="0">
                    <a:pos x="657" y="0"/>
                  </a:cxn>
                  <a:cxn ang="0">
                    <a:pos x="657" y="924"/>
                  </a:cxn>
                  <a:cxn ang="0">
                    <a:pos x="0" y="391"/>
                  </a:cxn>
                  <a:cxn ang="0">
                    <a:pos x="0" y="292"/>
                  </a:cxn>
                  <a:cxn ang="0">
                    <a:pos x="657" y="0"/>
                  </a:cxn>
                </a:cxnLst>
                <a:rect l="0" t="0" r="r" b="b"/>
                <a:pathLst>
                  <a:path w="657" h="924">
                    <a:moveTo>
                      <a:pt x="657" y="0"/>
                    </a:moveTo>
                    <a:lnTo>
                      <a:pt x="657" y="924"/>
                    </a:lnTo>
                    <a:lnTo>
                      <a:pt x="0" y="391"/>
                    </a:lnTo>
                    <a:lnTo>
                      <a:pt x="0" y="292"/>
                    </a:lnTo>
                    <a:lnTo>
                      <a:pt x="657" y="0"/>
                    </a:lnTo>
                    <a:close/>
                  </a:path>
                </a:pathLst>
              </a:custGeom>
              <a:solidFill>
                <a:srgbClr val="C0ECE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35"/>
            <p:cNvGrpSpPr/>
            <p:nvPr/>
          </p:nvGrpSpPr>
          <p:grpSpPr>
            <a:xfrm>
              <a:off x="8456612" y="1371600"/>
              <a:ext cx="1066800" cy="1917967"/>
              <a:chOff x="8456612" y="1371600"/>
              <a:chExt cx="1066800" cy="1917967"/>
            </a:xfrm>
          </p:grpSpPr>
          <p:grpSp>
            <p:nvGrpSpPr>
              <p:cNvPr id="37" name="Group 161"/>
              <p:cNvGrpSpPr/>
              <p:nvPr/>
            </p:nvGrpSpPr>
            <p:grpSpPr>
              <a:xfrm>
                <a:off x="8456612" y="1371600"/>
                <a:ext cx="1066800" cy="1917967"/>
                <a:chOff x="4722813" y="3952875"/>
                <a:chExt cx="895350" cy="1609725"/>
              </a:xfrm>
              <a:effectLst/>
            </p:grpSpPr>
            <p:sp>
              <p:nvSpPr>
                <p:cNvPr id="39" name="Freeform 38"/>
                <p:cNvSpPr>
                  <a:spLocks noEditPoints="1"/>
                </p:cNvSpPr>
                <p:nvPr/>
              </p:nvSpPr>
              <p:spPr bwMode="auto">
                <a:xfrm>
                  <a:off x="4722813" y="3952875"/>
                  <a:ext cx="895350" cy="1609725"/>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39"/>
                <p:cNvSpPr/>
                <p:nvPr/>
              </p:nvSpPr>
              <p:spPr>
                <a:xfrm>
                  <a:off x="4805139" y="4030420"/>
                  <a:ext cx="732262" cy="732263"/>
                </a:xfrm>
                <a:prstGeom prst="ellipse">
                  <a:avLst/>
                </a:prstGeom>
                <a:solidFill>
                  <a:srgbClr val="0070C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Oval 37"/>
              <p:cNvSpPr/>
              <p:nvPr/>
            </p:nvSpPr>
            <p:spPr bwMode="auto">
              <a:xfrm>
                <a:off x="8693877" y="1603756"/>
                <a:ext cx="598040" cy="598040"/>
              </a:xfrm>
              <a:prstGeom prst="ellipse">
                <a:avLst/>
              </a:prstGeom>
              <a:solidFill>
                <a:schemeClr val="bg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grpSp>
      <p:grpSp>
        <p:nvGrpSpPr>
          <p:cNvPr id="54" name="Group 53"/>
          <p:cNvGrpSpPr/>
          <p:nvPr/>
        </p:nvGrpSpPr>
        <p:grpSpPr>
          <a:xfrm>
            <a:off x="457200" y="4016573"/>
            <a:ext cx="1491048" cy="732025"/>
            <a:chOff x="6003680" y="2906525"/>
            <a:chExt cx="1491048" cy="732025"/>
          </a:xfrm>
        </p:grpSpPr>
        <p:pic>
          <p:nvPicPr>
            <p:cNvPr id="1026" name="Picture 2" descr="D:\Data_Vicky\Official\work-data\2017\jan\31\Untitled-1_0001_Layer-3.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3680" y="3290502"/>
              <a:ext cx="348048" cy="34804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Data_Vicky\Official\work-data\2017\jan\31\Untitled-1_0002_Layer-4.pn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65680" y="3290502"/>
              <a:ext cx="348048" cy="3480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Data_Vicky\Official\work-data\2017\jan\31\Untitled-1_0003_Layer-1.png">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4680" y="3290502"/>
              <a:ext cx="348048" cy="34804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Data_Vicky\Official\work-data\2017\jan\31\Untitled-1_0000_Layer-2.png">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46680" y="3290502"/>
              <a:ext cx="348048" cy="348048"/>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6003680" y="2906525"/>
              <a:ext cx="1405468" cy="276999"/>
            </a:xfrm>
            <a:prstGeom prst="rect">
              <a:avLst/>
            </a:prstGeom>
            <a:noFill/>
          </p:spPr>
          <p:txBody>
            <a:bodyPr wrap="square" rtlCol="0">
              <a:spAutoFit/>
            </a:bodyPr>
            <a:lstStyle/>
            <a:p>
              <a:r>
                <a:rPr lang="en-US" sz="1200" b="1" dirty="0" smtClean="0">
                  <a:solidFill>
                    <a:srgbClr val="0070C0"/>
                  </a:solidFill>
                  <a:latin typeface="Arial" pitchFamily="34" charset="0"/>
                  <a:cs typeface="Arial" pitchFamily="34" charset="0"/>
                </a:rPr>
                <a:t>We </a:t>
              </a:r>
              <a:r>
                <a:rPr lang="en-US" sz="1200" b="1" dirty="0">
                  <a:solidFill>
                    <a:srgbClr val="0070C0"/>
                  </a:solidFill>
                  <a:latin typeface="Arial" pitchFamily="34" charset="0"/>
                  <a:cs typeface="Arial" pitchFamily="34" charset="0"/>
                </a:rPr>
                <a:t>A</a:t>
              </a:r>
              <a:r>
                <a:rPr lang="en-US" sz="1200" b="1" dirty="0" smtClean="0">
                  <a:solidFill>
                    <a:srgbClr val="0070C0"/>
                  </a:solidFill>
                  <a:latin typeface="Arial" pitchFamily="34" charset="0"/>
                  <a:cs typeface="Arial" pitchFamily="34" charset="0"/>
                </a:rPr>
                <a:t>re </a:t>
              </a:r>
              <a:r>
                <a:rPr lang="en-US" sz="1200" b="1" dirty="0">
                  <a:solidFill>
                    <a:srgbClr val="0070C0"/>
                  </a:solidFill>
                  <a:latin typeface="Arial" pitchFamily="34" charset="0"/>
                  <a:cs typeface="Arial" pitchFamily="34" charset="0"/>
                </a:rPr>
                <a:t>A</a:t>
              </a:r>
              <a:r>
                <a:rPr lang="en-US" sz="1200" b="1" dirty="0" smtClean="0">
                  <a:solidFill>
                    <a:srgbClr val="0070C0"/>
                  </a:solidFill>
                  <a:latin typeface="Arial" pitchFamily="34" charset="0"/>
                  <a:cs typeface="Arial" pitchFamily="34" charset="0"/>
                </a:rPr>
                <a:t>lso On</a:t>
              </a:r>
              <a:endParaRPr lang="en-US" sz="700" b="1" dirty="0" smtClean="0">
                <a:solidFill>
                  <a:schemeClr val="tx1">
                    <a:lumMod val="75000"/>
                    <a:lumOff val="25000"/>
                  </a:schemeClr>
                </a:solidFill>
                <a:latin typeface="Arial" pitchFamily="34" charset="0"/>
                <a:cs typeface="Arial" pitchFamily="34" charset="0"/>
              </a:endParaRPr>
            </a:p>
          </p:txBody>
        </p:sp>
      </p:grpSp>
      <p:sp>
        <p:nvSpPr>
          <p:cNvPr id="56" name="Rounded Rectangle 55"/>
          <p:cNvSpPr/>
          <p:nvPr/>
        </p:nvSpPr>
        <p:spPr>
          <a:xfrm>
            <a:off x="2333630" y="4167691"/>
            <a:ext cx="1095370" cy="198485"/>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dirty="0"/>
              <a:t>Sales Inquiries</a:t>
            </a:r>
          </a:p>
        </p:txBody>
      </p:sp>
      <p:sp>
        <p:nvSpPr>
          <p:cNvPr id="65" name="Rounded Rectangle 64"/>
          <p:cNvSpPr/>
          <p:nvPr/>
        </p:nvSpPr>
        <p:spPr>
          <a:xfrm>
            <a:off x="2333620" y="4543928"/>
            <a:ext cx="1095380" cy="198485"/>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dirty="0"/>
              <a:t>General </a:t>
            </a:r>
            <a:r>
              <a:rPr lang="en-US" sz="900" dirty="0" smtClean="0"/>
              <a:t>Inquiries</a:t>
            </a:r>
            <a:endParaRPr lang="en-US" sz="900" dirty="0"/>
          </a:p>
        </p:txBody>
      </p:sp>
      <p:sp>
        <p:nvSpPr>
          <p:cNvPr id="63" name="TextBox 62"/>
          <p:cNvSpPr txBox="1"/>
          <p:nvPr/>
        </p:nvSpPr>
        <p:spPr>
          <a:xfrm>
            <a:off x="3581400" y="4092774"/>
            <a:ext cx="4648200" cy="338554"/>
          </a:xfrm>
          <a:prstGeom prst="rect">
            <a:avLst/>
          </a:prstGeom>
          <a:noFill/>
        </p:spPr>
        <p:txBody>
          <a:bodyPr wrap="square" rtlCol="0">
            <a:spAutoFit/>
          </a:bodyPr>
          <a:lstStyle/>
          <a:p>
            <a:r>
              <a:rPr lang="en-US" sz="800" dirty="0" smtClean="0">
                <a:solidFill>
                  <a:schemeClr val="tx1">
                    <a:lumMod val="75000"/>
                    <a:lumOff val="25000"/>
                  </a:schemeClr>
                </a:solidFill>
                <a:latin typeface="Arial" pitchFamily="34" charset="0"/>
                <a:cs typeface="Arial" pitchFamily="34" charset="0"/>
                <a:hlinkClick r:id="rId10"/>
              </a:rPr>
              <a:t>americas.sales@indiumsoft.com</a:t>
            </a:r>
            <a:r>
              <a:rPr lang="en-US" sz="800" dirty="0" smtClean="0">
                <a:solidFill>
                  <a:schemeClr val="tx1">
                    <a:lumMod val="75000"/>
                    <a:lumOff val="25000"/>
                  </a:schemeClr>
                </a:solidFill>
                <a:latin typeface="Arial" pitchFamily="34" charset="0"/>
                <a:cs typeface="Arial" pitchFamily="34" charset="0"/>
              </a:rPr>
              <a:t> , </a:t>
            </a:r>
            <a:r>
              <a:rPr lang="en-US" sz="800" dirty="0" smtClean="0">
                <a:solidFill>
                  <a:schemeClr val="tx1">
                    <a:lumMod val="75000"/>
                    <a:lumOff val="25000"/>
                  </a:schemeClr>
                </a:solidFill>
                <a:latin typeface="Arial" pitchFamily="34" charset="0"/>
                <a:cs typeface="Arial" pitchFamily="34" charset="0"/>
                <a:hlinkClick r:id="rId11"/>
              </a:rPr>
              <a:t>apac.sales@indiumsoft.com</a:t>
            </a:r>
            <a:r>
              <a:rPr lang="en-US" sz="800" dirty="0" smtClean="0">
                <a:solidFill>
                  <a:schemeClr val="tx1">
                    <a:lumMod val="75000"/>
                    <a:lumOff val="25000"/>
                  </a:schemeClr>
                </a:solidFill>
                <a:latin typeface="Arial" pitchFamily="34" charset="0"/>
                <a:cs typeface="Arial" pitchFamily="34" charset="0"/>
              </a:rPr>
              <a:t> , </a:t>
            </a:r>
            <a:r>
              <a:rPr lang="en-US" sz="800" dirty="0" smtClean="0">
                <a:solidFill>
                  <a:schemeClr val="tx1">
                    <a:lumMod val="75000"/>
                    <a:lumOff val="25000"/>
                  </a:schemeClr>
                </a:solidFill>
                <a:latin typeface="Arial" pitchFamily="34" charset="0"/>
                <a:cs typeface="Arial" pitchFamily="34" charset="0"/>
                <a:hlinkClick r:id="rId12"/>
              </a:rPr>
              <a:t>emea.sales@indiumsoft.com</a:t>
            </a:r>
            <a:r>
              <a:rPr lang="en-US" sz="800" dirty="0" smtClean="0">
                <a:solidFill>
                  <a:schemeClr val="tx1">
                    <a:lumMod val="75000"/>
                    <a:lumOff val="25000"/>
                  </a:schemeClr>
                </a:solidFill>
                <a:latin typeface="Arial" pitchFamily="34" charset="0"/>
                <a:cs typeface="Arial" pitchFamily="34" charset="0"/>
              </a:rPr>
              <a:t> , </a:t>
            </a:r>
            <a:r>
              <a:rPr lang="en-US" sz="800" dirty="0" smtClean="0">
                <a:solidFill>
                  <a:schemeClr val="tx1">
                    <a:lumMod val="75000"/>
                    <a:lumOff val="25000"/>
                  </a:schemeClr>
                </a:solidFill>
                <a:latin typeface="Arial" pitchFamily="34" charset="0"/>
                <a:cs typeface="Arial" pitchFamily="34" charset="0"/>
                <a:hlinkClick r:id="rId13"/>
              </a:rPr>
              <a:t>india.sales@indiumsoft.com</a:t>
            </a:r>
            <a:r>
              <a:rPr lang="en-US" sz="800" dirty="0" smtClean="0">
                <a:solidFill>
                  <a:schemeClr val="tx1">
                    <a:lumMod val="75000"/>
                    <a:lumOff val="25000"/>
                  </a:schemeClr>
                </a:solidFill>
                <a:latin typeface="Arial" pitchFamily="34" charset="0"/>
                <a:cs typeface="Arial" pitchFamily="34" charset="0"/>
              </a:rPr>
              <a:t> , </a:t>
            </a:r>
            <a:r>
              <a:rPr lang="en-US" sz="800" dirty="0" smtClean="0">
                <a:solidFill>
                  <a:schemeClr val="tx1">
                    <a:lumMod val="75000"/>
                    <a:lumOff val="25000"/>
                  </a:schemeClr>
                </a:solidFill>
                <a:latin typeface="Arial" pitchFamily="34" charset="0"/>
                <a:cs typeface="Arial" pitchFamily="34" charset="0"/>
                <a:hlinkClick r:id="rId14"/>
              </a:rPr>
              <a:t>sales@indiumsoft.com</a:t>
            </a:r>
            <a:r>
              <a:rPr lang="en-US" sz="800" dirty="0" smtClean="0">
                <a:solidFill>
                  <a:schemeClr val="tx1">
                    <a:lumMod val="75000"/>
                    <a:lumOff val="25000"/>
                  </a:schemeClr>
                </a:solidFill>
                <a:latin typeface="Arial" pitchFamily="34" charset="0"/>
                <a:cs typeface="Arial" pitchFamily="34" charset="0"/>
              </a:rPr>
              <a:t> </a:t>
            </a:r>
            <a:endParaRPr lang="en-US" sz="800" dirty="0">
              <a:solidFill>
                <a:schemeClr val="tx1">
                  <a:lumMod val="75000"/>
                  <a:lumOff val="25000"/>
                </a:schemeClr>
              </a:solidFill>
              <a:latin typeface="Arial" pitchFamily="34" charset="0"/>
              <a:cs typeface="Arial" pitchFamily="34" charset="0"/>
            </a:endParaRPr>
          </a:p>
        </p:txBody>
      </p:sp>
      <p:sp>
        <p:nvSpPr>
          <p:cNvPr id="70" name="TextBox 69"/>
          <p:cNvSpPr txBox="1"/>
          <p:nvPr/>
        </p:nvSpPr>
        <p:spPr>
          <a:xfrm>
            <a:off x="3581400" y="4535626"/>
            <a:ext cx="2362200" cy="215444"/>
          </a:xfrm>
          <a:prstGeom prst="rect">
            <a:avLst/>
          </a:prstGeom>
          <a:noFill/>
        </p:spPr>
        <p:txBody>
          <a:bodyPr wrap="square" rtlCol="0">
            <a:spAutoFit/>
          </a:bodyPr>
          <a:lstStyle/>
          <a:p>
            <a:r>
              <a:rPr lang="en-US" sz="800" u="sng" dirty="0" smtClean="0">
                <a:solidFill>
                  <a:prstClr val="white"/>
                </a:solidFill>
                <a:latin typeface="Arial" panose="020B0604020202020204" pitchFamily="34" charset="0"/>
                <a:cs typeface="Arial" panose="020B0604020202020204" pitchFamily="34" charset="0"/>
                <a:hlinkClick r:id="rId15"/>
              </a:rPr>
              <a:t>careers@indiumsoft.com</a:t>
            </a:r>
            <a:r>
              <a:rPr lang="en-US" sz="800" u="sng" dirty="0" smtClean="0">
                <a:solidFill>
                  <a:prstClr val="white"/>
                </a:solidFill>
                <a:latin typeface="Arial" panose="020B0604020202020204" pitchFamily="34" charset="0"/>
                <a:cs typeface="Arial" panose="020B0604020202020204" pitchFamily="34" charset="0"/>
              </a:rPr>
              <a:t> </a:t>
            </a:r>
            <a:r>
              <a:rPr lang="en-US" sz="800" dirty="0">
                <a:solidFill>
                  <a:prstClr val="black"/>
                </a:solidFill>
                <a:latin typeface="Arial" panose="020B0604020202020204" pitchFamily="34" charset="0"/>
                <a:cs typeface="Arial" panose="020B0604020202020204" pitchFamily="34" charset="0"/>
              </a:rPr>
              <a:t>, </a:t>
            </a:r>
            <a:r>
              <a:rPr lang="en-US" sz="800" u="sng" dirty="0">
                <a:solidFill>
                  <a:prstClr val="white"/>
                </a:solidFill>
                <a:latin typeface="Arial" panose="020B0604020202020204" pitchFamily="34" charset="0"/>
                <a:cs typeface="Arial" panose="020B0604020202020204" pitchFamily="34" charset="0"/>
                <a:hlinkClick r:id="rId16"/>
              </a:rPr>
              <a:t>info@indiumsoft.com</a:t>
            </a:r>
            <a:endParaRPr lang="en-US" sz="800" dirty="0">
              <a:solidFill>
                <a:schemeClr val="tx1">
                  <a:lumMod val="75000"/>
                  <a:lumOff val="25000"/>
                </a:schemeClr>
              </a:solidFill>
              <a:latin typeface="Arial" pitchFamily="34" charset="0"/>
              <a:cs typeface="Arial" pitchFamily="34" charset="0"/>
            </a:endParaRPr>
          </a:p>
        </p:txBody>
      </p:sp>
      <p:pic>
        <p:nvPicPr>
          <p:cNvPr id="73" name="Picture 3" descr="C:\Users\ADRIEN~1.REY\AppData\Local\Temp\Rar$DR63.888\icons grid\plane_black.png"/>
          <p:cNvPicPr>
            <a:picLocks noChangeAspect="1" noChangeArrowheads="1"/>
          </p:cNvPicPr>
          <p:nvPr/>
        </p:nvPicPr>
        <p:blipFill>
          <a:blip r:embed="rId17" cstate="print">
            <a:extLst>
              <a:ext uri="{BEBA8EAE-BF5A-486C-A8C5-ECC9F3942E4B}">
                <a14:imgProps xmlns:a14="http://schemas.microsoft.com/office/drawing/2010/main">
                  <a14:imgLayer r:embed="rId1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339224" y="4559184"/>
            <a:ext cx="175376" cy="17537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3" descr="C:\Users\ADRIEN~1.REY\AppData\Local\Temp\Rar$DR63.888\icons grid\plane_black.png"/>
          <p:cNvPicPr>
            <a:picLocks noChangeAspect="1" noChangeArrowheads="1"/>
          </p:cNvPicPr>
          <p:nvPr/>
        </p:nvPicPr>
        <p:blipFill>
          <a:blip r:embed="rId17" cstate="print">
            <a:extLst>
              <a:ext uri="{BEBA8EAE-BF5A-486C-A8C5-ECC9F3942E4B}">
                <a14:imgProps xmlns:a14="http://schemas.microsoft.com/office/drawing/2010/main">
                  <a14:imgLayer r:embed="rId1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339224" y="4187074"/>
            <a:ext cx="175376" cy="17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76117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4" name="Rectangle 3"/>
          <p:cNvSpPr/>
          <p:nvPr/>
        </p:nvSpPr>
        <p:spPr>
          <a:xfrm>
            <a:off x="381000" y="1657350"/>
            <a:ext cx="5669280" cy="2169825"/>
          </a:xfrm>
          <a:prstGeom prst="rect">
            <a:avLst/>
          </a:prstGeom>
        </p:spPr>
        <p:txBody>
          <a:bodyPr wrap="square" anchor="ctr">
            <a:spAutoFit/>
          </a:bodyPr>
          <a:lstStyle/>
          <a:p>
            <a:pPr marL="28575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Security testing is a testing technique to determine if an information system protects data and maintains functionality as intended.</a:t>
            </a:r>
          </a:p>
          <a:p>
            <a:pPr marL="28575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Security testing is a process intended to reveal flaws in the security mechanisms of an information system that protect data and maintain functionality as intended.</a:t>
            </a:r>
          </a:p>
          <a:p>
            <a:pPr marL="28575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Vulnerability assessment is the process of identifying and quantifying </a:t>
            </a:r>
            <a:r>
              <a:rPr lang="en-US" sz="1200" dirty="0">
                <a:latin typeface="Century Gothic" panose="020B0502020202020204" pitchFamily="34" charset="0"/>
              </a:rPr>
              <a:t>security vulnerabilities </a:t>
            </a:r>
            <a:r>
              <a:rPr lang="en-US" sz="1200" dirty="0">
                <a:latin typeface="Century Gothic" panose="020B0502020202020204" pitchFamily="34" charset="0"/>
              </a:rPr>
              <a:t>in an environment.</a:t>
            </a:r>
          </a:p>
          <a:p>
            <a:pPr marL="28575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 It is an in-depth evaluation of your information security posture, indicating weaknesses as well as providing the appropriate mitigation procedures to eliminate those weaknesses.</a:t>
            </a:r>
          </a:p>
        </p:txBody>
      </p:sp>
      <p:grpSp>
        <p:nvGrpSpPr>
          <p:cNvPr id="5" name="Group 4"/>
          <p:cNvGrpSpPr/>
          <p:nvPr/>
        </p:nvGrpSpPr>
        <p:grpSpPr>
          <a:xfrm flipH="1">
            <a:off x="6217920" y="1657350"/>
            <a:ext cx="2524546" cy="2385494"/>
            <a:chOff x="4722181" y="1600175"/>
            <a:chExt cx="4427446" cy="4183583"/>
          </a:xfrm>
        </p:grpSpPr>
        <p:sp>
          <p:nvSpPr>
            <p:cNvPr id="6" name="Freeform 5"/>
            <p:cNvSpPr>
              <a:spLocks/>
            </p:cNvSpPr>
            <p:nvPr/>
          </p:nvSpPr>
          <p:spPr bwMode="auto">
            <a:xfrm>
              <a:off x="5367062" y="5529056"/>
              <a:ext cx="682813" cy="254702"/>
            </a:xfrm>
            <a:custGeom>
              <a:avLst/>
              <a:gdLst>
                <a:gd name="T0" fmla="*/ 46 w 53"/>
                <a:gd name="T1" fmla="*/ 0 h 20"/>
                <a:gd name="T2" fmla="*/ 38 w 53"/>
                <a:gd name="T3" fmla="*/ 2 h 20"/>
                <a:gd name="T4" fmla="*/ 37 w 53"/>
                <a:gd name="T5" fmla="*/ 4 h 20"/>
                <a:gd name="T6" fmla="*/ 34 w 53"/>
                <a:gd name="T7" fmla="*/ 7 h 20"/>
                <a:gd name="T8" fmla="*/ 3 w 53"/>
                <a:gd name="T9" fmla="*/ 17 h 20"/>
                <a:gd name="T10" fmla="*/ 0 w 53"/>
                <a:gd name="T11" fmla="*/ 20 h 20"/>
                <a:gd name="T12" fmla="*/ 0 w 53"/>
                <a:gd name="T13" fmla="*/ 20 h 20"/>
                <a:gd name="T14" fmla="*/ 51 w 53"/>
                <a:gd name="T15" fmla="*/ 20 h 20"/>
                <a:gd name="T16" fmla="*/ 51 w 53"/>
                <a:gd name="T17" fmla="*/ 13 h 20"/>
                <a:gd name="T18" fmla="*/ 48 w 53"/>
                <a:gd name="T19" fmla="*/ 4 h 20"/>
                <a:gd name="T20" fmla="*/ 49 w 53"/>
                <a:gd name="T21" fmla="*/ 4 h 20"/>
                <a:gd name="T22" fmla="*/ 49 w 53"/>
                <a:gd name="T23" fmla="*/ 2 h 20"/>
                <a:gd name="T24" fmla="*/ 46 w 53"/>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20">
                  <a:moveTo>
                    <a:pt x="46" y="0"/>
                  </a:moveTo>
                  <a:cubicBezTo>
                    <a:pt x="43" y="0"/>
                    <a:pt x="38" y="2"/>
                    <a:pt x="38" y="2"/>
                  </a:cubicBezTo>
                  <a:cubicBezTo>
                    <a:pt x="38" y="2"/>
                    <a:pt x="39" y="3"/>
                    <a:pt x="37" y="4"/>
                  </a:cubicBezTo>
                  <a:cubicBezTo>
                    <a:pt x="37" y="5"/>
                    <a:pt x="37" y="6"/>
                    <a:pt x="34" y="7"/>
                  </a:cubicBezTo>
                  <a:cubicBezTo>
                    <a:pt x="3" y="17"/>
                    <a:pt x="3" y="17"/>
                    <a:pt x="3" y="17"/>
                  </a:cubicBezTo>
                  <a:cubicBezTo>
                    <a:pt x="3" y="17"/>
                    <a:pt x="1" y="18"/>
                    <a:pt x="0" y="20"/>
                  </a:cubicBezTo>
                  <a:cubicBezTo>
                    <a:pt x="0" y="20"/>
                    <a:pt x="0" y="20"/>
                    <a:pt x="0" y="20"/>
                  </a:cubicBezTo>
                  <a:cubicBezTo>
                    <a:pt x="51" y="20"/>
                    <a:pt x="51" y="20"/>
                    <a:pt x="51" y="20"/>
                  </a:cubicBezTo>
                  <a:cubicBezTo>
                    <a:pt x="52" y="18"/>
                    <a:pt x="53" y="13"/>
                    <a:pt x="51" y="13"/>
                  </a:cubicBezTo>
                  <a:cubicBezTo>
                    <a:pt x="51" y="13"/>
                    <a:pt x="48" y="7"/>
                    <a:pt x="48" y="4"/>
                  </a:cubicBezTo>
                  <a:cubicBezTo>
                    <a:pt x="49" y="4"/>
                    <a:pt x="49" y="4"/>
                    <a:pt x="49" y="4"/>
                  </a:cubicBezTo>
                  <a:cubicBezTo>
                    <a:pt x="49" y="3"/>
                    <a:pt x="49" y="2"/>
                    <a:pt x="49" y="2"/>
                  </a:cubicBezTo>
                  <a:cubicBezTo>
                    <a:pt x="49" y="1"/>
                    <a:pt x="48" y="0"/>
                    <a:pt x="46" y="0"/>
                  </a:cubicBezTo>
                </a:path>
              </a:pathLst>
            </a:custGeom>
            <a:solidFill>
              <a:srgbClr val="24242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6575530" y="5529056"/>
              <a:ext cx="666557" cy="254702"/>
            </a:xfrm>
            <a:custGeom>
              <a:avLst/>
              <a:gdLst>
                <a:gd name="T0" fmla="*/ 7 w 52"/>
                <a:gd name="T1" fmla="*/ 0 h 20"/>
                <a:gd name="T2" fmla="*/ 4 w 52"/>
                <a:gd name="T3" fmla="*/ 2 h 20"/>
                <a:gd name="T4" fmla="*/ 2 w 52"/>
                <a:gd name="T5" fmla="*/ 11 h 20"/>
                <a:gd name="T6" fmla="*/ 2 w 52"/>
                <a:gd name="T7" fmla="*/ 11 h 20"/>
                <a:gd name="T8" fmla="*/ 1 w 52"/>
                <a:gd name="T9" fmla="*/ 13 h 20"/>
                <a:gd name="T10" fmla="*/ 0 w 52"/>
                <a:gd name="T11" fmla="*/ 13 h 20"/>
                <a:gd name="T12" fmla="*/ 2 w 52"/>
                <a:gd name="T13" fmla="*/ 20 h 20"/>
                <a:gd name="T14" fmla="*/ 52 w 52"/>
                <a:gd name="T15" fmla="*/ 20 h 20"/>
                <a:gd name="T16" fmla="*/ 49 w 52"/>
                <a:gd name="T17" fmla="*/ 17 h 20"/>
                <a:gd name="T18" fmla="*/ 17 w 52"/>
                <a:gd name="T19" fmla="*/ 7 h 20"/>
                <a:gd name="T20" fmla="*/ 14 w 52"/>
                <a:gd name="T21" fmla="*/ 4 h 20"/>
                <a:gd name="T22" fmla="*/ 15 w 52"/>
                <a:gd name="T23" fmla="*/ 4 h 20"/>
                <a:gd name="T24" fmla="*/ 15 w 52"/>
                <a:gd name="T25" fmla="*/ 2 h 20"/>
                <a:gd name="T26" fmla="*/ 7 w 52"/>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0">
                  <a:moveTo>
                    <a:pt x="7" y="0"/>
                  </a:moveTo>
                  <a:cubicBezTo>
                    <a:pt x="5" y="0"/>
                    <a:pt x="4" y="1"/>
                    <a:pt x="4" y="2"/>
                  </a:cubicBezTo>
                  <a:cubicBezTo>
                    <a:pt x="5" y="5"/>
                    <a:pt x="2" y="11"/>
                    <a:pt x="2" y="11"/>
                  </a:cubicBezTo>
                  <a:cubicBezTo>
                    <a:pt x="2" y="11"/>
                    <a:pt x="2" y="11"/>
                    <a:pt x="2" y="11"/>
                  </a:cubicBezTo>
                  <a:cubicBezTo>
                    <a:pt x="1" y="12"/>
                    <a:pt x="1" y="13"/>
                    <a:pt x="1" y="13"/>
                  </a:cubicBezTo>
                  <a:cubicBezTo>
                    <a:pt x="1" y="13"/>
                    <a:pt x="0" y="13"/>
                    <a:pt x="0" y="13"/>
                  </a:cubicBezTo>
                  <a:cubicBezTo>
                    <a:pt x="0" y="16"/>
                    <a:pt x="2" y="20"/>
                    <a:pt x="2" y="20"/>
                  </a:cubicBezTo>
                  <a:cubicBezTo>
                    <a:pt x="52" y="20"/>
                    <a:pt x="52" y="20"/>
                    <a:pt x="52" y="20"/>
                  </a:cubicBezTo>
                  <a:cubicBezTo>
                    <a:pt x="51" y="19"/>
                    <a:pt x="49" y="17"/>
                    <a:pt x="49" y="17"/>
                  </a:cubicBezTo>
                  <a:cubicBezTo>
                    <a:pt x="17" y="7"/>
                    <a:pt x="17" y="7"/>
                    <a:pt x="17" y="7"/>
                  </a:cubicBezTo>
                  <a:cubicBezTo>
                    <a:pt x="14" y="6"/>
                    <a:pt x="14" y="4"/>
                    <a:pt x="14" y="4"/>
                  </a:cubicBezTo>
                  <a:cubicBezTo>
                    <a:pt x="15" y="4"/>
                    <a:pt x="15" y="4"/>
                    <a:pt x="15" y="4"/>
                  </a:cubicBezTo>
                  <a:cubicBezTo>
                    <a:pt x="15" y="3"/>
                    <a:pt x="15" y="2"/>
                    <a:pt x="15" y="2"/>
                  </a:cubicBezTo>
                  <a:cubicBezTo>
                    <a:pt x="15" y="2"/>
                    <a:pt x="10" y="0"/>
                    <a:pt x="7" y="0"/>
                  </a:cubicBezTo>
                </a:path>
              </a:pathLst>
            </a:custGeom>
            <a:solidFill>
              <a:srgbClr val="24242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5816849" y="4309749"/>
              <a:ext cx="395600" cy="1240987"/>
            </a:xfrm>
            <a:custGeom>
              <a:avLst/>
              <a:gdLst>
                <a:gd name="T0" fmla="*/ 38 w 73"/>
                <a:gd name="T1" fmla="*/ 0 h 229"/>
                <a:gd name="T2" fmla="*/ 0 w 73"/>
                <a:gd name="T3" fmla="*/ 229 h 229"/>
                <a:gd name="T4" fmla="*/ 45 w 73"/>
                <a:gd name="T5" fmla="*/ 229 h 229"/>
                <a:gd name="T6" fmla="*/ 73 w 73"/>
                <a:gd name="T7" fmla="*/ 0 h 229"/>
                <a:gd name="T8" fmla="*/ 38 w 73"/>
                <a:gd name="T9" fmla="*/ 0 h 229"/>
              </a:gdLst>
              <a:ahLst/>
              <a:cxnLst>
                <a:cxn ang="0">
                  <a:pos x="T0" y="T1"/>
                </a:cxn>
                <a:cxn ang="0">
                  <a:pos x="T2" y="T3"/>
                </a:cxn>
                <a:cxn ang="0">
                  <a:pos x="T4" y="T5"/>
                </a:cxn>
                <a:cxn ang="0">
                  <a:pos x="T6" y="T7"/>
                </a:cxn>
                <a:cxn ang="0">
                  <a:pos x="T8" y="T9"/>
                </a:cxn>
              </a:cxnLst>
              <a:rect l="0" t="0" r="r" b="b"/>
              <a:pathLst>
                <a:path w="73" h="229">
                  <a:moveTo>
                    <a:pt x="38" y="0"/>
                  </a:moveTo>
                  <a:lnTo>
                    <a:pt x="0" y="229"/>
                  </a:lnTo>
                  <a:lnTo>
                    <a:pt x="45" y="229"/>
                  </a:lnTo>
                  <a:lnTo>
                    <a:pt x="73" y="0"/>
                  </a:lnTo>
                  <a:lnTo>
                    <a:pt x="38" y="0"/>
                  </a:lnTo>
                  <a:close/>
                </a:path>
              </a:pathLst>
            </a:custGeom>
            <a:solidFill>
              <a:srgbClr val="48484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434632" y="4309749"/>
              <a:ext cx="395600" cy="1240987"/>
            </a:xfrm>
            <a:custGeom>
              <a:avLst/>
              <a:gdLst>
                <a:gd name="T0" fmla="*/ 35 w 73"/>
                <a:gd name="T1" fmla="*/ 0 h 229"/>
                <a:gd name="T2" fmla="*/ 73 w 73"/>
                <a:gd name="T3" fmla="*/ 229 h 229"/>
                <a:gd name="T4" fmla="*/ 28 w 73"/>
                <a:gd name="T5" fmla="*/ 229 h 229"/>
                <a:gd name="T6" fmla="*/ 0 w 73"/>
                <a:gd name="T7" fmla="*/ 0 h 229"/>
                <a:gd name="T8" fmla="*/ 35 w 73"/>
                <a:gd name="T9" fmla="*/ 0 h 229"/>
              </a:gdLst>
              <a:ahLst/>
              <a:cxnLst>
                <a:cxn ang="0">
                  <a:pos x="T0" y="T1"/>
                </a:cxn>
                <a:cxn ang="0">
                  <a:pos x="T2" y="T3"/>
                </a:cxn>
                <a:cxn ang="0">
                  <a:pos x="T4" y="T5"/>
                </a:cxn>
                <a:cxn ang="0">
                  <a:pos x="T6" y="T7"/>
                </a:cxn>
                <a:cxn ang="0">
                  <a:pos x="T8" y="T9"/>
                </a:cxn>
              </a:cxnLst>
              <a:rect l="0" t="0" r="r" b="b"/>
              <a:pathLst>
                <a:path w="73" h="229">
                  <a:moveTo>
                    <a:pt x="35" y="0"/>
                  </a:moveTo>
                  <a:lnTo>
                    <a:pt x="73" y="229"/>
                  </a:lnTo>
                  <a:lnTo>
                    <a:pt x="28" y="229"/>
                  </a:lnTo>
                  <a:lnTo>
                    <a:pt x="0" y="0"/>
                  </a:lnTo>
                  <a:lnTo>
                    <a:pt x="35" y="0"/>
                  </a:lnTo>
                  <a:close/>
                </a:path>
              </a:pathLst>
            </a:custGeom>
            <a:solidFill>
              <a:srgbClr val="48484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5583828" y="1844035"/>
              <a:ext cx="1479429" cy="1642004"/>
            </a:xfrm>
            <a:custGeom>
              <a:avLst/>
              <a:gdLst>
                <a:gd name="T0" fmla="*/ 115 w 115"/>
                <a:gd name="T1" fmla="*/ 57 h 127"/>
                <a:gd name="T2" fmla="*/ 58 w 115"/>
                <a:gd name="T3" fmla="*/ 0 h 127"/>
                <a:gd name="T4" fmla="*/ 0 w 115"/>
                <a:gd name="T5" fmla="*/ 57 h 127"/>
                <a:gd name="T6" fmla="*/ 0 w 115"/>
                <a:gd name="T7" fmla="*/ 95 h 127"/>
                <a:gd name="T8" fmla="*/ 115 w 115"/>
                <a:gd name="T9" fmla="*/ 95 h 127"/>
                <a:gd name="T10" fmla="*/ 115 w 115"/>
                <a:gd name="T11" fmla="*/ 57 h 127"/>
              </a:gdLst>
              <a:ahLst/>
              <a:cxnLst>
                <a:cxn ang="0">
                  <a:pos x="T0" y="T1"/>
                </a:cxn>
                <a:cxn ang="0">
                  <a:pos x="T2" y="T3"/>
                </a:cxn>
                <a:cxn ang="0">
                  <a:pos x="T4" y="T5"/>
                </a:cxn>
                <a:cxn ang="0">
                  <a:pos x="T6" y="T7"/>
                </a:cxn>
                <a:cxn ang="0">
                  <a:pos x="T8" y="T9"/>
                </a:cxn>
                <a:cxn ang="0">
                  <a:pos x="T10" y="T11"/>
                </a:cxn>
              </a:cxnLst>
              <a:rect l="0" t="0" r="r" b="b"/>
              <a:pathLst>
                <a:path w="115" h="127">
                  <a:moveTo>
                    <a:pt x="115" y="57"/>
                  </a:moveTo>
                  <a:cubicBezTo>
                    <a:pt x="115" y="26"/>
                    <a:pt x="89" y="0"/>
                    <a:pt x="58" y="0"/>
                  </a:cubicBezTo>
                  <a:cubicBezTo>
                    <a:pt x="26" y="0"/>
                    <a:pt x="0" y="26"/>
                    <a:pt x="0" y="57"/>
                  </a:cubicBezTo>
                  <a:cubicBezTo>
                    <a:pt x="0" y="95"/>
                    <a:pt x="0" y="95"/>
                    <a:pt x="0" y="95"/>
                  </a:cubicBezTo>
                  <a:cubicBezTo>
                    <a:pt x="0" y="127"/>
                    <a:pt x="115" y="127"/>
                    <a:pt x="115" y="95"/>
                  </a:cubicBezTo>
                  <a:lnTo>
                    <a:pt x="115" y="57"/>
                  </a:lnTo>
                  <a:close/>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5572989" y="3030830"/>
              <a:ext cx="1506523" cy="1408978"/>
            </a:xfrm>
            <a:custGeom>
              <a:avLst/>
              <a:gdLst>
                <a:gd name="T0" fmla="*/ 268 w 278"/>
                <a:gd name="T1" fmla="*/ 260 h 260"/>
                <a:gd name="T2" fmla="*/ 7 w 278"/>
                <a:gd name="T3" fmla="*/ 260 h 260"/>
                <a:gd name="T4" fmla="*/ 0 w 278"/>
                <a:gd name="T5" fmla="*/ 0 h 260"/>
                <a:gd name="T6" fmla="*/ 278 w 278"/>
                <a:gd name="T7" fmla="*/ 0 h 260"/>
                <a:gd name="T8" fmla="*/ 268 w 278"/>
                <a:gd name="T9" fmla="*/ 260 h 260"/>
              </a:gdLst>
              <a:ahLst/>
              <a:cxnLst>
                <a:cxn ang="0">
                  <a:pos x="T0" y="T1"/>
                </a:cxn>
                <a:cxn ang="0">
                  <a:pos x="T2" y="T3"/>
                </a:cxn>
                <a:cxn ang="0">
                  <a:pos x="T4" y="T5"/>
                </a:cxn>
                <a:cxn ang="0">
                  <a:pos x="T6" y="T7"/>
                </a:cxn>
                <a:cxn ang="0">
                  <a:pos x="T8" y="T9"/>
                </a:cxn>
              </a:cxnLst>
              <a:rect l="0" t="0" r="r" b="b"/>
              <a:pathLst>
                <a:path w="278" h="260">
                  <a:moveTo>
                    <a:pt x="268" y="260"/>
                  </a:moveTo>
                  <a:lnTo>
                    <a:pt x="7" y="260"/>
                  </a:lnTo>
                  <a:lnTo>
                    <a:pt x="0" y="0"/>
                  </a:lnTo>
                  <a:lnTo>
                    <a:pt x="278" y="0"/>
                  </a:lnTo>
                  <a:lnTo>
                    <a:pt x="268" y="260"/>
                  </a:lnTo>
                  <a:close/>
                </a:path>
              </a:pathLst>
            </a:custGeom>
            <a:solidFill>
              <a:srgbClr val="48484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5572989" y="3030830"/>
              <a:ext cx="1506523" cy="1408978"/>
            </a:xfrm>
            <a:custGeom>
              <a:avLst/>
              <a:gdLst>
                <a:gd name="T0" fmla="*/ 268 w 278"/>
                <a:gd name="T1" fmla="*/ 260 h 260"/>
                <a:gd name="T2" fmla="*/ 7 w 278"/>
                <a:gd name="T3" fmla="*/ 260 h 260"/>
                <a:gd name="T4" fmla="*/ 0 w 278"/>
                <a:gd name="T5" fmla="*/ 0 h 260"/>
                <a:gd name="T6" fmla="*/ 278 w 278"/>
                <a:gd name="T7" fmla="*/ 0 h 260"/>
                <a:gd name="T8" fmla="*/ 268 w 278"/>
                <a:gd name="T9" fmla="*/ 260 h 260"/>
              </a:gdLst>
              <a:ahLst/>
              <a:cxnLst>
                <a:cxn ang="0">
                  <a:pos x="T0" y="T1"/>
                </a:cxn>
                <a:cxn ang="0">
                  <a:pos x="T2" y="T3"/>
                </a:cxn>
                <a:cxn ang="0">
                  <a:pos x="T4" y="T5"/>
                </a:cxn>
                <a:cxn ang="0">
                  <a:pos x="T6" y="T7"/>
                </a:cxn>
                <a:cxn ang="0">
                  <a:pos x="T8" y="T9"/>
                </a:cxn>
              </a:cxnLst>
              <a:rect l="0" t="0" r="r" b="b"/>
              <a:pathLst>
                <a:path w="278" h="260">
                  <a:moveTo>
                    <a:pt x="268" y="260"/>
                  </a:moveTo>
                  <a:lnTo>
                    <a:pt x="7" y="260"/>
                  </a:lnTo>
                  <a:lnTo>
                    <a:pt x="0" y="0"/>
                  </a:lnTo>
                  <a:lnTo>
                    <a:pt x="278" y="0"/>
                  </a:lnTo>
                  <a:lnTo>
                    <a:pt x="268" y="2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789755" y="3030830"/>
              <a:ext cx="525659" cy="709910"/>
            </a:xfrm>
            <a:custGeom>
              <a:avLst/>
              <a:gdLst>
                <a:gd name="T0" fmla="*/ 38 w 97"/>
                <a:gd name="T1" fmla="*/ 0 h 131"/>
                <a:gd name="T2" fmla="*/ 97 w 97"/>
                <a:gd name="T3" fmla="*/ 131 h 131"/>
                <a:gd name="T4" fmla="*/ 14 w 97"/>
                <a:gd name="T5" fmla="*/ 77 h 131"/>
                <a:gd name="T6" fmla="*/ 36 w 97"/>
                <a:gd name="T7" fmla="*/ 46 h 131"/>
                <a:gd name="T8" fmla="*/ 0 w 97"/>
                <a:gd name="T9" fmla="*/ 38 h 131"/>
                <a:gd name="T10" fmla="*/ 38 w 97"/>
                <a:gd name="T11" fmla="*/ 0 h 131"/>
              </a:gdLst>
              <a:ahLst/>
              <a:cxnLst>
                <a:cxn ang="0">
                  <a:pos x="T0" y="T1"/>
                </a:cxn>
                <a:cxn ang="0">
                  <a:pos x="T2" y="T3"/>
                </a:cxn>
                <a:cxn ang="0">
                  <a:pos x="T4" y="T5"/>
                </a:cxn>
                <a:cxn ang="0">
                  <a:pos x="T6" y="T7"/>
                </a:cxn>
                <a:cxn ang="0">
                  <a:pos x="T8" y="T9"/>
                </a:cxn>
                <a:cxn ang="0">
                  <a:pos x="T10" y="T11"/>
                </a:cxn>
              </a:cxnLst>
              <a:rect l="0" t="0" r="r" b="b"/>
              <a:pathLst>
                <a:path w="97" h="131">
                  <a:moveTo>
                    <a:pt x="38" y="0"/>
                  </a:moveTo>
                  <a:lnTo>
                    <a:pt x="97" y="131"/>
                  </a:lnTo>
                  <a:lnTo>
                    <a:pt x="14" y="77"/>
                  </a:lnTo>
                  <a:lnTo>
                    <a:pt x="36" y="46"/>
                  </a:lnTo>
                  <a:lnTo>
                    <a:pt x="0" y="38"/>
                  </a:lnTo>
                  <a:lnTo>
                    <a:pt x="38" y="0"/>
                  </a:lnTo>
                  <a:close/>
                </a:path>
              </a:pathLst>
            </a:custGeom>
            <a:solidFill>
              <a:srgbClr val="24242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6315411" y="3030830"/>
              <a:ext cx="541915" cy="709910"/>
            </a:xfrm>
            <a:custGeom>
              <a:avLst/>
              <a:gdLst>
                <a:gd name="T0" fmla="*/ 62 w 100"/>
                <a:gd name="T1" fmla="*/ 0 h 131"/>
                <a:gd name="T2" fmla="*/ 0 w 100"/>
                <a:gd name="T3" fmla="*/ 131 h 131"/>
                <a:gd name="T4" fmla="*/ 84 w 100"/>
                <a:gd name="T5" fmla="*/ 77 h 131"/>
                <a:gd name="T6" fmla="*/ 65 w 100"/>
                <a:gd name="T7" fmla="*/ 46 h 131"/>
                <a:gd name="T8" fmla="*/ 100 w 100"/>
                <a:gd name="T9" fmla="*/ 38 h 131"/>
                <a:gd name="T10" fmla="*/ 62 w 100"/>
                <a:gd name="T11" fmla="*/ 0 h 131"/>
              </a:gdLst>
              <a:ahLst/>
              <a:cxnLst>
                <a:cxn ang="0">
                  <a:pos x="T0" y="T1"/>
                </a:cxn>
                <a:cxn ang="0">
                  <a:pos x="T2" y="T3"/>
                </a:cxn>
                <a:cxn ang="0">
                  <a:pos x="T4" y="T5"/>
                </a:cxn>
                <a:cxn ang="0">
                  <a:pos x="T6" y="T7"/>
                </a:cxn>
                <a:cxn ang="0">
                  <a:pos x="T8" y="T9"/>
                </a:cxn>
                <a:cxn ang="0">
                  <a:pos x="T10" y="T11"/>
                </a:cxn>
              </a:cxnLst>
              <a:rect l="0" t="0" r="r" b="b"/>
              <a:pathLst>
                <a:path w="100" h="131">
                  <a:moveTo>
                    <a:pt x="62" y="0"/>
                  </a:moveTo>
                  <a:lnTo>
                    <a:pt x="0" y="131"/>
                  </a:lnTo>
                  <a:lnTo>
                    <a:pt x="84" y="77"/>
                  </a:lnTo>
                  <a:lnTo>
                    <a:pt x="65" y="46"/>
                  </a:lnTo>
                  <a:lnTo>
                    <a:pt x="100" y="38"/>
                  </a:lnTo>
                  <a:lnTo>
                    <a:pt x="62" y="0"/>
                  </a:lnTo>
                  <a:close/>
                </a:path>
              </a:pathLst>
            </a:custGeom>
            <a:solidFill>
              <a:srgbClr val="24242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5995683" y="3030830"/>
              <a:ext cx="655719" cy="709910"/>
            </a:xfrm>
            <a:custGeom>
              <a:avLst/>
              <a:gdLst>
                <a:gd name="T0" fmla="*/ 0 w 121"/>
                <a:gd name="T1" fmla="*/ 0 h 131"/>
                <a:gd name="T2" fmla="*/ 121 w 121"/>
                <a:gd name="T3" fmla="*/ 0 h 131"/>
                <a:gd name="T4" fmla="*/ 59 w 121"/>
                <a:gd name="T5" fmla="*/ 131 h 131"/>
                <a:gd name="T6" fmla="*/ 0 w 121"/>
                <a:gd name="T7" fmla="*/ 0 h 131"/>
              </a:gdLst>
              <a:ahLst/>
              <a:cxnLst>
                <a:cxn ang="0">
                  <a:pos x="T0" y="T1"/>
                </a:cxn>
                <a:cxn ang="0">
                  <a:pos x="T2" y="T3"/>
                </a:cxn>
                <a:cxn ang="0">
                  <a:pos x="T4" y="T5"/>
                </a:cxn>
                <a:cxn ang="0">
                  <a:pos x="T6" y="T7"/>
                </a:cxn>
              </a:cxnLst>
              <a:rect l="0" t="0" r="r" b="b"/>
              <a:pathLst>
                <a:path w="121" h="131">
                  <a:moveTo>
                    <a:pt x="0" y="0"/>
                  </a:moveTo>
                  <a:lnTo>
                    <a:pt x="121" y="0"/>
                  </a:lnTo>
                  <a:lnTo>
                    <a:pt x="59" y="131"/>
                  </a:lnTo>
                  <a:lnTo>
                    <a:pt x="0"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6098645" y="3030830"/>
              <a:ext cx="449791" cy="81289"/>
            </a:xfrm>
            <a:custGeom>
              <a:avLst/>
              <a:gdLst>
                <a:gd name="T0" fmla="*/ 19 w 83"/>
                <a:gd name="T1" fmla="*/ 0 h 15"/>
                <a:gd name="T2" fmla="*/ 0 w 83"/>
                <a:gd name="T3" fmla="*/ 15 h 15"/>
                <a:gd name="T4" fmla="*/ 83 w 83"/>
                <a:gd name="T5" fmla="*/ 15 h 15"/>
                <a:gd name="T6" fmla="*/ 67 w 83"/>
                <a:gd name="T7" fmla="*/ 0 h 15"/>
                <a:gd name="T8" fmla="*/ 19 w 83"/>
                <a:gd name="T9" fmla="*/ 0 h 15"/>
              </a:gdLst>
              <a:ahLst/>
              <a:cxnLst>
                <a:cxn ang="0">
                  <a:pos x="T0" y="T1"/>
                </a:cxn>
                <a:cxn ang="0">
                  <a:pos x="T2" y="T3"/>
                </a:cxn>
                <a:cxn ang="0">
                  <a:pos x="T4" y="T5"/>
                </a:cxn>
                <a:cxn ang="0">
                  <a:pos x="T6" y="T7"/>
                </a:cxn>
                <a:cxn ang="0">
                  <a:pos x="T8" y="T9"/>
                </a:cxn>
              </a:cxnLst>
              <a:rect l="0" t="0" r="r" b="b"/>
              <a:pathLst>
                <a:path w="83" h="15">
                  <a:moveTo>
                    <a:pt x="19" y="0"/>
                  </a:moveTo>
                  <a:lnTo>
                    <a:pt x="0" y="15"/>
                  </a:lnTo>
                  <a:lnTo>
                    <a:pt x="83" y="15"/>
                  </a:lnTo>
                  <a:lnTo>
                    <a:pt x="67" y="0"/>
                  </a:lnTo>
                  <a:lnTo>
                    <a:pt x="1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6212449" y="3068763"/>
              <a:ext cx="222187" cy="671974"/>
            </a:xfrm>
            <a:custGeom>
              <a:avLst/>
              <a:gdLst>
                <a:gd name="T0" fmla="*/ 10 w 41"/>
                <a:gd name="T1" fmla="*/ 0 h 124"/>
                <a:gd name="T2" fmla="*/ 0 w 41"/>
                <a:gd name="T3" fmla="*/ 79 h 124"/>
                <a:gd name="T4" fmla="*/ 19 w 41"/>
                <a:gd name="T5" fmla="*/ 124 h 124"/>
                <a:gd name="T6" fmla="*/ 41 w 41"/>
                <a:gd name="T7" fmla="*/ 77 h 124"/>
                <a:gd name="T8" fmla="*/ 29 w 41"/>
                <a:gd name="T9" fmla="*/ 0 h 124"/>
                <a:gd name="T10" fmla="*/ 10 w 41"/>
                <a:gd name="T11" fmla="*/ 0 h 124"/>
              </a:gdLst>
              <a:ahLst/>
              <a:cxnLst>
                <a:cxn ang="0">
                  <a:pos x="T0" y="T1"/>
                </a:cxn>
                <a:cxn ang="0">
                  <a:pos x="T2" y="T3"/>
                </a:cxn>
                <a:cxn ang="0">
                  <a:pos x="T4" y="T5"/>
                </a:cxn>
                <a:cxn ang="0">
                  <a:pos x="T6" y="T7"/>
                </a:cxn>
                <a:cxn ang="0">
                  <a:pos x="T8" y="T9"/>
                </a:cxn>
                <a:cxn ang="0">
                  <a:pos x="T10" y="T11"/>
                </a:cxn>
              </a:cxnLst>
              <a:rect l="0" t="0" r="r" b="b"/>
              <a:pathLst>
                <a:path w="41" h="124">
                  <a:moveTo>
                    <a:pt x="10" y="0"/>
                  </a:moveTo>
                  <a:lnTo>
                    <a:pt x="0" y="79"/>
                  </a:lnTo>
                  <a:lnTo>
                    <a:pt x="19" y="124"/>
                  </a:lnTo>
                  <a:lnTo>
                    <a:pt x="41" y="77"/>
                  </a:lnTo>
                  <a:lnTo>
                    <a:pt x="29" y="0"/>
                  </a:lnTo>
                  <a:lnTo>
                    <a:pt x="1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Oval 17"/>
            <p:cNvSpPr>
              <a:spLocks noChangeArrowheads="1"/>
            </p:cNvSpPr>
            <p:nvPr/>
          </p:nvSpPr>
          <p:spPr bwMode="auto">
            <a:xfrm>
              <a:off x="6293734" y="3805767"/>
              <a:ext cx="65030" cy="65030"/>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Oval 18"/>
            <p:cNvSpPr>
              <a:spLocks noChangeArrowheads="1"/>
            </p:cNvSpPr>
            <p:nvPr/>
          </p:nvSpPr>
          <p:spPr bwMode="auto">
            <a:xfrm>
              <a:off x="6293734" y="3962924"/>
              <a:ext cx="65030" cy="65030"/>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Oval 19"/>
            <p:cNvSpPr>
              <a:spLocks noChangeArrowheads="1"/>
            </p:cNvSpPr>
            <p:nvPr/>
          </p:nvSpPr>
          <p:spPr bwMode="auto">
            <a:xfrm>
              <a:off x="6293734" y="4120077"/>
              <a:ext cx="65030" cy="65030"/>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Oval 20"/>
            <p:cNvSpPr>
              <a:spLocks noChangeArrowheads="1"/>
            </p:cNvSpPr>
            <p:nvPr/>
          </p:nvSpPr>
          <p:spPr bwMode="auto">
            <a:xfrm>
              <a:off x="6293734" y="4271814"/>
              <a:ext cx="65030" cy="65030"/>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5724725" y="4027954"/>
              <a:ext cx="298055" cy="10838"/>
            </a:xfrm>
            <a:custGeom>
              <a:avLst/>
              <a:gdLst>
                <a:gd name="T0" fmla="*/ 23 w 23"/>
                <a:gd name="T1" fmla="*/ 0 h 1"/>
                <a:gd name="T2" fmla="*/ 0 w 23"/>
                <a:gd name="T3" fmla="*/ 0 h 1"/>
                <a:gd name="T4" fmla="*/ 11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cubicBezTo>
                    <a:pt x="0" y="0"/>
                    <a:pt x="0" y="0"/>
                    <a:pt x="0" y="0"/>
                  </a:cubicBezTo>
                  <a:cubicBezTo>
                    <a:pt x="0" y="0"/>
                    <a:pt x="4" y="1"/>
                    <a:pt x="11" y="1"/>
                  </a:cubicBezTo>
                  <a:cubicBezTo>
                    <a:pt x="14" y="1"/>
                    <a:pt x="18" y="1"/>
                    <a:pt x="23" y="0"/>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6575530" y="4055048"/>
              <a:ext cx="298055" cy="21677"/>
            </a:xfrm>
            <a:custGeom>
              <a:avLst/>
              <a:gdLst>
                <a:gd name="T0" fmla="*/ 23 w 23"/>
                <a:gd name="T1" fmla="*/ 0 h 2"/>
                <a:gd name="T2" fmla="*/ 0 w 23"/>
                <a:gd name="T3" fmla="*/ 0 h 2"/>
                <a:gd name="T4" fmla="*/ 11 w 23"/>
                <a:gd name="T5" fmla="*/ 2 h 2"/>
                <a:gd name="T6" fmla="*/ 23 w 23"/>
                <a:gd name="T7" fmla="*/ 0 h 2"/>
              </a:gdLst>
              <a:ahLst/>
              <a:cxnLst>
                <a:cxn ang="0">
                  <a:pos x="T0" y="T1"/>
                </a:cxn>
                <a:cxn ang="0">
                  <a:pos x="T2" y="T3"/>
                </a:cxn>
                <a:cxn ang="0">
                  <a:pos x="T4" y="T5"/>
                </a:cxn>
                <a:cxn ang="0">
                  <a:pos x="T6" y="T7"/>
                </a:cxn>
              </a:cxnLst>
              <a:rect l="0" t="0" r="r" b="b"/>
              <a:pathLst>
                <a:path w="23" h="2">
                  <a:moveTo>
                    <a:pt x="23" y="0"/>
                  </a:moveTo>
                  <a:cubicBezTo>
                    <a:pt x="0" y="0"/>
                    <a:pt x="0" y="0"/>
                    <a:pt x="0" y="0"/>
                  </a:cubicBezTo>
                  <a:cubicBezTo>
                    <a:pt x="0" y="0"/>
                    <a:pt x="4" y="2"/>
                    <a:pt x="11" y="2"/>
                  </a:cubicBezTo>
                  <a:cubicBezTo>
                    <a:pt x="14" y="2"/>
                    <a:pt x="18" y="1"/>
                    <a:pt x="23" y="0"/>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7014483" y="2358856"/>
              <a:ext cx="124642" cy="325149"/>
            </a:xfrm>
            <a:custGeom>
              <a:avLst/>
              <a:gdLst>
                <a:gd name="T0" fmla="*/ 0 w 10"/>
                <a:gd name="T1" fmla="*/ 20 h 25"/>
                <a:gd name="T2" fmla="*/ 5 w 10"/>
                <a:gd name="T3" fmla="*/ 25 h 25"/>
                <a:gd name="T4" fmla="*/ 10 w 10"/>
                <a:gd name="T5" fmla="*/ 20 h 25"/>
                <a:gd name="T6" fmla="*/ 10 w 10"/>
                <a:gd name="T7" fmla="*/ 5 h 25"/>
                <a:gd name="T8" fmla="*/ 5 w 10"/>
                <a:gd name="T9" fmla="*/ 0 h 25"/>
                <a:gd name="T10" fmla="*/ 0 w 10"/>
                <a:gd name="T11" fmla="*/ 5 h 25"/>
                <a:gd name="T12" fmla="*/ 0 w 10"/>
                <a:gd name="T13" fmla="*/ 20 h 25"/>
              </a:gdLst>
              <a:ahLst/>
              <a:cxnLst>
                <a:cxn ang="0">
                  <a:pos x="T0" y="T1"/>
                </a:cxn>
                <a:cxn ang="0">
                  <a:pos x="T2" y="T3"/>
                </a:cxn>
                <a:cxn ang="0">
                  <a:pos x="T4" y="T5"/>
                </a:cxn>
                <a:cxn ang="0">
                  <a:pos x="T6" y="T7"/>
                </a:cxn>
                <a:cxn ang="0">
                  <a:pos x="T8" y="T9"/>
                </a:cxn>
                <a:cxn ang="0">
                  <a:pos x="T10" y="T11"/>
                </a:cxn>
                <a:cxn ang="0">
                  <a:pos x="T12" y="T13"/>
                </a:cxn>
              </a:cxnLst>
              <a:rect l="0" t="0" r="r" b="b"/>
              <a:pathLst>
                <a:path w="10" h="25">
                  <a:moveTo>
                    <a:pt x="0" y="20"/>
                  </a:moveTo>
                  <a:cubicBezTo>
                    <a:pt x="0" y="23"/>
                    <a:pt x="3" y="25"/>
                    <a:pt x="5" y="25"/>
                  </a:cubicBezTo>
                  <a:cubicBezTo>
                    <a:pt x="8" y="25"/>
                    <a:pt x="10" y="23"/>
                    <a:pt x="10" y="20"/>
                  </a:cubicBezTo>
                  <a:cubicBezTo>
                    <a:pt x="10" y="5"/>
                    <a:pt x="10" y="5"/>
                    <a:pt x="10" y="5"/>
                  </a:cubicBezTo>
                  <a:cubicBezTo>
                    <a:pt x="10" y="2"/>
                    <a:pt x="8" y="0"/>
                    <a:pt x="5" y="0"/>
                  </a:cubicBezTo>
                  <a:cubicBezTo>
                    <a:pt x="3" y="0"/>
                    <a:pt x="0" y="2"/>
                    <a:pt x="0" y="5"/>
                  </a:cubicBezTo>
                  <a:lnTo>
                    <a:pt x="0" y="20"/>
                  </a:lnTo>
                  <a:close/>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7025321" y="2413047"/>
              <a:ext cx="92127" cy="205928"/>
            </a:xfrm>
            <a:custGeom>
              <a:avLst/>
              <a:gdLst>
                <a:gd name="T0" fmla="*/ 3 w 7"/>
                <a:gd name="T1" fmla="*/ 13 h 16"/>
                <a:gd name="T2" fmla="*/ 3 w 7"/>
                <a:gd name="T3" fmla="*/ 4 h 16"/>
                <a:gd name="T4" fmla="*/ 0 w 7"/>
                <a:gd name="T5" fmla="*/ 0 h 16"/>
                <a:gd name="T6" fmla="*/ 1 w 7"/>
                <a:gd name="T7" fmla="*/ 0 h 16"/>
                <a:gd name="T8" fmla="*/ 7 w 7"/>
                <a:gd name="T9" fmla="*/ 4 h 16"/>
                <a:gd name="T10" fmla="*/ 7 w 7"/>
                <a:gd name="T11" fmla="*/ 13 h 16"/>
                <a:gd name="T12" fmla="*/ 2 w 7"/>
                <a:gd name="T13" fmla="*/ 16 h 16"/>
                <a:gd name="T14" fmla="*/ 1 w 7"/>
                <a:gd name="T15" fmla="*/ 16 h 16"/>
                <a:gd name="T16" fmla="*/ 3 w 7"/>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6">
                  <a:moveTo>
                    <a:pt x="3" y="13"/>
                  </a:moveTo>
                  <a:cubicBezTo>
                    <a:pt x="3" y="4"/>
                    <a:pt x="3" y="4"/>
                    <a:pt x="3" y="4"/>
                  </a:cubicBezTo>
                  <a:cubicBezTo>
                    <a:pt x="3" y="2"/>
                    <a:pt x="2" y="1"/>
                    <a:pt x="0" y="0"/>
                  </a:cubicBezTo>
                  <a:cubicBezTo>
                    <a:pt x="0" y="0"/>
                    <a:pt x="0" y="0"/>
                    <a:pt x="1" y="0"/>
                  </a:cubicBezTo>
                  <a:cubicBezTo>
                    <a:pt x="4" y="0"/>
                    <a:pt x="7" y="2"/>
                    <a:pt x="7" y="4"/>
                  </a:cubicBezTo>
                  <a:cubicBezTo>
                    <a:pt x="7" y="13"/>
                    <a:pt x="7" y="13"/>
                    <a:pt x="7" y="13"/>
                  </a:cubicBezTo>
                  <a:cubicBezTo>
                    <a:pt x="7" y="15"/>
                    <a:pt x="6" y="16"/>
                    <a:pt x="2" y="16"/>
                  </a:cubicBezTo>
                  <a:cubicBezTo>
                    <a:pt x="2" y="16"/>
                    <a:pt x="1" y="16"/>
                    <a:pt x="1" y="16"/>
                  </a:cubicBezTo>
                  <a:cubicBezTo>
                    <a:pt x="4" y="16"/>
                    <a:pt x="3" y="15"/>
                    <a:pt x="3" y="13"/>
                  </a:cubicBezTo>
                  <a:close/>
                </a:path>
              </a:pathLst>
            </a:custGeom>
            <a:solidFill>
              <a:srgbClr val="B992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5507959" y="2358856"/>
              <a:ext cx="130060" cy="325149"/>
            </a:xfrm>
            <a:custGeom>
              <a:avLst/>
              <a:gdLst>
                <a:gd name="T0" fmla="*/ 10 w 10"/>
                <a:gd name="T1" fmla="*/ 20 h 25"/>
                <a:gd name="T2" fmla="*/ 5 w 10"/>
                <a:gd name="T3" fmla="*/ 25 h 25"/>
                <a:gd name="T4" fmla="*/ 0 w 10"/>
                <a:gd name="T5" fmla="*/ 20 h 25"/>
                <a:gd name="T6" fmla="*/ 0 w 10"/>
                <a:gd name="T7" fmla="*/ 5 h 25"/>
                <a:gd name="T8" fmla="*/ 5 w 10"/>
                <a:gd name="T9" fmla="*/ 0 h 25"/>
                <a:gd name="T10" fmla="*/ 10 w 10"/>
                <a:gd name="T11" fmla="*/ 5 h 25"/>
                <a:gd name="T12" fmla="*/ 10 w 10"/>
                <a:gd name="T13" fmla="*/ 20 h 25"/>
              </a:gdLst>
              <a:ahLst/>
              <a:cxnLst>
                <a:cxn ang="0">
                  <a:pos x="T0" y="T1"/>
                </a:cxn>
                <a:cxn ang="0">
                  <a:pos x="T2" y="T3"/>
                </a:cxn>
                <a:cxn ang="0">
                  <a:pos x="T4" y="T5"/>
                </a:cxn>
                <a:cxn ang="0">
                  <a:pos x="T6" y="T7"/>
                </a:cxn>
                <a:cxn ang="0">
                  <a:pos x="T8" y="T9"/>
                </a:cxn>
                <a:cxn ang="0">
                  <a:pos x="T10" y="T11"/>
                </a:cxn>
                <a:cxn ang="0">
                  <a:pos x="T12" y="T13"/>
                </a:cxn>
              </a:cxnLst>
              <a:rect l="0" t="0" r="r" b="b"/>
              <a:pathLst>
                <a:path w="10" h="25">
                  <a:moveTo>
                    <a:pt x="10" y="20"/>
                  </a:moveTo>
                  <a:cubicBezTo>
                    <a:pt x="10" y="23"/>
                    <a:pt x="8" y="25"/>
                    <a:pt x="5" y="25"/>
                  </a:cubicBezTo>
                  <a:cubicBezTo>
                    <a:pt x="2" y="25"/>
                    <a:pt x="0" y="23"/>
                    <a:pt x="0" y="20"/>
                  </a:cubicBezTo>
                  <a:cubicBezTo>
                    <a:pt x="0" y="5"/>
                    <a:pt x="0" y="5"/>
                    <a:pt x="0" y="5"/>
                  </a:cubicBezTo>
                  <a:cubicBezTo>
                    <a:pt x="0" y="2"/>
                    <a:pt x="2" y="0"/>
                    <a:pt x="5" y="0"/>
                  </a:cubicBezTo>
                  <a:cubicBezTo>
                    <a:pt x="8" y="0"/>
                    <a:pt x="10" y="2"/>
                    <a:pt x="10" y="5"/>
                  </a:cubicBezTo>
                  <a:lnTo>
                    <a:pt x="10" y="20"/>
                  </a:lnTo>
                  <a:close/>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5535053" y="2413047"/>
              <a:ext cx="102966" cy="205928"/>
            </a:xfrm>
            <a:custGeom>
              <a:avLst/>
              <a:gdLst>
                <a:gd name="T0" fmla="*/ 5 w 8"/>
                <a:gd name="T1" fmla="*/ 13 h 16"/>
                <a:gd name="T2" fmla="*/ 5 w 8"/>
                <a:gd name="T3" fmla="*/ 4 h 16"/>
                <a:gd name="T4" fmla="*/ 8 w 8"/>
                <a:gd name="T5" fmla="*/ 0 h 16"/>
                <a:gd name="T6" fmla="*/ 7 w 8"/>
                <a:gd name="T7" fmla="*/ 0 h 16"/>
                <a:gd name="T8" fmla="*/ 0 w 8"/>
                <a:gd name="T9" fmla="*/ 4 h 16"/>
                <a:gd name="T10" fmla="*/ 0 w 8"/>
                <a:gd name="T11" fmla="*/ 13 h 16"/>
                <a:gd name="T12" fmla="*/ 5 w 8"/>
                <a:gd name="T13" fmla="*/ 16 h 16"/>
                <a:gd name="T14" fmla="*/ 6 w 8"/>
                <a:gd name="T15" fmla="*/ 16 h 16"/>
                <a:gd name="T16" fmla="*/ 5 w 8"/>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6">
                  <a:moveTo>
                    <a:pt x="5" y="13"/>
                  </a:moveTo>
                  <a:cubicBezTo>
                    <a:pt x="5" y="4"/>
                    <a:pt x="5" y="4"/>
                    <a:pt x="5" y="4"/>
                  </a:cubicBezTo>
                  <a:cubicBezTo>
                    <a:pt x="5" y="2"/>
                    <a:pt x="5" y="1"/>
                    <a:pt x="8" y="0"/>
                  </a:cubicBezTo>
                  <a:cubicBezTo>
                    <a:pt x="8" y="0"/>
                    <a:pt x="7" y="0"/>
                    <a:pt x="7" y="0"/>
                  </a:cubicBezTo>
                  <a:cubicBezTo>
                    <a:pt x="3" y="0"/>
                    <a:pt x="0" y="2"/>
                    <a:pt x="0" y="4"/>
                  </a:cubicBezTo>
                  <a:cubicBezTo>
                    <a:pt x="0" y="13"/>
                    <a:pt x="0" y="13"/>
                    <a:pt x="0" y="13"/>
                  </a:cubicBezTo>
                  <a:cubicBezTo>
                    <a:pt x="0" y="15"/>
                    <a:pt x="2" y="16"/>
                    <a:pt x="5" y="16"/>
                  </a:cubicBezTo>
                  <a:cubicBezTo>
                    <a:pt x="6" y="16"/>
                    <a:pt x="6" y="16"/>
                    <a:pt x="6" y="16"/>
                  </a:cubicBezTo>
                  <a:cubicBezTo>
                    <a:pt x="4" y="16"/>
                    <a:pt x="5" y="15"/>
                    <a:pt x="5" y="13"/>
                  </a:cubicBezTo>
                  <a:close/>
                </a:path>
              </a:pathLst>
            </a:custGeom>
            <a:solidFill>
              <a:srgbClr val="B992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6136581" y="2786967"/>
              <a:ext cx="384761" cy="325149"/>
            </a:xfrm>
            <a:custGeom>
              <a:avLst/>
              <a:gdLst>
                <a:gd name="T0" fmla="*/ 0 w 30"/>
                <a:gd name="T1" fmla="*/ 0 h 25"/>
                <a:gd name="T2" fmla="*/ 30 w 30"/>
                <a:gd name="T3" fmla="*/ 0 h 25"/>
                <a:gd name="T4" fmla="*/ 0 w 30"/>
                <a:gd name="T5" fmla="*/ 0 h 25"/>
              </a:gdLst>
              <a:ahLst/>
              <a:cxnLst>
                <a:cxn ang="0">
                  <a:pos x="T0" y="T1"/>
                </a:cxn>
                <a:cxn ang="0">
                  <a:pos x="T2" y="T3"/>
                </a:cxn>
                <a:cxn ang="0">
                  <a:pos x="T4" y="T5"/>
                </a:cxn>
              </a:cxnLst>
              <a:rect l="0" t="0" r="r" b="b"/>
              <a:pathLst>
                <a:path w="30" h="25">
                  <a:moveTo>
                    <a:pt x="0" y="0"/>
                  </a:moveTo>
                  <a:cubicBezTo>
                    <a:pt x="0" y="0"/>
                    <a:pt x="9" y="15"/>
                    <a:pt x="30" y="0"/>
                  </a:cubicBezTo>
                  <a:cubicBezTo>
                    <a:pt x="30" y="0"/>
                    <a:pt x="10" y="25"/>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5865623" y="2331759"/>
              <a:ext cx="233025" cy="108383"/>
            </a:xfrm>
            <a:custGeom>
              <a:avLst/>
              <a:gdLst>
                <a:gd name="T0" fmla="*/ 3 w 43"/>
                <a:gd name="T1" fmla="*/ 20 h 20"/>
                <a:gd name="T2" fmla="*/ 0 w 43"/>
                <a:gd name="T3" fmla="*/ 12 h 20"/>
                <a:gd name="T4" fmla="*/ 41 w 43"/>
                <a:gd name="T5" fmla="*/ 0 h 20"/>
                <a:gd name="T6" fmla="*/ 43 w 43"/>
                <a:gd name="T7" fmla="*/ 8 h 20"/>
                <a:gd name="T8" fmla="*/ 3 w 43"/>
                <a:gd name="T9" fmla="*/ 20 h 20"/>
              </a:gdLst>
              <a:ahLst/>
              <a:cxnLst>
                <a:cxn ang="0">
                  <a:pos x="T0" y="T1"/>
                </a:cxn>
                <a:cxn ang="0">
                  <a:pos x="T2" y="T3"/>
                </a:cxn>
                <a:cxn ang="0">
                  <a:pos x="T4" y="T5"/>
                </a:cxn>
                <a:cxn ang="0">
                  <a:pos x="T6" y="T7"/>
                </a:cxn>
                <a:cxn ang="0">
                  <a:pos x="T8" y="T9"/>
                </a:cxn>
              </a:cxnLst>
              <a:rect l="0" t="0" r="r" b="b"/>
              <a:pathLst>
                <a:path w="43" h="20">
                  <a:moveTo>
                    <a:pt x="3" y="20"/>
                  </a:moveTo>
                  <a:lnTo>
                    <a:pt x="0" y="12"/>
                  </a:lnTo>
                  <a:lnTo>
                    <a:pt x="41" y="0"/>
                  </a:lnTo>
                  <a:lnTo>
                    <a:pt x="43" y="8"/>
                  </a:lnTo>
                  <a:lnTo>
                    <a:pt x="3" y="2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5583828" y="1600175"/>
              <a:ext cx="1544459" cy="991706"/>
            </a:xfrm>
            <a:custGeom>
              <a:avLst/>
              <a:gdLst>
                <a:gd name="T0" fmla="*/ 0 w 120"/>
                <a:gd name="T1" fmla="*/ 77 h 77"/>
                <a:gd name="T2" fmla="*/ 4 w 120"/>
                <a:gd name="T3" fmla="*/ 77 h 77"/>
                <a:gd name="T4" fmla="*/ 4 w 120"/>
                <a:gd name="T5" fmla="*/ 68 h 77"/>
                <a:gd name="T6" fmla="*/ 21 w 120"/>
                <a:gd name="T7" fmla="*/ 38 h 77"/>
                <a:gd name="T8" fmla="*/ 92 w 120"/>
                <a:gd name="T9" fmla="*/ 38 h 77"/>
                <a:gd name="T10" fmla="*/ 112 w 120"/>
                <a:gd name="T11" fmla="*/ 68 h 77"/>
                <a:gd name="T12" fmla="*/ 112 w 120"/>
                <a:gd name="T13" fmla="*/ 77 h 77"/>
                <a:gd name="T14" fmla="*/ 116 w 120"/>
                <a:gd name="T15" fmla="*/ 77 h 77"/>
                <a:gd name="T16" fmla="*/ 116 w 120"/>
                <a:gd name="T17" fmla="*/ 68 h 77"/>
                <a:gd name="T18" fmla="*/ 97 w 120"/>
                <a:gd name="T19" fmla="*/ 19 h 77"/>
                <a:gd name="T20" fmla="*/ 60 w 120"/>
                <a:gd name="T21" fmla="*/ 12 h 77"/>
                <a:gd name="T22" fmla="*/ 61 w 120"/>
                <a:gd name="T23" fmla="*/ 0 h 77"/>
                <a:gd name="T24" fmla="*/ 37 w 120"/>
                <a:gd name="T25" fmla="*/ 14 h 77"/>
                <a:gd name="T26" fmla="*/ 26 w 120"/>
                <a:gd name="T27" fmla="*/ 19 h 77"/>
                <a:gd name="T28" fmla="*/ 0 w 120"/>
                <a:gd name="T29" fmla="*/ 67 h 77"/>
                <a:gd name="T30" fmla="*/ 0 w 120"/>
                <a:gd name="T3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77">
                  <a:moveTo>
                    <a:pt x="0" y="77"/>
                  </a:moveTo>
                  <a:cubicBezTo>
                    <a:pt x="4" y="77"/>
                    <a:pt x="4" y="77"/>
                    <a:pt x="4" y="77"/>
                  </a:cubicBezTo>
                  <a:cubicBezTo>
                    <a:pt x="4" y="77"/>
                    <a:pt x="4" y="69"/>
                    <a:pt x="4" y="68"/>
                  </a:cubicBezTo>
                  <a:cubicBezTo>
                    <a:pt x="5" y="61"/>
                    <a:pt x="11" y="37"/>
                    <a:pt x="21" y="38"/>
                  </a:cubicBezTo>
                  <a:cubicBezTo>
                    <a:pt x="40" y="39"/>
                    <a:pt x="75" y="41"/>
                    <a:pt x="92" y="38"/>
                  </a:cubicBezTo>
                  <a:cubicBezTo>
                    <a:pt x="98" y="37"/>
                    <a:pt x="111" y="49"/>
                    <a:pt x="112" y="68"/>
                  </a:cubicBezTo>
                  <a:cubicBezTo>
                    <a:pt x="112" y="69"/>
                    <a:pt x="112" y="76"/>
                    <a:pt x="112" y="77"/>
                  </a:cubicBezTo>
                  <a:cubicBezTo>
                    <a:pt x="116" y="77"/>
                    <a:pt x="116" y="77"/>
                    <a:pt x="116" y="77"/>
                  </a:cubicBezTo>
                  <a:cubicBezTo>
                    <a:pt x="116" y="77"/>
                    <a:pt x="115" y="69"/>
                    <a:pt x="116" y="68"/>
                  </a:cubicBezTo>
                  <a:cubicBezTo>
                    <a:pt x="117" y="60"/>
                    <a:pt x="120" y="33"/>
                    <a:pt x="97" y="19"/>
                  </a:cubicBezTo>
                  <a:cubicBezTo>
                    <a:pt x="90" y="14"/>
                    <a:pt x="70" y="8"/>
                    <a:pt x="60" y="12"/>
                  </a:cubicBezTo>
                  <a:cubicBezTo>
                    <a:pt x="60" y="12"/>
                    <a:pt x="56" y="9"/>
                    <a:pt x="61" y="0"/>
                  </a:cubicBezTo>
                  <a:cubicBezTo>
                    <a:pt x="61" y="0"/>
                    <a:pt x="37" y="5"/>
                    <a:pt x="37" y="14"/>
                  </a:cubicBezTo>
                  <a:cubicBezTo>
                    <a:pt x="37" y="14"/>
                    <a:pt x="26" y="11"/>
                    <a:pt x="26" y="19"/>
                  </a:cubicBezTo>
                  <a:cubicBezTo>
                    <a:pt x="26" y="19"/>
                    <a:pt x="2" y="21"/>
                    <a:pt x="0" y="67"/>
                  </a:cubicBezTo>
                  <a:cubicBezTo>
                    <a:pt x="0" y="68"/>
                    <a:pt x="0" y="76"/>
                    <a:pt x="0" y="77"/>
                  </a:cubicBezTo>
                  <a:close/>
                </a:path>
              </a:pathLst>
            </a:custGeom>
            <a:solidFill>
              <a:srgbClr val="75524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p:nvSpPr>
          <p:spPr bwMode="auto">
            <a:xfrm>
              <a:off x="6255802" y="2618975"/>
              <a:ext cx="75868" cy="113804"/>
            </a:xfrm>
            <a:custGeom>
              <a:avLst/>
              <a:gdLst>
                <a:gd name="T0" fmla="*/ 3 w 6"/>
                <a:gd name="T1" fmla="*/ 0 h 9"/>
                <a:gd name="T2" fmla="*/ 2 w 6"/>
                <a:gd name="T3" fmla="*/ 2 h 9"/>
                <a:gd name="T4" fmla="*/ 2 w 6"/>
                <a:gd name="T5" fmla="*/ 3 h 9"/>
                <a:gd name="T6" fmla="*/ 1 w 6"/>
                <a:gd name="T7" fmla="*/ 3 h 9"/>
                <a:gd name="T8" fmla="*/ 1 w 6"/>
                <a:gd name="T9" fmla="*/ 4 h 9"/>
                <a:gd name="T10" fmla="*/ 1 w 6"/>
                <a:gd name="T11" fmla="*/ 4 h 9"/>
                <a:gd name="T12" fmla="*/ 1 w 6"/>
                <a:gd name="T13" fmla="*/ 5 h 9"/>
                <a:gd name="T14" fmla="*/ 1 w 6"/>
                <a:gd name="T15" fmla="*/ 6 h 9"/>
                <a:gd name="T16" fmla="*/ 1 w 6"/>
                <a:gd name="T17" fmla="*/ 6 h 9"/>
                <a:gd name="T18" fmla="*/ 2 w 6"/>
                <a:gd name="T19" fmla="*/ 7 h 9"/>
                <a:gd name="T20" fmla="*/ 4 w 6"/>
                <a:gd name="T21" fmla="*/ 8 h 9"/>
                <a:gd name="T22" fmla="*/ 6 w 6"/>
                <a:gd name="T23" fmla="*/ 9 h 9"/>
                <a:gd name="T24" fmla="*/ 4 w 6"/>
                <a:gd name="T25" fmla="*/ 8 h 9"/>
                <a:gd name="T26" fmla="*/ 2 w 6"/>
                <a:gd name="T27" fmla="*/ 8 h 9"/>
                <a:gd name="T28" fmla="*/ 1 w 6"/>
                <a:gd name="T29" fmla="*/ 7 h 9"/>
                <a:gd name="T30" fmla="*/ 0 w 6"/>
                <a:gd name="T31" fmla="*/ 6 h 9"/>
                <a:gd name="T32" fmla="*/ 0 w 6"/>
                <a:gd name="T33" fmla="*/ 5 h 9"/>
                <a:gd name="T34" fmla="*/ 0 w 6"/>
                <a:gd name="T35" fmla="*/ 4 h 9"/>
                <a:gd name="T36" fmla="*/ 0 w 6"/>
                <a:gd name="T37" fmla="*/ 3 h 9"/>
                <a:gd name="T38" fmla="*/ 1 w 6"/>
                <a:gd name="T39" fmla="*/ 3 h 9"/>
                <a:gd name="T40" fmla="*/ 1 w 6"/>
                <a:gd name="T41" fmla="*/ 2 h 9"/>
                <a:gd name="T42" fmla="*/ 2 w 6"/>
                <a:gd name="T43" fmla="*/ 2 h 9"/>
                <a:gd name="T44" fmla="*/ 3 w 6"/>
                <a:gd name="T4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9">
                  <a:moveTo>
                    <a:pt x="3" y="0"/>
                  </a:moveTo>
                  <a:cubicBezTo>
                    <a:pt x="3" y="0"/>
                    <a:pt x="3" y="1"/>
                    <a:pt x="2" y="2"/>
                  </a:cubicBezTo>
                  <a:cubicBezTo>
                    <a:pt x="2" y="3"/>
                    <a:pt x="2" y="3"/>
                    <a:pt x="2" y="3"/>
                  </a:cubicBezTo>
                  <a:cubicBezTo>
                    <a:pt x="1" y="3"/>
                    <a:pt x="1" y="3"/>
                    <a:pt x="1" y="3"/>
                  </a:cubicBezTo>
                  <a:cubicBezTo>
                    <a:pt x="1" y="4"/>
                    <a:pt x="1" y="4"/>
                    <a:pt x="1" y="4"/>
                  </a:cubicBezTo>
                  <a:cubicBezTo>
                    <a:pt x="1" y="4"/>
                    <a:pt x="1" y="4"/>
                    <a:pt x="1" y="4"/>
                  </a:cubicBezTo>
                  <a:cubicBezTo>
                    <a:pt x="1" y="5"/>
                    <a:pt x="1" y="5"/>
                    <a:pt x="1" y="5"/>
                  </a:cubicBezTo>
                  <a:cubicBezTo>
                    <a:pt x="1" y="6"/>
                    <a:pt x="1" y="6"/>
                    <a:pt x="1" y="6"/>
                  </a:cubicBezTo>
                  <a:cubicBezTo>
                    <a:pt x="1" y="6"/>
                    <a:pt x="1" y="6"/>
                    <a:pt x="1" y="6"/>
                  </a:cubicBezTo>
                  <a:cubicBezTo>
                    <a:pt x="2" y="7"/>
                    <a:pt x="2" y="7"/>
                    <a:pt x="2" y="7"/>
                  </a:cubicBezTo>
                  <a:cubicBezTo>
                    <a:pt x="3" y="7"/>
                    <a:pt x="4" y="8"/>
                    <a:pt x="4" y="8"/>
                  </a:cubicBezTo>
                  <a:cubicBezTo>
                    <a:pt x="6" y="8"/>
                    <a:pt x="6" y="9"/>
                    <a:pt x="6" y="9"/>
                  </a:cubicBezTo>
                  <a:cubicBezTo>
                    <a:pt x="6" y="9"/>
                    <a:pt x="6" y="9"/>
                    <a:pt x="4" y="8"/>
                  </a:cubicBezTo>
                  <a:cubicBezTo>
                    <a:pt x="4" y="8"/>
                    <a:pt x="3" y="8"/>
                    <a:pt x="2" y="8"/>
                  </a:cubicBezTo>
                  <a:cubicBezTo>
                    <a:pt x="2" y="8"/>
                    <a:pt x="1" y="7"/>
                    <a:pt x="1" y="7"/>
                  </a:cubicBezTo>
                  <a:cubicBezTo>
                    <a:pt x="1" y="7"/>
                    <a:pt x="0" y="6"/>
                    <a:pt x="0" y="6"/>
                  </a:cubicBezTo>
                  <a:cubicBezTo>
                    <a:pt x="0" y="6"/>
                    <a:pt x="0" y="5"/>
                    <a:pt x="0" y="5"/>
                  </a:cubicBezTo>
                  <a:cubicBezTo>
                    <a:pt x="0" y="4"/>
                    <a:pt x="0" y="4"/>
                    <a:pt x="0" y="4"/>
                  </a:cubicBezTo>
                  <a:cubicBezTo>
                    <a:pt x="0" y="3"/>
                    <a:pt x="0" y="3"/>
                    <a:pt x="0" y="3"/>
                  </a:cubicBezTo>
                  <a:cubicBezTo>
                    <a:pt x="1" y="3"/>
                    <a:pt x="1" y="3"/>
                    <a:pt x="1" y="3"/>
                  </a:cubicBezTo>
                  <a:cubicBezTo>
                    <a:pt x="1" y="2"/>
                    <a:pt x="1" y="2"/>
                    <a:pt x="1" y="2"/>
                  </a:cubicBezTo>
                  <a:cubicBezTo>
                    <a:pt x="2" y="2"/>
                    <a:pt x="2" y="2"/>
                    <a:pt x="2" y="2"/>
                  </a:cubicBezTo>
                  <a:cubicBezTo>
                    <a:pt x="3" y="1"/>
                    <a:pt x="3" y="0"/>
                    <a:pt x="3" y="0"/>
                  </a:cubicBezTo>
                  <a:close/>
                </a:path>
              </a:pathLst>
            </a:custGeom>
            <a:solidFill>
              <a:srgbClr val="A46D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p:nvSpPr>
          <p:spPr bwMode="auto">
            <a:xfrm>
              <a:off x="5903556" y="2413047"/>
              <a:ext cx="249281" cy="216766"/>
            </a:xfrm>
            <a:custGeom>
              <a:avLst/>
              <a:gdLst>
                <a:gd name="T0" fmla="*/ 16 w 19"/>
                <a:gd name="T1" fmla="*/ 0 h 17"/>
                <a:gd name="T2" fmla="*/ 0 w 19"/>
                <a:gd name="T3" fmla="*/ 5 h 17"/>
                <a:gd name="T4" fmla="*/ 0 w 19"/>
                <a:gd name="T5" fmla="*/ 7 h 17"/>
                <a:gd name="T6" fmla="*/ 10 w 19"/>
                <a:gd name="T7" fmla="*/ 17 h 17"/>
                <a:gd name="T8" fmla="*/ 19 w 19"/>
                <a:gd name="T9" fmla="*/ 7 h 17"/>
                <a:gd name="T10" fmla="*/ 16 w 19"/>
                <a:gd name="T11" fmla="*/ 0 h 17"/>
              </a:gdLst>
              <a:ahLst/>
              <a:cxnLst>
                <a:cxn ang="0">
                  <a:pos x="T0" y="T1"/>
                </a:cxn>
                <a:cxn ang="0">
                  <a:pos x="T2" y="T3"/>
                </a:cxn>
                <a:cxn ang="0">
                  <a:pos x="T4" y="T5"/>
                </a:cxn>
                <a:cxn ang="0">
                  <a:pos x="T6" y="T7"/>
                </a:cxn>
                <a:cxn ang="0">
                  <a:pos x="T8" y="T9"/>
                </a:cxn>
                <a:cxn ang="0">
                  <a:pos x="T10" y="T11"/>
                </a:cxn>
              </a:cxnLst>
              <a:rect l="0" t="0" r="r" b="b"/>
              <a:pathLst>
                <a:path w="19" h="17">
                  <a:moveTo>
                    <a:pt x="16" y="0"/>
                  </a:moveTo>
                  <a:cubicBezTo>
                    <a:pt x="0" y="5"/>
                    <a:pt x="0" y="5"/>
                    <a:pt x="0" y="5"/>
                  </a:cubicBezTo>
                  <a:cubicBezTo>
                    <a:pt x="0" y="6"/>
                    <a:pt x="0" y="6"/>
                    <a:pt x="0" y="7"/>
                  </a:cubicBezTo>
                  <a:cubicBezTo>
                    <a:pt x="0" y="13"/>
                    <a:pt x="4" y="17"/>
                    <a:pt x="10" y="17"/>
                  </a:cubicBezTo>
                  <a:cubicBezTo>
                    <a:pt x="15" y="17"/>
                    <a:pt x="19" y="13"/>
                    <a:pt x="19" y="7"/>
                  </a:cubicBezTo>
                  <a:cubicBezTo>
                    <a:pt x="19" y="4"/>
                    <a:pt x="18" y="1"/>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2"/>
            <p:cNvSpPr>
              <a:spLocks noChangeArrowheads="1"/>
            </p:cNvSpPr>
            <p:nvPr/>
          </p:nvSpPr>
          <p:spPr bwMode="auto">
            <a:xfrm>
              <a:off x="5968585" y="2440141"/>
              <a:ext cx="157157" cy="151736"/>
            </a:xfrm>
            <a:prstGeom prst="ellipse">
              <a:avLst/>
            </a:pr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33"/>
            <p:cNvSpPr>
              <a:spLocks noChangeArrowheads="1"/>
            </p:cNvSpPr>
            <p:nvPr/>
          </p:nvSpPr>
          <p:spPr bwMode="auto">
            <a:xfrm>
              <a:off x="5995683" y="2478077"/>
              <a:ext cx="37936" cy="3793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6499662" y="2331759"/>
              <a:ext cx="227604" cy="108383"/>
            </a:xfrm>
            <a:custGeom>
              <a:avLst/>
              <a:gdLst>
                <a:gd name="T0" fmla="*/ 40 w 42"/>
                <a:gd name="T1" fmla="*/ 20 h 20"/>
                <a:gd name="T2" fmla="*/ 42 w 42"/>
                <a:gd name="T3" fmla="*/ 12 h 20"/>
                <a:gd name="T4" fmla="*/ 2 w 42"/>
                <a:gd name="T5" fmla="*/ 0 h 20"/>
                <a:gd name="T6" fmla="*/ 0 w 42"/>
                <a:gd name="T7" fmla="*/ 8 h 20"/>
                <a:gd name="T8" fmla="*/ 40 w 42"/>
                <a:gd name="T9" fmla="*/ 20 h 20"/>
              </a:gdLst>
              <a:ahLst/>
              <a:cxnLst>
                <a:cxn ang="0">
                  <a:pos x="T0" y="T1"/>
                </a:cxn>
                <a:cxn ang="0">
                  <a:pos x="T2" y="T3"/>
                </a:cxn>
                <a:cxn ang="0">
                  <a:pos x="T4" y="T5"/>
                </a:cxn>
                <a:cxn ang="0">
                  <a:pos x="T6" y="T7"/>
                </a:cxn>
                <a:cxn ang="0">
                  <a:pos x="T8" y="T9"/>
                </a:cxn>
              </a:cxnLst>
              <a:rect l="0" t="0" r="r" b="b"/>
              <a:pathLst>
                <a:path w="42" h="20">
                  <a:moveTo>
                    <a:pt x="40" y="20"/>
                  </a:moveTo>
                  <a:lnTo>
                    <a:pt x="42" y="12"/>
                  </a:lnTo>
                  <a:lnTo>
                    <a:pt x="2" y="0"/>
                  </a:lnTo>
                  <a:lnTo>
                    <a:pt x="0" y="8"/>
                  </a:lnTo>
                  <a:lnTo>
                    <a:pt x="40" y="2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6434632" y="2413047"/>
              <a:ext cx="254702" cy="216766"/>
            </a:xfrm>
            <a:custGeom>
              <a:avLst/>
              <a:gdLst>
                <a:gd name="T0" fmla="*/ 4 w 20"/>
                <a:gd name="T1" fmla="*/ 0 h 17"/>
                <a:gd name="T2" fmla="*/ 20 w 20"/>
                <a:gd name="T3" fmla="*/ 5 h 17"/>
                <a:gd name="T4" fmla="*/ 20 w 20"/>
                <a:gd name="T5" fmla="*/ 7 h 17"/>
                <a:gd name="T6" fmla="*/ 10 w 20"/>
                <a:gd name="T7" fmla="*/ 17 h 17"/>
                <a:gd name="T8" fmla="*/ 0 w 20"/>
                <a:gd name="T9" fmla="*/ 7 h 17"/>
                <a:gd name="T10" fmla="*/ 4 w 20"/>
                <a:gd name="T11" fmla="*/ 0 h 17"/>
              </a:gdLst>
              <a:ahLst/>
              <a:cxnLst>
                <a:cxn ang="0">
                  <a:pos x="T0" y="T1"/>
                </a:cxn>
                <a:cxn ang="0">
                  <a:pos x="T2" y="T3"/>
                </a:cxn>
                <a:cxn ang="0">
                  <a:pos x="T4" y="T5"/>
                </a:cxn>
                <a:cxn ang="0">
                  <a:pos x="T6" y="T7"/>
                </a:cxn>
                <a:cxn ang="0">
                  <a:pos x="T8" y="T9"/>
                </a:cxn>
                <a:cxn ang="0">
                  <a:pos x="T10" y="T11"/>
                </a:cxn>
              </a:cxnLst>
              <a:rect l="0" t="0" r="r" b="b"/>
              <a:pathLst>
                <a:path w="20" h="17">
                  <a:moveTo>
                    <a:pt x="4" y="0"/>
                  </a:moveTo>
                  <a:cubicBezTo>
                    <a:pt x="20" y="5"/>
                    <a:pt x="20" y="5"/>
                    <a:pt x="20" y="5"/>
                  </a:cubicBezTo>
                  <a:cubicBezTo>
                    <a:pt x="20" y="6"/>
                    <a:pt x="20" y="6"/>
                    <a:pt x="20" y="7"/>
                  </a:cubicBezTo>
                  <a:cubicBezTo>
                    <a:pt x="20" y="13"/>
                    <a:pt x="16" y="17"/>
                    <a:pt x="10" y="17"/>
                  </a:cubicBezTo>
                  <a:cubicBezTo>
                    <a:pt x="5" y="17"/>
                    <a:pt x="0" y="13"/>
                    <a:pt x="0" y="7"/>
                  </a:cubicBezTo>
                  <a:cubicBezTo>
                    <a:pt x="0" y="4"/>
                    <a:pt x="2" y="1"/>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36"/>
            <p:cNvSpPr>
              <a:spLocks noChangeArrowheads="1"/>
            </p:cNvSpPr>
            <p:nvPr/>
          </p:nvSpPr>
          <p:spPr bwMode="auto">
            <a:xfrm>
              <a:off x="6472568" y="2440141"/>
              <a:ext cx="151736" cy="151736"/>
            </a:xfrm>
            <a:prstGeom prst="ellipse">
              <a:avLst/>
            </a:pr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37"/>
            <p:cNvSpPr>
              <a:spLocks noChangeArrowheads="1"/>
            </p:cNvSpPr>
            <p:nvPr/>
          </p:nvSpPr>
          <p:spPr bwMode="auto">
            <a:xfrm>
              <a:off x="6564692" y="2478077"/>
              <a:ext cx="37936" cy="3793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8439717" y="2255890"/>
              <a:ext cx="709910" cy="709910"/>
            </a:xfrm>
            <a:custGeom>
              <a:avLst/>
              <a:gdLst>
                <a:gd name="T0" fmla="*/ 17 w 55"/>
                <a:gd name="T1" fmla="*/ 16 h 55"/>
                <a:gd name="T2" fmla="*/ 47 w 55"/>
                <a:gd name="T3" fmla="*/ 2 h 55"/>
                <a:gd name="T4" fmla="*/ 50 w 55"/>
                <a:gd name="T5" fmla="*/ 9 h 55"/>
                <a:gd name="T6" fmla="*/ 32 w 55"/>
                <a:gd name="T7" fmla="*/ 18 h 55"/>
                <a:gd name="T8" fmla="*/ 32 w 55"/>
                <a:gd name="T9" fmla="*/ 19 h 55"/>
                <a:gd name="T10" fmla="*/ 41 w 55"/>
                <a:gd name="T11" fmla="*/ 15 h 55"/>
                <a:gd name="T12" fmla="*/ 45 w 55"/>
                <a:gd name="T13" fmla="*/ 21 h 55"/>
                <a:gd name="T14" fmla="*/ 35 w 55"/>
                <a:gd name="T15" fmla="*/ 26 h 55"/>
                <a:gd name="T16" fmla="*/ 36 w 55"/>
                <a:gd name="T17" fmla="*/ 27 h 55"/>
                <a:gd name="T18" fmla="*/ 43 w 55"/>
                <a:gd name="T19" fmla="*/ 23 h 55"/>
                <a:gd name="T20" fmla="*/ 46 w 55"/>
                <a:gd name="T21" fmla="*/ 29 h 55"/>
                <a:gd name="T22" fmla="*/ 39 w 55"/>
                <a:gd name="T23" fmla="*/ 32 h 55"/>
                <a:gd name="T24" fmla="*/ 39 w 55"/>
                <a:gd name="T25" fmla="*/ 34 h 55"/>
                <a:gd name="T26" fmla="*/ 42 w 55"/>
                <a:gd name="T27" fmla="*/ 32 h 55"/>
                <a:gd name="T28" fmla="*/ 44 w 55"/>
                <a:gd name="T29" fmla="*/ 38 h 55"/>
                <a:gd name="T30" fmla="*/ 26 w 55"/>
                <a:gd name="T31" fmla="*/ 48 h 55"/>
                <a:gd name="T32" fmla="*/ 17 w 55"/>
                <a:gd name="T33" fmla="*/ 49 h 55"/>
                <a:gd name="T34" fmla="*/ 0 w 55"/>
                <a:gd name="T35" fmla="*/ 55 h 55"/>
                <a:gd name="T36" fmla="*/ 0 w 55"/>
                <a:gd name="T37" fmla="*/ 29 h 55"/>
                <a:gd name="T38" fmla="*/ 3 w 55"/>
                <a:gd name="T39" fmla="*/ 28 h 55"/>
                <a:gd name="T40" fmla="*/ 7 w 55"/>
                <a:gd name="T41" fmla="*/ 16 h 55"/>
                <a:gd name="T42" fmla="*/ 24 w 55"/>
                <a:gd name="T43" fmla="*/ 3 h 55"/>
                <a:gd name="T44" fmla="*/ 22 w 55"/>
                <a:gd name="T45" fmla="*/ 11 h 55"/>
                <a:gd name="T46" fmla="*/ 19 w 55"/>
                <a:gd name="T47" fmla="*/ 13 h 55"/>
                <a:gd name="T48" fmla="*/ 16 w 55"/>
                <a:gd name="T49" fmla="*/ 16 h 55"/>
                <a:gd name="T50" fmla="*/ 17 w 55"/>
                <a:gd name="T51" fmla="*/ 1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55">
                  <a:moveTo>
                    <a:pt x="17" y="16"/>
                  </a:moveTo>
                  <a:cubicBezTo>
                    <a:pt x="47" y="2"/>
                    <a:pt x="47" y="2"/>
                    <a:pt x="47" y="2"/>
                  </a:cubicBezTo>
                  <a:cubicBezTo>
                    <a:pt x="51" y="0"/>
                    <a:pt x="55" y="6"/>
                    <a:pt x="50" y="9"/>
                  </a:cubicBezTo>
                  <a:cubicBezTo>
                    <a:pt x="32" y="18"/>
                    <a:pt x="32" y="18"/>
                    <a:pt x="32" y="18"/>
                  </a:cubicBezTo>
                  <a:cubicBezTo>
                    <a:pt x="32" y="18"/>
                    <a:pt x="31" y="19"/>
                    <a:pt x="32" y="19"/>
                  </a:cubicBezTo>
                  <a:cubicBezTo>
                    <a:pt x="41" y="15"/>
                    <a:pt x="41" y="15"/>
                    <a:pt x="41" y="15"/>
                  </a:cubicBezTo>
                  <a:cubicBezTo>
                    <a:pt x="45" y="13"/>
                    <a:pt x="48" y="19"/>
                    <a:pt x="45" y="21"/>
                  </a:cubicBezTo>
                  <a:cubicBezTo>
                    <a:pt x="35" y="26"/>
                    <a:pt x="35" y="26"/>
                    <a:pt x="35" y="26"/>
                  </a:cubicBezTo>
                  <a:cubicBezTo>
                    <a:pt x="35" y="26"/>
                    <a:pt x="34" y="27"/>
                    <a:pt x="36" y="27"/>
                  </a:cubicBezTo>
                  <a:cubicBezTo>
                    <a:pt x="43" y="23"/>
                    <a:pt x="43" y="23"/>
                    <a:pt x="43" y="23"/>
                  </a:cubicBezTo>
                  <a:cubicBezTo>
                    <a:pt x="45" y="22"/>
                    <a:pt x="48" y="28"/>
                    <a:pt x="46" y="29"/>
                  </a:cubicBezTo>
                  <a:cubicBezTo>
                    <a:pt x="39" y="32"/>
                    <a:pt x="39" y="32"/>
                    <a:pt x="39" y="32"/>
                  </a:cubicBezTo>
                  <a:cubicBezTo>
                    <a:pt x="39" y="32"/>
                    <a:pt x="37" y="34"/>
                    <a:pt x="39" y="34"/>
                  </a:cubicBezTo>
                  <a:cubicBezTo>
                    <a:pt x="39" y="34"/>
                    <a:pt x="39" y="34"/>
                    <a:pt x="42" y="32"/>
                  </a:cubicBezTo>
                  <a:cubicBezTo>
                    <a:pt x="45" y="31"/>
                    <a:pt x="48" y="36"/>
                    <a:pt x="44" y="38"/>
                  </a:cubicBezTo>
                  <a:cubicBezTo>
                    <a:pt x="26" y="48"/>
                    <a:pt x="26" y="48"/>
                    <a:pt x="26" y="48"/>
                  </a:cubicBezTo>
                  <a:cubicBezTo>
                    <a:pt x="26" y="48"/>
                    <a:pt x="21" y="50"/>
                    <a:pt x="17" y="49"/>
                  </a:cubicBezTo>
                  <a:cubicBezTo>
                    <a:pt x="0" y="55"/>
                    <a:pt x="0" y="55"/>
                    <a:pt x="0" y="55"/>
                  </a:cubicBezTo>
                  <a:cubicBezTo>
                    <a:pt x="0" y="29"/>
                    <a:pt x="0" y="29"/>
                    <a:pt x="0" y="29"/>
                  </a:cubicBezTo>
                  <a:cubicBezTo>
                    <a:pt x="3" y="28"/>
                    <a:pt x="3" y="28"/>
                    <a:pt x="3" y="28"/>
                  </a:cubicBezTo>
                  <a:cubicBezTo>
                    <a:pt x="3" y="28"/>
                    <a:pt x="5" y="21"/>
                    <a:pt x="7" y="16"/>
                  </a:cubicBezTo>
                  <a:cubicBezTo>
                    <a:pt x="8" y="11"/>
                    <a:pt x="24" y="3"/>
                    <a:pt x="24" y="3"/>
                  </a:cubicBezTo>
                  <a:cubicBezTo>
                    <a:pt x="27" y="8"/>
                    <a:pt x="25" y="10"/>
                    <a:pt x="22" y="11"/>
                  </a:cubicBezTo>
                  <a:cubicBezTo>
                    <a:pt x="21" y="12"/>
                    <a:pt x="19" y="13"/>
                    <a:pt x="19" y="13"/>
                  </a:cubicBezTo>
                  <a:cubicBezTo>
                    <a:pt x="16" y="16"/>
                    <a:pt x="16" y="16"/>
                    <a:pt x="16" y="16"/>
                  </a:cubicBezTo>
                  <a:lnTo>
                    <a:pt x="17" y="16"/>
                  </a:lnTo>
                  <a:close/>
                </a:path>
              </a:pathLst>
            </a:custGeom>
            <a:solidFill>
              <a:srgbClr val="F7C2AB"/>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p:nvSpPr>
          <p:spPr bwMode="auto">
            <a:xfrm>
              <a:off x="5071715" y="4542771"/>
              <a:ext cx="449791" cy="233025"/>
            </a:xfrm>
            <a:custGeom>
              <a:avLst/>
              <a:gdLst>
                <a:gd name="T0" fmla="*/ 34 w 35"/>
                <a:gd name="T1" fmla="*/ 18 h 18"/>
                <a:gd name="T2" fmla="*/ 18 w 35"/>
                <a:gd name="T3" fmla="*/ 2 h 18"/>
                <a:gd name="T4" fmla="*/ 2 w 35"/>
                <a:gd name="T5" fmla="*/ 16 h 18"/>
                <a:gd name="T6" fmla="*/ 0 w 35"/>
                <a:gd name="T7" fmla="*/ 16 h 18"/>
                <a:gd name="T8" fmla="*/ 18 w 35"/>
                <a:gd name="T9" fmla="*/ 1 h 18"/>
                <a:gd name="T10" fmla="*/ 35 w 35"/>
                <a:gd name="T11" fmla="*/ 17 h 18"/>
                <a:gd name="T12" fmla="*/ 34 w 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5" h="18">
                  <a:moveTo>
                    <a:pt x="34" y="18"/>
                  </a:moveTo>
                  <a:cubicBezTo>
                    <a:pt x="29" y="8"/>
                    <a:pt x="24" y="2"/>
                    <a:pt x="18" y="2"/>
                  </a:cubicBezTo>
                  <a:cubicBezTo>
                    <a:pt x="9" y="2"/>
                    <a:pt x="2" y="16"/>
                    <a:pt x="2" y="16"/>
                  </a:cubicBezTo>
                  <a:cubicBezTo>
                    <a:pt x="0" y="16"/>
                    <a:pt x="0" y="16"/>
                    <a:pt x="0" y="16"/>
                  </a:cubicBezTo>
                  <a:cubicBezTo>
                    <a:pt x="0" y="15"/>
                    <a:pt x="8" y="0"/>
                    <a:pt x="18" y="1"/>
                  </a:cubicBezTo>
                  <a:cubicBezTo>
                    <a:pt x="24" y="1"/>
                    <a:pt x="30" y="6"/>
                    <a:pt x="35" y="17"/>
                  </a:cubicBezTo>
                  <a:cubicBezTo>
                    <a:pt x="34" y="18"/>
                    <a:pt x="34" y="18"/>
                    <a:pt x="34" y="18"/>
                  </a:cubicBezTo>
                </a:path>
              </a:pathLst>
            </a:custGeom>
            <a:solidFill>
              <a:srgbClr val="2E26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4722181" y="4737860"/>
              <a:ext cx="1056736" cy="661136"/>
            </a:xfrm>
            <a:custGeom>
              <a:avLst/>
              <a:gdLst>
                <a:gd name="T0" fmla="*/ 81 w 82"/>
                <a:gd name="T1" fmla="*/ 47 h 51"/>
                <a:gd name="T2" fmla="*/ 77 w 82"/>
                <a:gd name="T3" fmla="*/ 51 h 51"/>
                <a:gd name="T4" fmla="*/ 3 w 82"/>
                <a:gd name="T5" fmla="*/ 48 h 51"/>
                <a:gd name="T6" fmla="*/ 0 w 82"/>
                <a:gd name="T7" fmla="*/ 44 h 51"/>
                <a:gd name="T8" fmla="*/ 1 w 82"/>
                <a:gd name="T9" fmla="*/ 3 h 51"/>
                <a:gd name="T10" fmla="*/ 5 w 82"/>
                <a:gd name="T11" fmla="*/ 0 h 51"/>
                <a:gd name="T12" fmla="*/ 79 w 82"/>
                <a:gd name="T13" fmla="*/ 3 h 51"/>
                <a:gd name="T14" fmla="*/ 82 w 82"/>
                <a:gd name="T15" fmla="*/ 6 h 51"/>
                <a:gd name="T16" fmla="*/ 81 w 82"/>
                <a:gd name="T1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1">
                  <a:moveTo>
                    <a:pt x="81" y="47"/>
                  </a:moveTo>
                  <a:cubicBezTo>
                    <a:pt x="80" y="49"/>
                    <a:pt x="79" y="51"/>
                    <a:pt x="77" y="51"/>
                  </a:cubicBezTo>
                  <a:cubicBezTo>
                    <a:pt x="3" y="48"/>
                    <a:pt x="3" y="48"/>
                    <a:pt x="3" y="48"/>
                  </a:cubicBezTo>
                  <a:cubicBezTo>
                    <a:pt x="1" y="48"/>
                    <a:pt x="0" y="46"/>
                    <a:pt x="0" y="44"/>
                  </a:cubicBezTo>
                  <a:cubicBezTo>
                    <a:pt x="1" y="3"/>
                    <a:pt x="1" y="3"/>
                    <a:pt x="1" y="3"/>
                  </a:cubicBezTo>
                  <a:cubicBezTo>
                    <a:pt x="1" y="1"/>
                    <a:pt x="3" y="0"/>
                    <a:pt x="5" y="0"/>
                  </a:cubicBezTo>
                  <a:cubicBezTo>
                    <a:pt x="79" y="3"/>
                    <a:pt x="79" y="3"/>
                    <a:pt x="79" y="3"/>
                  </a:cubicBezTo>
                  <a:cubicBezTo>
                    <a:pt x="81" y="3"/>
                    <a:pt x="82" y="4"/>
                    <a:pt x="82" y="6"/>
                  </a:cubicBezTo>
                  <a:cubicBezTo>
                    <a:pt x="81" y="47"/>
                    <a:pt x="81" y="47"/>
                    <a:pt x="81" y="47"/>
                  </a:cubicBezTo>
                </a:path>
              </a:pathLst>
            </a:custGeom>
            <a:solidFill>
              <a:srgbClr val="24242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p:nvSpPr>
          <p:spPr bwMode="auto">
            <a:xfrm>
              <a:off x="5209905" y="5025077"/>
              <a:ext cx="102966" cy="124642"/>
            </a:xfrm>
            <a:custGeom>
              <a:avLst/>
              <a:gdLst>
                <a:gd name="T0" fmla="*/ 19 w 19"/>
                <a:gd name="T1" fmla="*/ 23 h 23"/>
                <a:gd name="T2" fmla="*/ 0 w 19"/>
                <a:gd name="T3" fmla="*/ 23 h 23"/>
                <a:gd name="T4" fmla="*/ 3 w 19"/>
                <a:gd name="T5" fmla="*/ 0 h 23"/>
                <a:gd name="T6" fmla="*/ 19 w 19"/>
                <a:gd name="T7" fmla="*/ 0 h 23"/>
                <a:gd name="T8" fmla="*/ 19 w 19"/>
                <a:gd name="T9" fmla="*/ 23 h 23"/>
              </a:gdLst>
              <a:ahLst/>
              <a:cxnLst>
                <a:cxn ang="0">
                  <a:pos x="T0" y="T1"/>
                </a:cxn>
                <a:cxn ang="0">
                  <a:pos x="T2" y="T3"/>
                </a:cxn>
                <a:cxn ang="0">
                  <a:pos x="T4" y="T5"/>
                </a:cxn>
                <a:cxn ang="0">
                  <a:pos x="T6" y="T7"/>
                </a:cxn>
                <a:cxn ang="0">
                  <a:pos x="T8" y="T9"/>
                </a:cxn>
              </a:cxnLst>
              <a:rect l="0" t="0" r="r" b="b"/>
              <a:pathLst>
                <a:path w="19" h="23">
                  <a:moveTo>
                    <a:pt x="19" y="23"/>
                  </a:moveTo>
                  <a:lnTo>
                    <a:pt x="0" y="23"/>
                  </a:lnTo>
                  <a:lnTo>
                    <a:pt x="3" y="0"/>
                  </a:lnTo>
                  <a:lnTo>
                    <a:pt x="19" y="0"/>
                  </a:lnTo>
                  <a:lnTo>
                    <a:pt x="19"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4733020" y="4737860"/>
              <a:ext cx="1045897" cy="455208"/>
            </a:xfrm>
            <a:custGeom>
              <a:avLst/>
              <a:gdLst>
                <a:gd name="T0" fmla="*/ 78 w 81"/>
                <a:gd name="T1" fmla="*/ 3 h 35"/>
                <a:gd name="T2" fmla="*/ 4 w 81"/>
                <a:gd name="T3" fmla="*/ 0 h 35"/>
                <a:gd name="T4" fmla="*/ 0 w 81"/>
                <a:gd name="T5" fmla="*/ 3 h 35"/>
                <a:gd name="T6" fmla="*/ 0 w 81"/>
                <a:gd name="T7" fmla="*/ 8 h 35"/>
                <a:gd name="T8" fmla="*/ 81 w 81"/>
                <a:gd name="T9" fmla="*/ 13 h 35"/>
                <a:gd name="T10" fmla="*/ 81 w 81"/>
                <a:gd name="T11" fmla="*/ 6 h 35"/>
                <a:gd name="T12" fmla="*/ 78 w 81"/>
                <a:gd name="T13" fmla="*/ 3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78" y="3"/>
                  </a:moveTo>
                  <a:cubicBezTo>
                    <a:pt x="4" y="0"/>
                    <a:pt x="4" y="0"/>
                    <a:pt x="4" y="0"/>
                  </a:cubicBezTo>
                  <a:cubicBezTo>
                    <a:pt x="2" y="0"/>
                    <a:pt x="0" y="1"/>
                    <a:pt x="0" y="3"/>
                  </a:cubicBezTo>
                  <a:cubicBezTo>
                    <a:pt x="0" y="8"/>
                    <a:pt x="0" y="8"/>
                    <a:pt x="0" y="8"/>
                  </a:cubicBezTo>
                  <a:cubicBezTo>
                    <a:pt x="17" y="21"/>
                    <a:pt x="47" y="35"/>
                    <a:pt x="81" y="13"/>
                  </a:cubicBezTo>
                  <a:cubicBezTo>
                    <a:pt x="81" y="6"/>
                    <a:pt x="81" y="6"/>
                    <a:pt x="81" y="6"/>
                  </a:cubicBezTo>
                  <a:cubicBezTo>
                    <a:pt x="81" y="4"/>
                    <a:pt x="80" y="3"/>
                    <a:pt x="78" y="3"/>
                  </a:cubicBezTo>
                </a:path>
              </a:pathLst>
            </a:custGeom>
            <a:solidFill>
              <a:srgbClr val="4C4C4C"/>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5209905" y="5008818"/>
              <a:ext cx="102966" cy="140898"/>
            </a:xfrm>
            <a:custGeom>
              <a:avLst/>
              <a:gdLst>
                <a:gd name="T0" fmla="*/ 7 w 8"/>
                <a:gd name="T1" fmla="*/ 10 h 11"/>
                <a:gd name="T2" fmla="*/ 1 w 8"/>
                <a:gd name="T3" fmla="*/ 9 h 11"/>
                <a:gd name="T4" fmla="*/ 1 w 8"/>
                <a:gd name="T5" fmla="*/ 0 h 11"/>
                <a:gd name="T6" fmla="*/ 8 w 8"/>
                <a:gd name="T7" fmla="*/ 0 h 11"/>
                <a:gd name="T8" fmla="*/ 7 w 8"/>
                <a:gd name="T9" fmla="*/ 10 h 11"/>
              </a:gdLst>
              <a:ahLst/>
              <a:cxnLst>
                <a:cxn ang="0">
                  <a:pos x="T0" y="T1"/>
                </a:cxn>
                <a:cxn ang="0">
                  <a:pos x="T2" y="T3"/>
                </a:cxn>
                <a:cxn ang="0">
                  <a:pos x="T4" y="T5"/>
                </a:cxn>
                <a:cxn ang="0">
                  <a:pos x="T6" y="T7"/>
                </a:cxn>
                <a:cxn ang="0">
                  <a:pos x="T8" y="T9"/>
                </a:cxn>
              </a:cxnLst>
              <a:rect l="0" t="0" r="r" b="b"/>
              <a:pathLst>
                <a:path w="8" h="11">
                  <a:moveTo>
                    <a:pt x="7" y="10"/>
                  </a:moveTo>
                  <a:cubicBezTo>
                    <a:pt x="6" y="11"/>
                    <a:pt x="2" y="10"/>
                    <a:pt x="1" y="9"/>
                  </a:cubicBezTo>
                  <a:cubicBezTo>
                    <a:pt x="0" y="6"/>
                    <a:pt x="1" y="0"/>
                    <a:pt x="1" y="0"/>
                  </a:cubicBezTo>
                  <a:cubicBezTo>
                    <a:pt x="8" y="0"/>
                    <a:pt x="8" y="0"/>
                    <a:pt x="8" y="0"/>
                  </a:cubicBezTo>
                  <a:cubicBezTo>
                    <a:pt x="8" y="0"/>
                    <a:pt x="8" y="6"/>
                    <a:pt x="7" y="10"/>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p:nvSpPr>
          <p:spPr bwMode="auto">
            <a:xfrm>
              <a:off x="5069007" y="4672830"/>
              <a:ext cx="54191" cy="81289"/>
            </a:xfrm>
            <a:custGeom>
              <a:avLst/>
              <a:gdLst>
                <a:gd name="T0" fmla="*/ 4 w 4"/>
                <a:gd name="T1" fmla="*/ 0 h 6"/>
                <a:gd name="T2" fmla="*/ 0 w 4"/>
                <a:gd name="T3" fmla="*/ 6 h 6"/>
                <a:gd name="T4" fmla="*/ 0 w 4"/>
                <a:gd name="T5" fmla="*/ 6 h 6"/>
                <a:gd name="T6" fmla="*/ 4 w 4"/>
                <a:gd name="T7" fmla="*/ 0 h 6"/>
                <a:gd name="T8" fmla="*/ 4 w 4"/>
                <a:gd name="T9" fmla="*/ 0 h 6"/>
              </a:gdLst>
              <a:ahLst/>
              <a:cxnLst>
                <a:cxn ang="0">
                  <a:pos x="T0" y="T1"/>
                </a:cxn>
                <a:cxn ang="0">
                  <a:pos x="T2" y="T3"/>
                </a:cxn>
                <a:cxn ang="0">
                  <a:pos x="T4" y="T5"/>
                </a:cxn>
                <a:cxn ang="0">
                  <a:pos x="T6" y="T7"/>
                </a:cxn>
                <a:cxn ang="0">
                  <a:pos x="T8" y="T9"/>
                </a:cxn>
              </a:cxnLst>
              <a:rect l="0" t="0" r="r" b="b"/>
              <a:pathLst>
                <a:path w="4" h="6">
                  <a:moveTo>
                    <a:pt x="4" y="0"/>
                  </a:moveTo>
                  <a:cubicBezTo>
                    <a:pt x="2" y="2"/>
                    <a:pt x="1" y="5"/>
                    <a:pt x="0" y="6"/>
                  </a:cubicBezTo>
                  <a:cubicBezTo>
                    <a:pt x="0" y="6"/>
                    <a:pt x="0" y="6"/>
                    <a:pt x="0" y="6"/>
                  </a:cubicBezTo>
                  <a:cubicBezTo>
                    <a:pt x="1" y="5"/>
                    <a:pt x="2" y="2"/>
                    <a:pt x="4" y="0"/>
                  </a:cubicBezTo>
                  <a:cubicBezTo>
                    <a:pt x="4" y="0"/>
                    <a:pt x="4" y="0"/>
                    <a:pt x="4" y="0"/>
                  </a:cubicBezTo>
                </a:path>
              </a:pathLst>
            </a:custGeom>
            <a:solidFill>
              <a:srgbClr val="898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a:off x="5123198" y="4569868"/>
              <a:ext cx="140898" cy="102966"/>
            </a:xfrm>
            <a:custGeom>
              <a:avLst/>
              <a:gdLst>
                <a:gd name="T0" fmla="*/ 11 w 11"/>
                <a:gd name="T1" fmla="*/ 0 h 8"/>
                <a:gd name="T2" fmla="*/ 0 w 11"/>
                <a:gd name="T3" fmla="*/ 8 h 8"/>
                <a:gd name="T4" fmla="*/ 0 w 11"/>
                <a:gd name="T5" fmla="*/ 8 h 8"/>
                <a:gd name="T6" fmla="*/ 11 w 11"/>
                <a:gd name="T7" fmla="*/ 0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7" y="1"/>
                    <a:pt x="3" y="4"/>
                    <a:pt x="0" y="8"/>
                  </a:cubicBezTo>
                  <a:cubicBezTo>
                    <a:pt x="0" y="8"/>
                    <a:pt x="0" y="8"/>
                    <a:pt x="0" y="8"/>
                  </a:cubicBezTo>
                  <a:cubicBezTo>
                    <a:pt x="3" y="4"/>
                    <a:pt x="7" y="1"/>
                    <a:pt x="11" y="0"/>
                  </a:cubicBezTo>
                  <a:cubicBezTo>
                    <a:pt x="11" y="0"/>
                    <a:pt x="11" y="0"/>
                    <a:pt x="11" y="0"/>
                  </a:cubicBezTo>
                </a:path>
              </a:pathLst>
            </a:custGeom>
            <a:solidFill>
              <a:srgbClr val="4F52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a:off x="4787211" y="4737860"/>
              <a:ext cx="254702" cy="16259"/>
            </a:xfrm>
            <a:custGeom>
              <a:avLst/>
              <a:gdLst>
                <a:gd name="T0" fmla="*/ 0 w 20"/>
                <a:gd name="T1" fmla="*/ 0 h 1"/>
                <a:gd name="T2" fmla="*/ 0 w 20"/>
                <a:gd name="T3" fmla="*/ 0 h 1"/>
                <a:gd name="T4" fmla="*/ 0 w 20"/>
                <a:gd name="T5" fmla="*/ 0 h 1"/>
                <a:gd name="T6" fmla="*/ 0 w 20"/>
                <a:gd name="T7" fmla="*/ 0 h 1"/>
                <a:gd name="T8" fmla="*/ 20 w 20"/>
                <a:gd name="T9" fmla="*/ 1 h 1"/>
                <a:gd name="T10" fmla="*/ 20 w 20"/>
                <a:gd name="T11" fmla="*/ 1 h 1"/>
                <a:gd name="T12" fmla="*/ 0 w 20"/>
                <a:gd name="T13" fmla="*/ 0 h 1"/>
                <a:gd name="T14" fmla="*/ 0 w 20"/>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
                  <a:moveTo>
                    <a:pt x="0" y="0"/>
                  </a:moveTo>
                  <a:cubicBezTo>
                    <a:pt x="0" y="0"/>
                    <a:pt x="0" y="0"/>
                    <a:pt x="0" y="0"/>
                  </a:cubicBezTo>
                  <a:cubicBezTo>
                    <a:pt x="0" y="0"/>
                    <a:pt x="0" y="0"/>
                    <a:pt x="0" y="0"/>
                  </a:cubicBezTo>
                  <a:cubicBezTo>
                    <a:pt x="0" y="0"/>
                    <a:pt x="0" y="0"/>
                    <a:pt x="0" y="0"/>
                  </a:cubicBezTo>
                  <a:cubicBezTo>
                    <a:pt x="20" y="1"/>
                    <a:pt x="20" y="1"/>
                    <a:pt x="20" y="1"/>
                  </a:cubicBezTo>
                  <a:cubicBezTo>
                    <a:pt x="20" y="1"/>
                    <a:pt x="20" y="1"/>
                    <a:pt x="20" y="1"/>
                  </a:cubicBezTo>
                  <a:cubicBezTo>
                    <a:pt x="0" y="0"/>
                    <a:pt x="0" y="0"/>
                    <a:pt x="0" y="0"/>
                  </a:cubicBezTo>
                  <a:cubicBezTo>
                    <a:pt x="0" y="0"/>
                    <a:pt x="0" y="0"/>
                    <a:pt x="0" y="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p:nvSpPr>
          <p:spPr bwMode="auto">
            <a:xfrm>
              <a:off x="4722181" y="4737860"/>
              <a:ext cx="525659" cy="634042"/>
            </a:xfrm>
            <a:custGeom>
              <a:avLst/>
              <a:gdLst>
                <a:gd name="T0" fmla="*/ 1 w 41"/>
                <a:gd name="T1" fmla="*/ 8 h 49"/>
                <a:gd name="T2" fmla="*/ 0 w 41"/>
                <a:gd name="T3" fmla="*/ 44 h 49"/>
                <a:gd name="T4" fmla="*/ 3 w 41"/>
                <a:gd name="T5" fmla="*/ 48 h 49"/>
                <a:gd name="T6" fmla="*/ 40 w 41"/>
                <a:gd name="T7" fmla="*/ 49 h 49"/>
                <a:gd name="T8" fmla="*/ 41 w 41"/>
                <a:gd name="T9" fmla="*/ 32 h 49"/>
                <a:gd name="T10" fmla="*/ 38 w 41"/>
                <a:gd name="T11" fmla="*/ 32 h 49"/>
                <a:gd name="T12" fmla="*/ 38 w 41"/>
                <a:gd name="T13" fmla="*/ 24 h 49"/>
                <a:gd name="T14" fmla="*/ 1 w 41"/>
                <a:gd name="T15" fmla="*/ 8 h 49"/>
                <a:gd name="T16" fmla="*/ 5 w 41"/>
                <a:gd name="T17" fmla="*/ 0 h 49"/>
                <a:gd name="T18" fmla="*/ 5 w 41"/>
                <a:gd name="T19" fmla="*/ 0 h 49"/>
                <a:gd name="T20" fmla="*/ 5 w 41"/>
                <a:gd name="T21" fmla="*/ 0 h 49"/>
                <a:gd name="T22" fmla="*/ 5 w 4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49">
                  <a:moveTo>
                    <a:pt x="1" y="8"/>
                  </a:moveTo>
                  <a:cubicBezTo>
                    <a:pt x="0" y="44"/>
                    <a:pt x="0" y="44"/>
                    <a:pt x="0" y="44"/>
                  </a:cubicBezTo>
                  <a:cubicBezTo>
                    <a:pt x="0" y="46"/>
                    <a:pt x="1" y="48"/>
                    <a:pt x="3" y="48"/>
                  </a:cubicBezTo>
                  <a:cubicBezTo>
                    <a:pt x="40" y="49"/>
                    <a:pt x="40" y="49"/>
                    <a:pt x="40" y="49"/>
                  </a:cubicBezTo>
                  <a:cubicBezTo>
                    <a:pt x="41" y="32"/>
                    <a:pt x="41" y="32"/>
                    <a:pt x="41" y="32"/>
                  </a:cubicBezTo>
                  <a:cubicBezTo>
                    <a:pt x="38" y="32"/>
                    <a:pt x="38" y="32"/>
                    <a:pt x="38" y="32"/>
                  </a:cubicBezTo>
                  <a:cubicBezTo>
                    <a:pt x="38" y="24"/>
                    <a:pt x="38" y="24"/>
                    <a:pt x="38" y="24"/>
                  </a:cubicBezTo>
                  <a:cubicBezTo>
                    <a:pt x="23" y="22"/>
                    <a:pt x="10" y="15"/>
                    <a:pt x="1" y="8"/>
                  </a:cubicBezTo>
                  <a:moveTo>
                    <a:pt x="5" y="0"/>
                  </a:moveTo>
                  <a:cubicBezTo>
                    <a:pt x="5" y="0"/>
                    <a:pt x="5" y="0"/>
                    <a:pt x="5" y="0"/>
                  </a:cubicBezTo>
                  <a:cubicBezTo>
                    <a:pt x="5" y="0"/>
                    <a:pt x="5" y="0"/>
                    <a:pt x="5" y="0"/>
                  </a:cubicBezTo>
                  <a:cubicBezTo>
                    <a:pt x="5" y="0"/>
                    <a:pt x="5" y="0"/>
                    <a:pt x="5" y="0"/>
                  </a:cubicBezTo>
                </a:path>
              </a:pathLst>
            </a:custGeom>
            <a:solidFill>
              <a:srgbClr val="48484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p:cNvSpPr>
            <p:nvPr/>
          </p:nvSpPr>
          <p:spPr bwMode="auto">
            <a:xfrm>
              <a:off x="4733020" y="4737860"/>
              <a:ext cx="531076" cy="308893"/>
            </a:xfrm>
            <a:custGeom>
              <a:avLst/>
              <a:gdLst>
                <a:gd name="T0" fmla="*/ 4 w 41"/>
                <a:gd name="T1" fmla="*/ 0 h 24"/>
                <a:gd name="T2" fmla="*/ 0 w 41"/>
                <a:gd name="T3" fmla="*/ 3 h 24"/>
                <a:gd name="T4" fmla="*/ 0 w 41"/>
                <a:gd name="T5" fmla="*/ 8 h 24"/>
                <a:gd name="T6" fmla="*/ 0 w 41"/>
                <a:gd name="T7" fmla="*/ 8 h 24"/>
                <a:gd name="T8" fmla="*/ 37 w 41"/>
                <a:gd name="T9" fmla="*/ 24 h 24"/>
                <a:gd name="T10" fmla="*/ 38 w 41"/>
                <a:gd name="T11" fmla="*/ 24 h 24"/>
                <a:gd name="T12" fmla="*/ 38 w 41"/>
                <a:gd name="T13" fmla="*/ 21 h 24"/>
                <a:gd name="T14" fmla="*/ 40 w 41"/>
                <a:gd name="T15" fmla="*/ 21 h 24"/>
                <a:gd name="T16" fmla="*/ 41 w 41"/>
                <a:gd name="T17" fmla="*/ 1 h 24"/>
                <a:gd name="T18" fmla="*/ 26 w 41"/>
                <a:gd name="T19" fmla="*/ 1 h 24"/>
                <a:gd name="T20" fmla="*/ 26 w 41"/>
                <a:gd name="T21" fmla="*/ 1 h 24"/>
                <a:gd name="T22" fmla="*/ 26 w 41"/>
                <a:gd name="T23" fmla="*/ 1 h 24"/>
                <a:gd name="T24" fmla="*/ 24 w 41"/>
                <a:gd name="T25" fmla="*/ 1 h 24"/>
                <a:gd name="T26" fmla="*/ 4 w 41"/>
                <a:gd name="T27" fmla="*/ 0 h 24"/>
                <a:gd name="T28" fmla="*/ 4 w 41"/>
                <a:gd name="T29" fmla="*/ 0 h 24"/>
                <a:gd name="T30" fmla="*/ 4 w 41"/>
                <a:gd name="T3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24">
                  <a:moveTo>
                    <a:pt x="4" y="0"/>
                  </a:moveTo>
                  <a:cubicBezTo>
                    <a:pt x="2" y="0"/>
                    <a:pt x="0" y="1"/>
                    <a:pt x="0" y="3"/>
                  </a:cubicBezTo>
                  <a:cubicBezTo>
                    <a:pt x="0" y="8"/>
                    <a:pt x="0" y="8"/>
                    <a:pt x="0" y="8"/>
                  </a:cubicBezTo>
                  <a:cubicBezTo>
                    <a:pt x="0" y="8"/>
                    <a:pt x="0" y="8"/>
                    <a:pt x="0" y="8"/>
                  </a:cubicBezTo>
                  <a:cubicBezTo>
                    <a:pt x="9" y="15"/>
                    <a:pt x="22" y="22"/>
                    <a:pt x="37" y="24"/>
                  </a:cubicBezTo>
                  <a:cubicBezTo>
                    <a:pt x="38" y="24"/>
                    <a:pt x="38" y="24"/>
                    <a:pt x="38" y="24"/>
                  </a:cubicBezTo>
                  <a:cubicBezTo>
                    <a:pt x="38" y="22"/>
                    <a:pt x="38" y="21"/>
                    <a:pt x="38" y="21"/>
                  </a:cubicBezTo>
                  <a:cubicBezTo>
                    <a:pt x="40" y="21"/>
                    <a:pt x="40" y="21"/>
                    <a:pt x="40" y="21"/>
                  </a:cubicBezTo>
                  <a:cubicBezTo>
                    <a:pt x="41" y="1"/>
                    <a:pt x="41" y="1"/>
                    <a:pt x="41" y="1"/>
                  </a:cubicBezTo>
                  <a:cubicBezTo>
                    <a:pt x="26" y="1"/>
                    <a:pt x="26" y="1"/>
                    <a:pt x="26" y="1"/>
                  </a:cubicBezTo>
                  <a:cubicBezTo>
                    <a:pt x="26" y="1"/>
                    <a:pt x="26" y="1"/>
                    <a:pt x="26" y="1"/>
                  </a:cubicBezTo>
                  <a:cubicBezTo>
                    <a:pt x="26" y="1"/>
                    <a:pt x="26" y="1"/>
                    <a:pt x="26" y="1"/>
                  </a:cubicBezTo>
                  <a:cubicBezTo>
                    <a:pt x="24" y="1"/>
                    <a:pt x="24" y="1"/>
                    <a:pt x="24" y="1"/>
                  </a:cubicBezTo>
                  <a:cubicBezTo>
                    <a:pt x="4" y="0"/>
                    <a:pt x="4" y="0"/>
                    <a:pt x="4" y="0"/>
                  </a:cubicBezTo>
                  <a:cubicBezTo>
                    <a:pt x="4" y="0"/>
                    <a:pt x="4" y="0"/>
                    <a:pt x="4" y="0"/>
                  </a:cubicBezTo>
                  <a:cubicBezTo>
                    <a:pt x="4" y="0"/>
                    <a:pt x="4" y="0"/>
                    <a:pt x="4" y="0"/>
                  </a:cubicBezTo>
                </a:path>
              </a:pathLst>
            </a:custGeom>
            <a:solidFill>
              <a:srgbClr val="5E5E5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5140432" y="4353102"/>
              <a:ext cx="346825" cy="373923"/>
            </a:xfrm>
            <a:custGeom>
              <a:avLst/>
              <a:gdLst>
                <a:gd name="T0" fmla="*/ 1 w 27"/>
                <a:gd name="T1" fmla="*/ 23 h 29"/>
                <a:gd name="T2" fmla="*/ 6 w 27"/>
                <a:gd name="T3" fmla="*/ 22 h 29"/>
                <a:gd name="T4" fmla="*/ 5 w 27"/>
                <a:gd name="T5" fmla="*/ 20 h 29"/>
                <a:gd name="T6" fmla="*/ 6 w 27"/>
                <a:gd name="T7" fmla="*/ 20 h 29"/>
                <a:gd name="T8" fmla="*/ 6 w 27"/>
                <a:gd name="T9" fmla="*/ 25 h 29"/>
                <a:gd name="T10" fmla="*/ 11 w 27"/>
                <a:gd name="T11" fmla="*/ 24 h 29"/>
                <a:gd name="T12" fmla="*/ 11 w 27"/>
                <a:gd name="T13" fmla="*/ 20 h 29"/>
                <a:gd name="T14" fmla="*/ 11 w 27"/>
                <a:gd name="T15" fmla="*/ 20 h 29"/>
                <a:gd name="T16" fmla="*/ 11 w 27"/>
                <a:gd name="T17" fmla="*/ 26 h 29"/>
                <a:gd name="T18" fmla="*/ 16 w 27"/>
                <a:gd name="T19" fmla="*/ 26 h 29"/>
                <a:gd name="T20" fmla="*/ 16 w 27"/>
                <a:gd name="T21" fmla="*/ 19 h 29"/>
                <a:gd name="T22" fmla="*/ 16 w 27"/>
                <a:gd name="T23" fmla="*/ 19 h 29"/>
                <a:gd name="T24" fmla="*/ 16 w 27"/>
                <a:gd name="T25" fmla="*/ 25 h 29"/>
                <a:gd name="T26" fmla="*/ 21 w 27"/>
                <a:gd name="T27" fmla="*/ 25 h 29"/>
                <a:gd name="T28" fmla="*/ 21 w 27"/>
                <a:gd name="T29" fmla="*/ 13 h 29"/>
                <a:gd name="T30" fmla="*/ 23 w 27"/>
                <a:gd name="T31" fmla="*/ 14 h 29"/>
                <a:gd name="T32" fmla="*/ 23 w 27"/>
                <a:gd name="T33" fmla="*/ 18 h 29"/>
                <a:gd name="T34" fmla="*/ 27 w 27"/>
                <a:gd name="T35" fmla="*/ 21 h 29"/>
                <a:gd name="T36" fmla="*/ 27 w 27"/>
                <a:gd name="T37" fmla="*/ 11 h 29"/>
                <a:gd name="T38" fmla="*/ 21 w 27"/>
                <a:gd name="T39" fmla="*/ 5 h 29"/>
                <a:gd name="T40" fmla="*/ 19 w 27"/>
                <a:gd name="T41" fmla="*/ 0 h 29"/>
                <a:gd name="T42" fmla="*/ 3 w 27"/>
                <a:gd name="T43" fmla="*/ 0 h 29"/>
                <a:gd name="T44" fmla="*/ 3 w 27"/>
                <a:gd name="T45" fmla="*/ 3 h 29"/>
                <a:gd name="T46" fmla="*/ 1 w 27"/>
                <a:gd name="T47" fmla="*/ 5 h 29"/>
                <a:gd name="T48" fmla="*/ 1 w 27"/>
                <a:gd name="T49" fmla="*/ 18 h 29"/>
                <a:gd name="T50" fmla="*/ 1 w 27"/>
                <a:gd name="T51"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29">
                  <a:moveTo>
                    <a:pt x="1" y="23"/>
                  </a:moveTo>
                  <a:cubicBezTo>
                    <a:pt x="1" y="25"/>
                    <a:pt x="6" y="25"/>
                    <a:pt x="6" y="22"/>
                  </a:cubicBezTo>
                  <a:cubicBezTo>
                    <a:pt x="5" y="21"/>
                    <a:pt x="5" y="20"/>
                    <a:pt x="5" y="20"/>
                  </a:cubicBezTo>
                  <a:cubicBezTo>
                    <a:pt x="6" y="20"/>
                    <a:pt x="6" y="20"/>
                    <a:pt x="6" y="20"/>
                  </a:cubicBezTo>
                  <a:cubicBezTo>
                    <a:pt x="6" y="20"/>
                    <a:pt x="6" y="25"/>
                    <a:pt x="6" y="25"/>
                  </a:cubicBezTo>
                  <a:cubicBezTo>
                    <a:pt x="6" y="27"/>
                    <a:pt x="11" y="26"/>
                    <a:pt x="11" y="24"/>
                  </a:cubicBezTo>
                  <a:cubicBezTo>
                    <a:pt x="11" y="23"/>
                    <a:pt x="11" y="21"/>
                    <a:pt x="11" y="20"/>
                  </a:cubicBezTo>
                  <a:cubicBezTo>
                    <a:pt x="11" y="19"/>
                    <a:pt x="11" y="19"/>
                    <a:pt x="11" y="20"/>
                  </a:cubicBezTo>
                  <a:cubicBezTo>
                    <a:pt x="11" y="26"/>
                    <a:pt x="11" y="26"/>
                    <a:pt x="11" y="26"/>
                  </a:cubicBezTo>
                  <a:cubicBezTo>
                    <a:pt x="11" y="29"/>
                    <a:pt x="16" y="29"/>
                    <a:pt x="16" y="26"/>
                  </a:cubicBezTo>
                  <a:cubicBezTo>
                    <a:pt x="16" y="24"/>
                    <a:pt x="16" y="19"/>
                    <a:pt x="16" y="19"/>
                  </a:cubicBezTo>
                  <a:cubicBezTo>
                    <a:pt x="16" y="19"/>
                    <a:pt x="16" y="19"/>
                    <a:pt x="16" y="19"/>
                  </a:cubicBezTo>
                  <a:cubicBezTo>
                    <a:pt x="16" y="21"/>
                    <a:pt x="16" y="25"/>
                    <a:pt x="16" y="25"/>
                  </a:cubicBezTo>
                  <a:cubicBezTo>
                    <a:pt x="16" y="27"/>
                    <a:pt x="21" y="27"/>
                    <a:pt x="21" y="25"/>
                  </a:cubicBezTo>
                  <a:cubicBezTo>
                    <a:pt x="21" y="20"/>
                    <a:pt x="21" y="16"/>
                    <a:pt x="21" y="13"/>
                  </a:cubicBezTo>
                  <a:cubicBezTo>
                    <a:pt x="21" y="11"/>
                    <a:pt x="23" y="14"/>
                    <a:pt x="23" y="14"/>
                  </a:cubicBezTo>
                  <a:cubicBezTo>
                    <a:pt x="23" y="18"/>
                    <a:pt x="23" y="18"/>
                    <a:pt x="23" y="18"/>
                  </a:cubicBezTo>
                  <a:cubicBezTo>
                    <a:pt x="23" y="19"/>
                    <a:pt x="27" y="21"/>
                    <a:pt x="27" y="21"/>
                  </a:cubicBezTo>
                  <a:cubicBezTo>
                    <a:pt x="27" y="20"/>
                    <a:pt x="27" y="12"/>
                    <a:pt x="27" y="11"/>
                  </a:cubicBezTo>
                  <a:cubicBezTo>
                    <a:pt x="25" y="9"/>
                    <a:pt x="23" y="7"/>
                    <a:pt x="21" y="5"/>
                  </a:cubicBezTo>
                  <a:cubicBezTo>
                    <a:pt x="19" y="3"/>
                    <a:pt x="19" y="0"/>
                    <a:pt x="19" y="0"/>
                  </a:cubicBezTo>
                  <a:cubicBezTo>
                    <a:pt x="3" y="0"/>
                    <a:pt x="3" y="0"/>
                    <a:pt x="3" y="0"/>
                  </a:cubicBezTo>
                  <a:cubicBezTo>
                    <a:pt x="3" y="2"/>
                    <a:pt x="3" y="2"/>
                    <a:pt x="3" y="3"/>
                  </a:cubicBezTo>
                  <a:cubicBezTo>
                    <a:pt x="3" y="4"/>
                    <a:pt x="2" y="4"/>
                    <a:pt x="1" y="5"/>
                  </a:cubicBezTo>
                  <a:cubicBezTo>
                    <a:pt x="0" y="8"/>
                    <a:pt x="1" y="18"/>
                    <a:pt x="1" y="18"/>
                  </a:cubicBezTo>
                  <a:lnTo>
                    <a:pt x="1" y="23"/>
                  </a:lnTo>
                  <a:close/>
                </a:path>
              </a:pathLst>
            </a:custGeom>
            <a:solidFill>
              <a:srgbClr val="F7C2AB"/>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5106943" y="4309749"/>
              <a:ext cx="325149" cy="43353"/>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p:nvSpPr>
          <p:spPr bwMode="auto">
            <a:xfrm>
              <a:off x="5079845" y="3030830"/>
              <a:ext cx="514821" cy="1278919"/>
            </a:xfrm>
            <a:custGeom>
              <a:avLst/>
              <a:gdLst>
                <a:gd name="T0" fmla="*/ 39 w 40"/>
                <a:gd name="T1" fmla="*/ 0 h 99"/>
                <a:gd name="T2" fmla="*/ 1 w 40"/>
                <a:gd name="T3" fmla="*/ 67 h 99"/>
                <a:gd name="T4" fmla="*/ 0 w 40"/>
                <a:gd name="T5" fmla="*/ 99 h 99"/>
                <a:gd name="T6" fmla="*/ 31 w 40"/>
                <a:gd name="T7" fmla="*/ 99 h 99"/>
                <a:gd name="T8" fmla="*/ 29 w 40"/>
                <a:gd name="T9" fmla="*/ 67 h 99"/>
                <a:gd name="T10" fmla="*/ 40 w 40"/>
                <a:gd name="T11" fmla="*/ 25 h 99"/>
                <a:gd name="T12" fmla="*/ 39 w 40"/>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40" h="99">
                  <a:moveTo>
                    <a:pt x="39" y="0"/>
                  </a:moveTo>
                  <a:cubicBezTo>
                    <a:pt x="5" y="14"/>
                    <a:pt x="2" y="44"/>
                    <a:pt x="1" y="67"/>
                  </a:cubicBezTo>
                  <a:cubicBezTo>
                    <a:pt x="1" y="76"/>
                    <a:pt x="0" y="99"/>
                    <a:pt x="0" y="99"/>
                  </a:cubicBezTo>
                  <a:cubicBezTo>
                    <a:pt x="31" y="99"/>
                    <a:pt x="31" y="99"/>
                    <a:pt x="31" y="99"/>
                  </a:cubicBezTo>
                  <a:cubicBezTo>
                    <a:pt x="31" y="99"/>
                    <a:pt x="30" y="86"/>
                    <a:pt x="29" y="67"/>
                  </a:cubicBezTo>
                  <a:cubicBezTo>
                    <a:pt x="26" y="14"/>
                    <a:pt x="40" y="25"/>
                    <a:pt x="40" y="25"/>
                  </a:cubicBezTo>
                  <a:lnTo>
                    <a:pt x="39" y="0"/>
                  </a:lnTo>
                  <a:close/>
                </a:path>
              </a:pathLst>
            </a:custGeom>
            <a:solidFill>
              <a:srgbClr val="48484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Rectangle 52"/>
            <p:cNvSpPr>
              <a:spLocks noChangeArrowheads="1"/>
            </p:cNvSpPr>
            <p:nvPr/>
          </p:nvSpPr>
          <p:spPr bwMode="auto">
            <a:xfrm>
              <a:off x="8353010" y="2581039"/>
              <a:ext cx="102966" cy="438953"/>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p:cNvSpPr>
            <p:nvPr/>
          </p:nvSpPr>
          <p:spPr bwMode="auto">
            <a:xfrm>
              <a:off x="7014483" y="2516010"/>
              <a:ext cx="1349370" cy="915838"/>
            </a:xfrm>
            <a:custGeom>
              <a:avLst/>
              <a:gdLst>
                <a:gd name="T0" fmla="*/ 4 w 105"/>
                <a:gd name="T1" fmla="*/ 40 h 71"/>
                <a:gd name="T2" fmla="*/ 105 w 105"/>
                <a:gd name="T3" fmla="*/ 0 h 71"/>
                <a:gd name="T4" fmla="*/ 105 w 105"/>
                <a:gd name="T5" fmla="*/ 42 h 71"/>
                <a:gd name="T6" fmla="*/ 0 w 105"/>
                <a:gd name="T7" fmla="*/ 65 h 71"/>
                <a:gd name="T8" fmla="*/ 4 w 105"/>
                <a:gd name="T9" fmla="*/ 40 h 71"/>
              </a:gdLst>
              <a:ahLst/>
              <a:cxnLst>
                <a:cxn ang="0">
                  <a:pos x="T0" y="T1"/>
                </a:cxn>
                <a:cxn ang="0">
                  <a:pos x="T2" y="T3"/>
                </a:cxn>
                <a:cxn ang="0">
                  <a:pos x="T4" y="T5"/>
                </a:cxn>
                <a:cxn ang="0">
                  <a:pos x="T6" y="T7"/>
                </a:cxn>
                <a:cxn ang="0">
                  <a:pos x="T8" y="T9"/>
                </a:cxn>
              </a:cxnLst>
              <a:rect l="0" t="0" r="r" b="b"/>
              <a:pathLst>
                <a:path w="105" h="71">
                  <a:moveTo>
                    <a:pt x="4" y="40"/>
                  </a:moveTo>
                  <a:cubicBezTo>
                    <a:pt x="4" y="40"/>
                    <a:pt x="68" y="46"/>
                    <a:pt x="105" y="0"/>
                  </a:cubicBezTo>
                  <a:cubicBezTo>
                    <a:pt x="105" y="42"/>
                    <a:pt x="105" y="42"/>
                    <a:pt x="105" y="42"/>
                  </a:cubicBezTo>
                  <a:cubicBezTo>
                    <a:pt x="77" y="71"/>
                    <a:pt x="0" y="65"/>
                    <a:pt x="0" y="65"/>
                  </a:cubicBezTo>
                  <a:lnTo>
                    <a:pt x="4" y="40"/>
                  </a:lnTo>
                  <a:close/>
                </a:path>
              </a:pathLst>
            </a:custGeom>
            <a:solidFill>
              <a:srgbClr val="48484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Oval 54"/>
            <p:cNvSpPr>
              <a:spLocks noChangeArrowheads="1"/>
            </p:cNvSpPr>
            <p:nvPr/>
          </p:nvSpPr>
          <p:spPr bwMode="auto">
            <a:xfrm>
              <a:off x="8390946" y="2944124"/>
              <a:ext cx="37936" cy="37936"/>
            </a:xfrm>
            <a:prstGeom prst="ellipse">
              <a:avLst/>
            </a:prstGeom>
            <a:solidFill>
              <a:srgbClr val="250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Footer Placeholder 55"/>
          <p:cNvSpPr>
            <a:spLocks noGrp="1"/>
          </p:cNvSpPr>
          <p:nvPr>
            <p:ph type="ftr" sz="quarter" idx="11"/>
          </p:nvPr>
        </p:nvSpPr>
        <p:spPr/>
        <p:txBody>
          <a:bodyPr/>
          <a:lstStyle/>
          <a:p>
            <a:r>
              <a:rPr lang="en-US" smtClean="0"/>
              <a:t>© 2017 Indium Software</a:t>
            </a:r>
            <a:endParaRPr lang="en-US" dirty="0"/>
          </a:p>
        </p:txBody>
      </p:sp>
      <p:sp>
        <p:nvSpPr>
          <p:cNvPr id="57" name="Slide Number Placeholder 56"/>
          <p:cNvSpPr>
            <a:spLocks noGrp="1"/>
          </p:cNvSpPr>
          <p:nvPr>
            <p:ph type="sldNum" sz="quarter" idx="12"/>
          </p:nvPr>
        </p:nvSpPr>
        <p:spPr/>
        <p:txBody>
          <a:bodyPr/>
          <a:lstStyle/>
          <a:p>
            <a:fld id="{03EE2C33-768E-4BD7-A005-E21CFB86A2FD}" type="slidenum">
              <a:rPr lang="en-US" smtClean="0"/>
              <a:t>2</a:t>
            </a:fld>
            <a:endParaRPr lang="en-US"/>
          </a:p>
        </p:txBody>
      </p:sp>
    </p:spTree>
    <p:extLst>
      <p:ext uri="{BB962C8B-B14F-4D97-AF65-F5344CB8AC3E}">
        <p14:creationId xmlns:p14="http://schemas.microsoft.com/office/powerpoint/2010/main" val="162120292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2" name="Footer Placeholder 1"/>
          <p:cNvSpPr>
            <a:spLocks noGrp="1"/>
          </p:cNvSpPr>
          <p:nvPr>
            <p:ph type="ftr" sz="quarter" idx="11"/>
          </p:nvPr>
        </p:nvSpPr>
        <p:spPr/>
        <p:txBody>
          <a:bodyPr/>
          <a:lstStyle/>
          <a:p>
            <a:r>
              <a:rPr lang="en-US" smtClean="0"/>
              <a:t>© 2017 Indium Software</a:t>
            </a:r>
            <a:endParaRPr lang="en-US" dirty="0"/>
          </a:p>
        </p:txBody>
      </p:sp>
      <p:sp>
        <p:nvSpPr>
          <p:cNvPr id="3" name="Slide Number Placeholder 2"/>
          <p:cNvSpPr>
            <a:spLocks noGrp="1"/>
          </p:cNvSpPr>
          <p:nvPr>
            <p:ph type="sldNum" sz="quarter" idx="12"/>
          </p:nvPr>
        </p:nvSpPr>
        <p:spPr/>
        <p:txBody>
          <a:bodyPr/>
          <a:lstStyle/>
          <a:p>
            <a:fld id="{03EE2C33-768E-4BD7-A005-E21CFB86A2FD}" type="slidenum">
              <a:rPr lang="en-US" smtClean="0"/>
              <a:t>3</a:t>
            </a:fld>
            <a:endParaRPr lang="en-US"/>
          </a:p>
        </p:txBody>
      </p:sp>
      <p:sp>
        <p:nvSpPr>
          <p:cNvPr id="5" name="Rectangle 4"/>
          <p:cNvSpPr/>
          <p:nvPr/>
        </p:nvSpPr>
        <p:spPr>
          <a:xfrm>
            <a:off x="3291840" y="1249246"/>
            <a:ext cx="5485765" cy="3208571"/>
          </a:xfrm>
          <a:prstGeom prst="rect">
            <a:avLst/>
          </a:prstGeom>
        </p:spPr>
        <p:txBody>
          <a:bodyPr wrap="square">
            <a:spAutoFit/>
          </a:bodyPr>
          <a:lstStyle/>
          <a:p>
            <a:r>
              <a:rPr lang="en-US" sz="1200" dirty="0">
                <a:latin typeface="Century Gothic" panose="020B0502020202020204" pitchFamily="34" charset="0"/>
              </a:rPr>
              <a:t>The goal of a Security test, is to evaluate the current security status of IT systems. It is a controlled attack which uncovers security flaws in a realistic way</a:t>
            </a:r>
            <a:r>
              <a:rPr lang="en-US" sz="1200" dirty="0" smtClean="0">
                <a:latin typeface="Century Gothic" panose="020B0502020202020204" pitchFamily="34" charset="0"/>
              </a:rPr>
              <a:t>.</a:t>
            </a:r>
          </a:p>
          <a:p>
            <a:endParaRPr lang="en-US" sz="1200" dirty="0">
              <a:latin typeface="Century Gothic" panose="020B0502020202020204" pitchFamily="34" charset="0"/>
            </a:endParaRPr>
          </a:p>
          <a:p>
            <a:r>
              <a:rPr lang="en-US" sz="1200" dirty="0">
                <a:latin typeface="Century Gothic" panose="020B0502020202020204" pitchFamily="34" charset="0"/>
              </a:rPr>
              <a:t>It also aims at verifying 6 basic principles as listed below</a:t>
            </a:r>
            <a:r>
              <a:rPr lang="en-US" sz="1200" dirty="0" smtClean="0">
                <a:latin typeface="Century Gothic" panose="020B0502020202020204" pitchFamily="34" charset="0"/>
              </a:rPr>
              <a:t>:</a:t>
            </a:r>
          </a:p>
          <a:p>
            <a:endParaRPr lang="en-US" sz="1200" dirty="0">
              <a:latin typeface="Century Gothic" panose="020B0502020202020204" pitchFamily="34" charset="0"/>
            </a:endParaRPr>
          </a:p>
          <a:p>
            <a:pPr marL="285750" lvl="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Authentication: The origin of the application and its data is genuine.</a:t>
            </a:r>
          </a:p>
          <a:p>
            <a:pPr marL="285750" lvl="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Authorization: Specific users should only get access to authorized functions.</a:t>
            </a:r>
          </a:p>
          <a:p>
            <a:pPr marL="285750" lvl="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Confidentiality: Data/information is secure from theft.</a:t>
            </a:r>
          </a:p>
          <a:p>
            <a:pPr marL="285750" lvl="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Integrity: The application and its data is not altered in course of time during transmission.</a:t>
            </a:r>
          </a:p>
          <a:p>
            <a:pPr marL="285750" lvl="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Non repudiation: Guarantee that sender and receiver of information cannot deny having sent or received the data.</a:t>
            </a:r>
          </a:p>
        </p:txBody>
      </p:sp>
      <p:grpSp>
        <p:nvGrpSpPr>
          <p:cNvPr id="85" name="Group 6704"/>
          <p:cNvGrpSpPr/>
          <p:nvPr/>
        </p:nvGrpSpPr>
        <p:grpSpPr>
          <a:xfrm flipH="1">
            <a:off x="0" y="1657350"/>
            <a:ext cx="2917371" cy="2730948"/>
            <a:chOff x="0" y="0"/>
            <a:chExt cx="6059566" cy="5672353"/>
          </a:xfrm>
        </p:grpSpPr>
        <p:sp>
          <p:nvSpPr>
            <p:cNvPr id="86" name="Shape 6626"/>
            <p:cNvSpPr/>
            <p:nvPr/>
          </p:nvSpPr>
          <p:spPr>
            <a:xfrm flipH="1">
              <a:off x="3441221" y="2297918"/>
              <a:ext cx="2618346" cy="3374436"/>
            </a:xfrm>
            <a:custGeom>
              <a:avLst/>
              <a:gdLst/>
              <a:ahLst/>
              <a:cxnLst>
                <a:cxn ang="0">
                  <a:pos x="wd2" y="hd2"/>
                </a:cxn>
                <a:cxn ang="5400000">
                  <a:pos x="wd2" y="hd2"/>
                </a:cxn>
                <a:cxn ang="10800000">
                  <a:pos x="wd2" y="hd2"/>
                </a:cxn>
                <a:cxn ang="16200000">
                  <a:pos x="wd2" y="hd2"/>
                </a:cxn>
              </a:cxnLst>
              <a:rect l="0" t="0" r="r" b="b"/>
              <a:pathLst>
                <a:path w="21149" h="21600" extrusionOk="0">
                  <a:moveTo>
                    <a:pt x="19879" y="17236"/>
                  </a:moveTo>
                  <a:cubicBezTo>
                    <a:pt x="21436" y="15885"/>
                    <a:pt x="21600" y="13833"/>
                    <a:pt x="20158" y="12378"/>
                  </a:cubicBezTo>
                  <a:cubicBezTo>
                    <a:pt x="18748" y="10949"/>
                    <a:pt x="16274" y="10573"/>
                    <a:pt x="14291" y="11365"/>
                  </a:cubicBezTo>
                  <a:cubicBezTo>
                    <a:pt x="14897" y="10248"/>
                    <a:pt x="14766" y="8949"/>
                    <a:pt x="13799" y="7962"/>
                  </a:cubicBezTo>
                  <a:cubicBezTo>
                    <a:pt x="12816" y="6962"/>
                    <a:pt x="11193" y="6546"/>
                    <a:pt x="9636" y="6793"/>
                  </a:cubicBezTo>
                  <a:cubicBezTo>
                    <a:pt x="10472" y="5377"/>
                    <a:pt x="10341" y="3702"/>
                    <a:pt x="9112" y="2455"/>
                  </a:cubicBezTo>
                  <a:cubicBezTo>
                    <a:pt x="7326" y="636"/>
                    <a:pt x="3884" y="403"/>
                    <a:pt x="1426" y="1922"/>
                  </a:cubicBezTo>
                  <a:cubicBezTo>
                    <a:pt x="1393" y="1948"/>
                    <a:pt x="1360" y="1974"/>
                    <a:pt x="1311" y="2000"/>
                  </a:cubicBezTo>
                  <a:cubicBezTo>
                    <a:pt x="1196" y="1351"/>
                    <a:pt x="869" y="727"/>
                    <a:pt x="344" y="195"/>
                  </a:cubicBezTo>
                  <a:cubicBezTo>
                    <a:pt x="279" y="130"/>
                    <a:pt x="66" y="65"/>
                    <a:pt x="0" y="0"/>
                  </a:cubicBezTo>
                  <a:cubicBezTo>
                    <a:pt x="0" y="16625"/>
                    <a:pt x="0" y="16625"/>
                    <a:pt x="0" y="16625"/>
                  </a:cubicBezTo>
                  <a:cubicBezTo>
                    <a:pt x="5097" y="21600"/>
                    <a:pt x="5097" y="21600"/>
                    <a:pt x="5097" y="21600"/>
                  </a:cubicBezTo>
                  <a:cubicBezTo>
                    <a:pt x="18978" y="21600"/>
                    <a:pt x="18978" y="21600"/>
                    <a:pt x="18978" y="21600"/>
                  </a:cubicBezTo>
                  <a:cubicBezTo>
                    <a:pt x="18912" y="21210"/>
                    <a:pt x="18781" y="20834"/>
                    <a:pt x="18552" y="20379"/>
                  </a:cubicBezTo>
                  <a:cubicBezTo>
                    <a:pt x="19043" y="20379"/>
                    <a:pt x="19535" y="20249"/>
                    <a:pt x="19961" y="19989"/>
                  </a:cubicBezTo>
                  <a:cubicBezTo>
                    <a:pt x="20928" y="19392"/>
                    <a:pt x="21141" y="18327"/>
                    <a:pt x="20436" y="17613"/>
                  </a:cubicBezTo>
                  <a:cubicBezTo>
                    <a:pt x="20273" y="17457"/>
                    <a:pt x="20092" y="17327"/>
                    <a:pt x="19879" y="17236"/>
                  </a:cubicBezTo>
                  <a:close/>
                </a:path>
              </a:pathLst>
            </a:custGeom>
            <a:solidFill>
              <a:srgbClr val="E6E6E6"/>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87" name="Shape 6627"/>
            <p:cNvSpPr/>
            <p:nvPr/>
          </p:nvSpPr>
          <p:spPr>
            <a:xfrm flipH="1">
              <a:off x="3909894" y="3098181"/>
              <a:ext cx="2149673" cy="2574173"/>
            </a:xfrm>
            <a:custGeom>
              <a:avLst/>
              <a:gdLst/>
              <a:ahLst/>
              <a:cxnLst>
                <a:cxn ang="0">
                  <a:pos x="wd2" y="hd2"/>
                </a:cxn>
                <a:cxn ang="5400000">
                  <a:pos x="wd2" y="hd2"/>
                </a:cxn>
                <a:cxn ang="10800000">
                  <a:pos x="wd2" y="hd2"/>
                </a:cxn>
                <a:cxn ang="16200000">
                  <a:pos x="wd2" y="hd2"/>
                </a:cxn>
              </a:cxnLst>
              <a:rect l="0" t="0" r="r" b="b"/>
              <a:pathLst>
                <a:path w="21293" h="21475" extrusionOk="0">
                  <a:moveTo>
                    <a:pt x="19410" y="21475"/>
                  </a:moveTo>
                  <a:cubicBezTo>
                    <a:pt x="19088" y="20849"/>
                    <a:pt x="18546" y="20375"/>
                    <a:pt x="17983" y="19850"/>
                  </a:cubicBezTo>
                  <a:cubicBezTo>
                    <a:pt x="18807" y="20036"/>
                    <a:pt x="19410" y="19935"/>
                    <a:pt x="19892" y="19681"/>
                  </a:cubicBezTo>
                  <a:cubicBezTo>
                    <a:pt x="21500" y="18817"/>
                    <a:pt x="21600" y="17243"/>
                    <a:pt x="20816" y="16583"/>
                  </a:cubicBezTo>
                  <a:cubicBezTo>
                    <a:pt x="20415" y="16227"/>
                    <a:pt x="19932" y="16075"/>
                    <a:pt x="19932" y="16075"/>
                  </a:cubicBezTo>
                  <a:cubicBezTo>
                    <a:pt x="20394" y="15703"/>
                    <a:pt x="20736" y="15229"/>
                    <a:pt x="20836" y="14687"/>
                  </a:cubicBezTo>
                  <a:cubicBezTo>
                    <a:pt x="20997" y="13993"/>
                    <a:pt x="20836" y="13299"/>
                    <a:pt x="20475" y="12689"/>
                  </a:cubicBezTo>
                  <a:cubicBezTo>
                    <a:pt x="19812" y="11572"/>
                    <a:pt x="18465" y="10540"/>
                    <a:pt x="16858" y="10506"/>
                  </a:cubicBezTo>
                  <a:cubicBezTo>
                    <a:pt x="16034" y="10692"/>
                    <a:pt x="16034" y="10692"/>
                    <a:pt x="16034" y="10692"/>
                  </a:cubicBezTo>
                  <a:cubicBezTo>
                    <a:pt x="16717" y="9473"/>
                    <a:pt x="16657" y="8085"/>
                    <a:pt x="15713" y="7069"/>
                  </a:cubicBezTo>
                  <a:cubicBezTo>
                    <a:pt x="14547" y="5800"/>
                    <a:pt x="12397" y="5512"/>
                    <a:pt x="10529" y="6240"/>
                  </a:cubicBezTo>
                  <a:cubicBezTo>
                    <a:pt x="10468" y="5851"/>
                    <a:pt x="10308" y="5495"/>
                    <a:pt x="10006" y="5190"/>
                  </a:cubicBezTo>
                  <a:cubicBezTo>
                    <a:pt x="9142" y="4242"/>
                    <a:pt x="7475" y="4107"/>
                    <a:pt x="6128" y="4818"/>
                  </a:cubicBezTo>
                  <a:cubicBezTo>
                    <a:pt x="5927" y="4649"/>
                    <a:pt x="5686" y="4479"/>
                    <a:pt x="5465" y="4310"/>
                  </a:cubicBezTo>
                  <a:cubicBezTo>
                    <a:pt x="5586" y="3294"/>
                    <a:pt x="5305" y="2279"/>
                    <a:pt x="4541" y="1466"/>
                  </a:cubicBezTo>
                  <a:cubicBezTo>
                    <a:pt x="3516" y="366"/>
                    <a:pt x="1688" y="-125"/>
                    <a:pt x="0" y="27"/>
                  </a:cubicBezTo>
                  <a:cubicBezTo>
                    <a:pt x="0" y="14907"/>
                    <a:pt x="0" y="14907"/>
                    <a:pt x="0" y="14907"/>
                  </a:cubicBezTo>
                  <a:cubicBezTo>
                    <a:pt x="6349" y="21475"/>
                    <a:pt x="6349" y="21475"/>
                    <a:pt x="6349" y="21475"/>
                  </a:cubicBezTo>
                  <a:lnTo>
                    <a:pt x="19410" y="21475"/>
                  </a:ln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88" name="Shape 6628"/>
            <p:cNvSpPr/>
            <p:nvPr/>
          </p:nvSpPr>
          <p:spPr>
            <a:xfrm flipH="1">
              <a:off x="2371325" y="4832008"/>
              <a:ext cx="695889" cy="776044"/>
            </a:xfrm>
            <a:custGeom>
              <a:avLst/>
              <a:gdLst/>
              <a:ahLst/>
              <a:cxnLst>
                <a:cxn ang="0">
                  <a:pos x="wd2" y="hd2"/>
                </a:cxn>
                <a:cxn ang="5400000">
                  <a:pos x="wd2" y="hd2"/>
                </a:cxn>
                <a:cxn ang="10800000">
                  <a:pos x="wd2" y="hd2"/>
                </a:cxn>
                <a:cxn ang="16200000">
                  <a:pos x="wd2" y="hd2"/>
                </a:cxn>
              </a:cxnLst>
              <a:rect l="0" t="0" r="r" b="b"/>
              <a:pathLst>
                <a:path w="20017" h="20241" extrusionOk="0">
                  <a:moveTo>
                    <a:pt x="11571" y="14515"/>
                  </a:moveTo>
                  <a:cubicBezTo>
                    <a:pt x="13323" y="14462"/>
                    <a:pt x="15132" y="13880"/>
                    <a:pt x="16650" y="12821"/>
                  </a:cubicBezTo>
                  <a:cubicBezTo>
                    <a:pt x="20328" y="10227"/>
                    <a:pt x="21087" y="5674"/>
                    <a:pt x="18460" y="2603"/>
                  </a:cubicBezTo>
                  <a:cubicBezTo>
                    <a:pt x="15833" y="-467"/>
                    <a:pt x="10754" y="-891"/>
                    <a:pt x="7076" y="1703"/>
                  </a:cubicBezTo>
                  <a:cubicBezTo>
                    <a:pt x="4975" y="3185"/>
                    <a:pt x="3865" y="5356"/>
                    <a:pt x="3749" y="7527"/>
                  </a:cubicBezTo>
                  <a:cubicBezTo>
                    <a:pt x="2990" y="7527"/>
                    <a:pt x="2231" y="7791"/>
                    <a:pt x="1530" y="8268"/>
                  </a:cubicBezTo>
                  <a:cubicBezTo>
                    <a:pt x="-104" y="9433"/>
                    <a:pt x="-513" y="11550"/>
                    <a:pt x="713" y="12927"/>
                  </a:cubicBezTo>
                  <a:cubicBezTo>
                    <a:pt x="1530" y="13880"/>
                    <a:pt x="2815" y="14250"/>
                    <a:pt x="4041" y="14091"/>
                  </a:cubicBezTo>
                  <a:cubicBezTo>
                    <a:pt x="2815" y="15521"/>
                    <a:pt x="2756" y="17427"/>
                    <a:pt x="3924" y="18856"/>
                  </a:cubicBezTo>
                  <a:cubicBezTo>
                    <a:pt x="5383" y="20497"/>
                    <a:pt x="8127" y="20709"/>
                    <a:pt x="10112" y="19333"/>
                  </a:cubicBezTo>
                  <a:cubicBezTo>
                    <a:pt x="11863" y="18115"/>
                    <a:pt x="12389" y="16103"/>
                    <a:pt x="11571" y="14515"/>
                  </a:cubicBezTo>
                  <a:close/>
                </a:path>
              </a:pathLst>
            </a:custGeom>
            <a:solidFill>
              <a:srgbClr val="E6E6E6"/>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89" name="Shape 6629"/>
            <p:cNvSpPr/>
            <p:nvPr/>
          </p:nvSpPr>
          <p:spPr>
            <a:xfrm flipH="1">
              <a:off x="3109583" y="3633583"/>
              <a:ext cx="517192" cy="662661"/>
            </a:xfrm>
            <a:custGeom>
              <a:avLst/>
              <a:gdLst/>
              <a:ahLst/>
              <a:cxnLst>
                <a:cxn ang="0">
                  <a:pos x="wd2" y="hd2"/>
                </a:cxn>
                <a:cxn ang="5400000">
                  <a:pos x="wd2" y="hd2"/>
                </a:cxn>
                <a:cxn ang="10800000">
                  <a:pos x="wd2" y="hd2"/>
                </a:cxn>
                <a:cxn ang="16200000">
                  <a:pos x="wd2" y="hd2"/>
                </a:cxn>
              </a:cxnLst>
              <a:rect l="0" t="0" r="r" b="b"/>
              <a:pathLst>
                <a:path w="19996" h="20095" extrusionOk="0">
                  <a:moveTo>
                    <a:pt x="17343" y="9151"/>
                  </a:moveTo>
                  <a:cubicBezTo>
                    <a:pt x="20250" y="7304"/>
                    <a:pt x="20878" y="4043"/>
                    <a:pt x="18679" y="1828"/>
                  </a:cubicBezTo>
                  <a:cubicBezTo>
                    <a:pt x="16479" y="-326"/>
                    <a:pt x="12238" y="-634"/>
                    <a:pt x="9253" y="1212"/>
                  </a:cubicBezTo>
                  <a:cubicBezTo>
                    <a:pt x="8939" y="1397"/>
                    <a:pt x="8703" y="1581"/>
                    <a:pt x="8546" y="1704"/>
                  </a:cubicBezTo>
                  <a:cubicBezTo>
                    <a:pt x="6661" y="843"/>
                    <a:pt x="4148" y="966"/>
                    <a:pt x="2263" y="2135"/>
                  </a:cubicBezTo>
                  <a:cubicBezTo>
                    <a:pt x="-172" y="3674"/>
                    <a:pt x="-722" y="6320"/>
                    <a:pt x="1006" y="8104"/>
                  </a:cubicBezTo>
                  <a:cubicBezTo>
                    <a:pt x="1399" y="8412"/>
                    <a:pt x="1791" y="8720"/>
                    <a:pt x="2263" y="8966"/>
                  </a:cubicBezTo>
                  <a:cubicBezTo>
                    <a:pt x="-329" y="11489"/>
                    <a:pt x="-643" y="15058"/>
                    <a:pt x="1870" y="17581"/>
                  </a:cubicBezTo>
                  <a:cubicBezTo>
                    <a:pt x="4855" y="20535"/>
                    <a:pt x="10589" y="20966"/>
                    <a:pt x="14751" y="18443"/>
                  </a:cubicBezTo>
                  <a:cubicBezTo>
                    <a:pt x="18522" y="16104"/>
                    <a:pt x="19543" y="12104"/>
                    <a:pt x="17343" y="9151"/>
                  </a:cubicBezTo>
                  <a:close/>
                </a:path>
              </a:pathLst>
            </a:custGeom>
            <a:solidFill>
              <a:srgbClr val="B2B2B2">
                <a:lumOff val="15488"/>
              </a:srgbClr>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90" name="Shape 6630"/>
            <p:cNvSpPr/>
            <p:nvPr/>
          </p:nvSpPr>
          <p:spPr>
            <a:xfrm flipH="1">
              <a:off x="2736059" y="3423595"/>
              <a:ext cx="241426" cy="237422"/>
            </a:xfrm>
            <a:custGeom>
              <a:avLst/>
              <a:gdLst/>
              <a:ahLst/>
              <a:cxnLst>
                <a:cxn ang="0">
                  <a:pos x="wd2" y="hd2"/>
                </a:cxn>
                <a:cxn ang="5400000">
                  <a:pos x="wd2" y="hd2"/>
                </a:cxn>
                <a:cxn ang="10800000">
                  <a:pos x="wd2" y="hd2"/>
                </a:cxn>
                <a:cxn ang="16200000">
                  <a:pos x="wd2" y="hd2"/>
                </a:cxn>
              </a:cxnLst>
              <a:rect l="0" t="0" r="r" b="b"/>
              <a:pathLst>
                <a:path w="18989" h="19276" extrusionOk="0">
                  <a:moveTo>
                    <a:pt x="15014" y="16975"/>
                  </a:moveTo>
                  <a:cubicBezTo>
                    <a:pt x="10854" y="20438"/>
                    <a:pt x="4934" y="19943"/>
                    <a:pt x="1894" y="15821"/>
                  </a:cubicBezTo>
                  <a:cubicBezTo>
                    <a:pt x="-1306" y="11699"/>
                    <a:pt x="-346" y="5598"/>
                    <a:pt x="3974" y="2301"/>
                  </a:cubicBezTo>
                  <a:cubicBezTo>
                    <a:pt x="8134" y="-1162"/>
                    <a:pt x="14054" y="-667"/>
                    <a:pt x="17094" y="3455"/>
                  </a:cubicBezTo>
                  <a:cubicBezTo>
                    <a:pt x="20294" y="7577"/>
                    <a:pt x="19334" y="13513"/>
                    <a:pt x="15014" y="16975"/>
                  </a:cubicBezTo>
                  <a:close/>
                </a:path>
              </a:pathLst>
            </a:custGeom>
            <a:solidFill>
              <a:srgbClr val="94C9D3"/>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91" name="Shape 6631"/>
            <p:cNvSpPr/>
            <p:nvPr/>
          </p:nvSpPr>
          <p:spPr>
            <a:xfrm flipH="1">
              <a:off x="3054339" y="3377479"/>
              <a:ext cx="141810" cy="139305"/>
            </a:xfrm>
            <a:custGeom>
              <a:avLst/>
              <a:gdLst/>
              <a:ahLst/>
              <a:cxnLst>
                <a:cxn ang="0">
                  <a:pos x="wd2" y="hd2"/>
                </a:cxn>
                <a:cxn ang="5400000">
                  <a:pos x="wd2" y="hd2"/>
                </a:cxn>
                <a:cxn ang="10800000">
                  <a:pos x="wd2" y="hd2"/>
                </a:cxn>
                <a:cxn ang="16200000">
                  <a:pos x="wd2" y="hd2"/>
                </a:cxn>
              </a:cxnLst>
              <a:rect l="0" t="0" r="r" b="b"/>
              <a:pathLst>
                <a:path w="19087" h="19264" extrusionOk="0">
                  <a:moveTo>
                    <a:pt x="15187" y="17054"/>
                  </a:moveTo>
                  <a:cubicBezTo>
                    <a:pt x="10812" y="20420"/>
                    <a:pt x="4797" y="19859"/>
                    <a:pt x="1790" y="15932"/>
                  </a:cubicBezTo>
                  <a:cubicBezTo>
                    <a:pt x="-1218" y="11724"/>
                    <a:pt x="-398" y="5552"/>
                    <a:pt x="3977" y="2186"/>
                  </a:cubicBezTo>
                  <a:cubicBezTo>
                    <a:pt x="8078" y="-1180"/>
                    <a:pt x="14093" y="-619"/>
                    <a:pt x="17374" y="3589"/>
                  </a:cubicBezTo>
                  <a:cubicBezTo>
                    <a:pt x="20382" y="7516"/>
                    <a:pt x="19288" y="13688"/>
                    <a:pt x="15187" y="17054"/>
                  </a:cubicBezTo>
                  <a:close/>
                </a:path>
              </a:pathLst>
            </a:custGeom>
            <a:solidFill>
              <a:srgbClr val="94C9D3"/>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92" name="Shape 6632"/>
            <p:cNvSpPr/>
            <p:nvPr/>
          </p:nvSpPr>
          <p:spPr>
            <a:xfrm flipH="1">
              <a:off x="4277338" y="3668851"/>
              <a:ext cx="1782229" cy="2003503"/>
            </a:xfrm>
            <a:custGeom>
              <a:avLst/>
              <a:gdLst/>
              <a:ahLst/>
              <a:cxnLst>
                <a:cxn ang="0">
                  <a:pos x="wd2" y="hd2"/>
                </a:cxn>
                <a:cxn ang="5400000">
                  <a:pos x="wd2" y="hd2"/>
                </a:cxn>
                <a:cxn ang="10800000">
                  <a:pos x="wd2" y="hd2"/>
                </a:cxn>
                <a:cxn ang="16200000">
                  <a:pos x="wd2" y="hd2"/>
                </a:cxn>
              </a:cxnLst>
              <a:rect l="0" t="0" r="r" b="b"/>
              <a:pathLst>
                <a:path w="21219" h="21540" extrusionOk="0">
                  <a:moveTo>
                    <a:pt x="19353" y="21540"/>
                  </a:moveTo>
                  <a:cubicBezTo>
                    <a:pt x="19281" y="21256"/>
                    <a:pt x="19184" y="21038"/>
                    <a:pt x="19039" y="20711"/>
                  </a:cubicBezTo>
                  <a:cubicBezTo>
                    <a:pt x="19450" y="20711"/>
                    <a:pt x="19860" y="20580"/>
                    <a:pt x="20223" y="20318"/>
                  </a:cubicBezTo>
                  <a:cubicBezTo>
                    <a:pt x="21044" y="19751"/>
                    <a:pt x="21213" y="18747"/>
                    <a:pt x="20634" y="18071"/>
                  </a:cubicBezTo>
                  <a:cubicBezTo>
                    <a:pt x="20489" y="17918"/>
                    <a:pt x="20319" y="17787"/>
                    <a:pt x="20150" y="17700"/>
                  </a:cubicBezTo>
                  <a:cubicBezTo>
                    <a:pt x="21455" y="16413"/>
                    <a:pt x="21600" y="14449"/>
                    <a:pt x="20392" y="13053"/>
                  </a:cubicBezTo>
                  <a:cubicBezTo>
                    <a:pt x="19208" y="11700"/>
                    <a:pt x="17130" y="11329"/>
                    <a:pt x="15463" y="12093"/>
                  </a:cubicBezTo>
                  <a:cubicBezTo>
                    <a:pt x="15970" y="11024"/>
                    <a:pt x="15874" y="9780"/>
                    <a:pt x="15052" y="8842"/>
                  </a:cubicBezTo>
                  <a:cubicBezTo>
                    <a:pt x="14231" y="7882"/>
                    <a:pt x="12878" y="7511"/>
                    <a:pt x="11573" y="7729"/>
                  </a:cubicBezTo>
                  <a:cubicBezTo>
                    <a:pt x="12274" y="6376"/>
                    <a:pt x="12177" y="4784"/>
                    <a:pt x="11138" y="3584"/>
                  </a:cubicBezTo>
                  <a:cubicBezTo>
                    <a:pt x="9640" y="1860"/>
                    <a:pt x="6741" y="1642"/>
                    <a:pt x="4687" y="3082"/>
                  </a:cubicBezTo>
                  <a:cubicBezTo>
                    <a:pt x="4663" y="3104"/>
                    <a:pt x="4639" y="3125"/>
                    <a:pt x="4591" y="3147"/>
                  </a:cubicBezTo>
                  <a:cubicBezTo>
                    <a:pt x="4494" y="2536"/>
                    <a:pt x="4228" y="1947"/>
                    <a:pt x="3793" y="1424"/>
                  </a:cubicBezTo>
                  <a:cubicBezTo>
                    <a:pt x="2923" y="420"/>
                    <a:pt x="1377" y="-60"/>
                    <a:pt x="0" y="5"/>
                  </a:cubicBezTo>
                  <a:cubicBezTo>
                    <a:pt x="0" y="21540"/>
                    <a:pt x="0" y="21540"/>
                    <a:pt x="0" y="21540"/>
                  </a:cubicBezTo>
                  <a:lnTo>
                    <a:pt x="19353" y="21540"/>
                  </a:lnTo>
                  <a:close/>
                </a:path>
              </a:pathLst>
            </a:custGeom>
            <a:solidFill>
              <a:srgbClr val="B2B2B2">
                <a:lumOff val="15488"/>
              </a:srgbClr>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93" name="Shape 6633"/>
            <p:cNvSpPr/>
            <p:nvPr/>
          </p:nvSpPr>
          <p:spPr>
            <a:xfrm flipH="1">
              <a:off x="4738672" y="3952629"/>
              <a:ext cx="1236208" cy="1116493"/>
            </a:xfrm>
            <a:custGeom>
              <a:avLst/>
              <a:gdLst/>
              <a:ahLst/>
              <a:cxnLst>
                <a:cxn ang="0">
                  <a:pos x="wd2" y="hd2"/>
                </a:cxn>
                <a:cxn ang="5400000">
                  <a:pos x="wd2" y="hd2"/>
                </a:cxn>
                <a:cxn ang="10800000">
                  <a:pos x="wd2" y="hd2"/>
                </a:cxn>
                <a:cxn ang="16200000">
                  <a:pos x="wd2" y="hd2"/>
                </a:cxn>
              </a:cxnLst>
              <a:rect l="0" t="0" r="r" b="b"/>
              <a:pathLst>
                <a:path w="20243" h="20202" extrusionOk="0">
                  <a:moveTo>
                    <a:pt x="19045" y="13424"/>
                  </a:moveTo>
                  <a:cubicBezTo>
                    <a:pt x="18779" y="13056"/>
                    <a:pt x="18480" y="12762"/>
                    <a:pt x="18114" y="12505"/>
                  </a:cubicBezTo>
                  <a:cubicBezTo>
                    <a:pt x="20573" y="9787"/>
                    <a:pt x="20972" y="5599"/>
                    <a:pt x="18945" y="2697"/>
                  </a:cubicBezTo>
                  <a:cubicBezTo>
                    <a:pt x="16685" y="-499"/>
                    <a:pt x="12398" y="-903"/>
                    <a:pt x="9341" y="1742"/>
                  </a:cubicBezTo>
                  <a:cubicBezTo>
                    <a:pt x="8477" y="2477"/>
                    <a:pt x="7813" y="3358"/>
                    <a:pt x="7347" y="4350"/>
                  </a:cubicBezTo>
                  <a:cubicBezTo>
                    <a:pt x="5752" y="3285"/>
                    <a:pt x="3592" y="3395"/>
                    <a:pt x="1931" y="4828"/>
                  </a:cubicBezTo>
                  <a:cubicBezTo>
                    <a:pt x="-163" y="6628"/>
                    <a:pt x="-628" y="9824"/>
                    <a:pt x="901" y="11991"/>
                  </a:cubicBezTo>
                  <a:cubicBezTo>
                    <a:pt x="2429" y="14121"/>
                    <a:pt x="5354" y="14415"/>
                    <a:pt x="7447" y="12615"/>
                  </a:cubicBezTo>
                  <a:cubicBezTo>
                    <a:pt x="7580" y="12505"/>
                    <a:pt x="7680" y="12395"/>
                    <a:pt x="7813" y="12248"/>
                  </a:cubicBezTo>
                  <a:cubicBezTo>
                    <a:pt x="7813" y="12285"/>
                    <a:pt x="7813" y="12285"/>
                    <a:pt x="7813" y="12285"/>
                  </a:cubicBezTo>
                  <a:cubicBezTo>
                    <a:pt x="8942" y="13901"/>
                    <a:pt x="10637" y="14783"/>
                    <a:pt x="12398" y="14930"/>
                  </a:cubicBezTo>
                  <a:cubicBezTo>
                    <a:pt x="12000" y="16215"/>
                    <a:pt x="12133" y="17648"/>
                    <a:pt x="12897" y="18750"/>
                  </a:cubicBezTo>
                  <a:cubicBezTo>
                    <a:pt x="14126" y="20477"/>
                    <a:pt x="16519" y="20697"/>
                    <a:pt x="18214" y="19228"/>
                  </a:cubicBezTo>
                  <a:cubicBezTo>
                    <a:pt x="19909" y="17795"/>
                    <a:pt x="20307" y="15187"/>
                    <a:pt x="19045" y="13424"/>
                  </a:cubicBezTo>
                  <a:close/>
                </a:path>
              </a:pathLst>
            </a:custGeom>
            <a:solidFill>
              <a:srgbClr val="E6E6E6"/>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94" name="Shape 6634"/>
            <p:cNvSpPr/>
            <p:nvPr/>
          </p:nvSpPr>
          <p:spPr>
            <a:xfrm flipH="1">
              <a:off x="3050724" y="1010622"/>
              <a:ext cx="2465604" cy="2277658"/>
            </a:xfrm>
            <a:custGeom>
              <a:avLst/>
              <a:gdLst/>
              <a:ahLst/>
              <a:cxnLst>
                <a:cxn ang="0">
                  <a:pos x="wd2" y="hd2"/>
                </a:cxn>
                <a:cxn ang="5400000">
                  <a:pos x="wd2" y="hd2"/>
                </a:cxn>
                <a:cxn ang="10800000">
                  <a:pos x="wd2" y="hd2"/>
                </a:cxn>
                <a:cxn ang="16200000">
                  <a:pos x="wd2" y="hd2"/>
                </a:cxn>
              </a:cxnLst>
              <a:rect l="0" t="0" r="r" b="b"/>
              <a:pathLst>
                <a:path w="21600" h="21600" extrusionOk="0">
                  <a:moveTo>
                    <a:pt x="19450" y="0"/>
                  </a:moveTo>
                  <a:lnTo>
                    <a:pt x="0" y="15553"/>
                  </a:lnTo>
                  <a:lnTo>
                    <a:pt x="4661" y="21600"/>
                  </a:lnTo>
                  <a:lnTo>
                    <a:pt x="21600" y="3239"/>
                  </a:lnTo>
                  <a:lnTo>
                    <a:pt x="19450" y="0"/>
                  </a:lnTo>
                  <a:close/>
                </a:path>
              </a:pathLst>
            </a:custGeom>
            <a:solidFill>
              <a:srgbClr val="E6E6E6"/>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95" name="Shape 6635"/>
            <p:cNvSpPr/>
            <p:nvPr/>
          </p:nvSpPr>
          <p:spPr>
            <a:xfrm flipH="1">
              <a:off x="2192526" y="2431797"/>
              <a:ext cx="2205570" cy="1894902"/>
            </a:xfrm>
            <a:custGeom>
              <a:avLst/>
              <a:gdLst/>
              <a:ahLst/>
              <a:cxnLst>
                <a:cxn ang="0">
                  <a:pos x="wd2" y="hd2"/>
                </a:cxn>
                <a:cxn ang="5400000">
                  <a:pos x="wd2" y="hd2"/>
                </a:cxn>
                <a:cxn ang="10800000">
                  <a:pos x="wd2" y="hd2"/>
                </a:cxn>
                <a:cxn ang="16200000">
                  <a:pos x="wd2" y="hd2"/>
                </a:cxn>
              </a:cxnLst>
              <a:rect l="0" t="0" r="r" b="b"/>
              <a:pathLst>
                <a:path w="21600" h="21600" extrusionOk="0">
                  <a:moveTo>
                    <a:pt x="19196" y="0"/>
                  </a:moveTo>
                  <a:lnTo>
                    <a:pt x="0" y="16513"/>
                  </a:lnTo>
                  <a:lnTo>
                    <a:pt x="1311" y="20465"/>
                  </a:lnTo>
                  <a:lnTo>
                    <a:pt x="3480" y="21600"/>
                  </a:lnTo>
                  <a:lnTo>
                    <a:pt x="21600" y="3884"/>
                  </a:lnTo>
                  <a:lnTo>
                    <a:pt x="19196" y="0"/>
                  </a:lnTo>
                  <a:close/>
                </a:path>
              </a:pathLst>
            </a:custGeom>
            <a:solidFill>
              <a:srgbClr val="E6E6E6"/>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96" name="Shape 6636"/>
            <p:cNvSpPr/>
            <p:nvPr/>
          </p:nvSpPr>
          <p:spPr>
            <a:xfrm flipH="1">
              <a:off x="3947618" y="1603373"/>
              <a:ext cx="1312967" cy="990625"/>
            </a:xfrm>
            <a:custGeom>
              <a:avLst/>
              <a:gdLst/>
              <a:ahLst/>
              <a:cxnLst>
                <a:cxn ang="0">
                  <a:pos x="wd2" y="hd2"/>
                </a:cxn>
                <a:cxn ang="5400000">
                  <a:pos x="wd2" y="hd2"/>
                </a:cxn>
                <a:cxn ang="10800000">
                  <a:pos x="wd2" y="hd2"/>
                </a:cxn>
                <a:cxn ang="16200000">
                  <a:pos x="wd2" y="hd2"/>
                </a:cxn>
              </a:cxnLst>
              <a:rect l="0" t="0" r="r" b="b"/>
              <a:pathLst>
                <a:path w="21403" h="21256" extrusionOk="0">
                  <a:moveTo>
                    <a:pt x="0" y="21256"/>
                  </a:moveTo>
                  <a:cubicBezTo>
                    <a:pt x="0" y="21256"/>
                    <a:pt x="21600" y="-344"/>
                    <a:pt x="21402" y="4"/>
                  </a:cubicBezTo>
                  <a:cubicBezTo>
                    <a:pt x="20508" y="1746"/>
                    <a:pt x="0" y="21256"/>
                    <a:pt x="0" y="21256"/>
                  </a:cubicBez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97" name="Shape 6637"/>
            <p:cNvSpPr/>
            <p:nvPr/>
          </p:nvSpPr>
          <p:spPr>
            <a:xfrm flipH="1">
              <a:off x="4225528" y="2033371"/>
              <a:ext cx="827373" cy="773460"/>
            </a:xfrm>
            <a:custGeom>
              <a:avLst/>
              <a:gdLst/>
              <a:ahLst/>
              <a:cxnLst>
                <a:cxn ang="0">
                  <a:pos x="wd2" y="hd2"/>
                </a:cxn>
                <a:cxn ang="5400000">
                  <a:pos x="wd2" y="hd2"/>
                </a:cxn>
                <a:cxn ang="10800000">
                  <a:pos x="wd2" y="hd2"/>
                </a:cxn>
                <a:cxn ang="16200000">
                  <a:pos x="wd2" y="hd2"/>
                </a:cxn>
              </a:cxnLst>
              <a:rect l="0" t="0" r="r" b="b"/>
              <a:pathLst>
                <a:path w="18428" h="18009" extrusionOk="0">
                  <a:moveTo>
                    <a:pt x="0" y="18009"/>
                  </a:moveTo>
                  <a:cubicBezTo>
                    <a:pt x="0" y="18009"/>
                    <a:pt x="21600" y="-3591"/>
                    <a:pt x="18030" y="521"/>
                  </a:cubicBezTo>
                  <a:cubicBezTo>
                    <a:pt x="14505" y="4633"/>
                    <a:pt x="0" y="18009"/>
                    <a:pt x="0" y="18009"/>
                  </a:cubicBez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98" name="Shape 6638"/>
            <p:cNvSpPr/>
            <p:nvPr/>
          </p:nvSpPr>
          <p:spPr>
            <a:xfrm flipH="1">
              <a:off x="3869231" y="2019128"/>
              <a:ext cx="881584" cy="834045"/>
            </a:xfrm>
            <a:custGeom>
              <a:avLst/>
              <a:gdLst/>
              <a:ahLst/>
              <a:cxnLst>
                <a:cxn ang="0">
                  <a:pos x="wd2" y="hd2"/>
                </a:cxn>
                <a:cxn ang="5400000">
                  <a:pos x="wd2" y="hd2"/>
                </a:cxn>
                <a:cxn ang="10800000">
                  <a:pos x="wd2" y="hd2"/>
                </a:cxn>
                <a:cxn ang="16200000">
                  <a:pos x="wd2" y="hd2"/>
                </a:cxn>
              </a:cxnLst>
              <a:rect l="0" t="0" r="r" b="b"/>
              <a:pathLst>
                <a:path w="19278" h="18929" extrusionOk="0">
                  <a:moveTo>
                    <a:pt x="0" y="18929"/>
                  </a:moveTo>
                  <a:cubicBezTo>
                    <a:pt x="0" y="18929"/>
                    <a:pt x="21600" y="-2671"/>
                    <a:pt x="19072" y="277"/>
                  </a:cubicBezTo>
                  <a:cubicBezTo>
                    <a:pt x="16499" y="3178"/>
                    <a:pt x="0" y="18929"/>
                    <a:pt x="0" y="18929"/>
                  </a:cubicBez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99" name="Shape 6639"/>
            <p:cNvSpPr/>
            <p:nvPr/>
          </p:nvSpPr>
          <p:spPr>
            <a:xfrm flipH="1">
              <a:off x="3045576" y="3037376"/>
              <a:ext cx="1082187" cy="752091"/>
            </a:xfrm>
            <a:custGeom>
              <a:avLst/>
              <a:gdLst/>
              <a:ahLst/>
              <a:cxnLst>
                <a:cxn ang="0">
                  <a:pos x="wd2" y="hd2"/>
                </a:cxn>
                <a:cxn ang="5400000">
                  <a:pos x="wd2" y="hd2"/>
                </a:cxn>
                <a:cxn ang="10800000">
                  <a:pos x="wd2" y="hd2"/>
                </a:cxn>
                <a:cxn ang="16200000">
                  <a:pos x="wd2" y="hd2"/>
                </a:cxn>
              </a:cxnLst>
              <a:rect l="0" t="0" r="r" b="b"/>
              <a:pathLst>
                <a:path w="18580" h="18028" extrusionOk="0">
                  <a:moveTo>
                    <a:pt x="0" y="18028"/>
                  </a:moveTo>
                  <a:cubicBezTo>
                    <a:pt x="0" y="18028"/>
                    <a:pt x="21600" y="-3572"/>
                    <a:pt x="18221" y="514"/>
                  </a:cubicBezTo>
                  <a:cubicBezTo>
                    <a:pt x="14841" y="4601"/>
                    <a:pt x="1254" y="17736"/>
                    <a:pt x="0" y="18028"/>
                  </a:cubicBez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00" name="Shape 6640"/>
            <p:cNvSpPr/>
            <p:nvPr/>
          </p:nvSpPr>
          <p:spPr>
            <a:xfrm flipH="1">
              <a:off x="3265273" y="3586074"/>
              <a:ext cx="645366" cy="53208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1600" y="0"/>
                    <a:pt x="21600" y="0"/>
                    <a:pt x="21600" y="0"/>
                  </a:cubicBezTo>
                  <a:cubicBezTo>
                    <a:pt x="21600" y="0"/>
                    <a:pt x="4415" y="13108"/>
                    <a:pt x="0" y="21600"/>
                  </a:cubicBez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01" name="Shape 6641"/>
            <p:cNvSpPr/>
            <p:nvPr/>
          </p:nvSpPr>
          <p:spPr>
            <a:xfrm flipH="1">
              <a:off x="3593963" y="3633274"/>
              <a:ext cx="615329" cy="4848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21600"/>
                    <a:pt x="0" y="21600"/>
                    <a:pt x="0" y="21600"/>
                  </a:cubicBezTo>
                  <a:cubicBezTo>
                    <a:pt x="0" y="21600"/>
                    <a:pt x="16396" y="7411"/>
                    <a:pt x="21600" y="0"/>
                  </a:cubicBez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02" name="Shape 6642"/>
            <p:cNvSpPr/>
            <p:nvPr/>
          </p:nvSpPr>
          <p:spPr>
            <a:xfrm flipH="1">
              <a:off x="2981210" y="992599"/>
              <a:ext cx="875363" cy="838417"/>
            </a:xfrm>
            <a:custGeom>
              <a:avLst/>
              <a:gdLst/>
              <a:ahLst/>
              <a:cxnLst>
                <a:cxn ang="0">
                  <a:pos x="wd2" y="hd2"/>
                </a:cxn>
                <a:cxn ang="5400000">
                  <a:pos x="wd2" y="hd2"/>
                </a:cxn>
                <a:cxn ang="10800000">
                  <a:pos x="wd2" y="hd2"/>
                </a:cxn>
                <a:cxn ang="16200000">
                  <a:pos x="wd2" y="hd2"/>
                </a:cxn>
              </a:cxnLst>
              <a:rect l="0" t="0" r="r" b="b"/>
              <a:pathLst>
                <a:path w="21600" h="20709" extrusionOk="0">
                  <a:moveTo>
                    <a:pt x="21600" y="6816"/>
                  </a:moveTo>
                  <a:cubicBezTo>
                    <a:pt x="15436" y="0"/>
                    <a:pt x="15436" y="0"/>
                    <a:pt x="15436" y="0"/>
                  </a:cubicBezTo>
                  <a:cubicBezTo>
                    <a:pt x="15386" y="50"/>
                    <a:pt x="15386" y="50"/>
                    <a:pt x="15386" y="50"/>
                  </a:cubicBezTo>
                  <a:cubicBezTo>
                    <a:pt x="902" y="652"/>
                    <a:pt x="802" y="17741"/>
                    <a:pt x="802" y="17741"/>
                  </a:cubicBezTo>
                  <a:cubicBezTo>
                    <a:pt x="3107" y="17891"/>
                    <a:pt x="3107" y="17891"/>
                    <a:pt x="3107" y="17891"/>
                  </a:cubicBezTo>
                  <a:cubicBezTo>
                    <a:pt x="0" y="20698"/>
                    <a:pt x="0" y="20698"/>
                    <a:pt x="0" y="20698"/>
                  </a:cubicBezTo>
                  <a:cubicBezTo>
                    <a:pt x="0" y="20698"/>
                    <a:pt x="18443" y="21600"/>
                    <a:pt x="21550" y="6866"/>
                  </a:cubicBezTo>
                  <a:cubicBezTo>
                    <a:pt x="21550" y="6866"/>
                    <a:pt x="21550" y="6866"/>
                    <a:pt x="21600" y="6816"/>
                  </a:cubicBez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03" name="Shape 6643"/>
            <p:cNvSpPr/>
            <p:nvPr/>
          </p:nvSpPr>
          <p:spPr>
            <a:xfrm flipH="1">
              <a:off x="3025836" y="1038942"/>
              <a:ext cx="655664" cy="623053"/>
            </a:xfrm>
            <a:custGeom>
              <a:avLst/>
              <a:gdLst/>
              <a:ahLst/>
              <a:cxnLst>
                <a:cxn ang="0">
                  <a:pos x="wd2" y="hd2"/>
                </a:cxn>
                <a:cxn ang="5400000">
                  <a:pos x="wd2" y="hd2"/>
                </a:cxn>
                <a:cxn ang="10800000">
                  <a:pos x="wd2" y="hd2"/>
                </a:cxn>
                <a:cxn ang="16200000">
                  <a:pos x="wd2" y="hd2"/>
                </a:cxn>
              </a:cxnLst>
              <a:rect l="0" t="0" r="r" b="b"/>
              <a:pathLst>
                <a:path w="21600" h="21600" extrusionOk="0">
                  <a:moveTo>
                    <a:pt x="21600" y="6332"/>
                  </a:moveTo>
                  <a:cubicBezTo>
                    <a:pt x="16116" y="0"/>
                    <a:pt x="16116" y="0"/>
                    <a:pt x="16116" y="0"/>
                  </a:cubicBezTo>
                  <a:cubicBezTo>
                    <a:pt x="16116" y="0"/>
                    <a:pt x="16116" y="0"/>
                    <a:pt x="16116" y="0"/>
                  </a:cubicBezTo>
                  <a:cubicBezTo>
                    <a:pt x="2207" y="1689"/>
                    <a:pt x="936" y="18645"/>
                    <a:pt x="936" y="18645"/>
                  </a:cubicBezTo>
                  <a:cubicBezTo>
                    <a:pt x="3143" y="18645"/>
                    <a:pt x="3143" y="18645"/>
                    <a:pt x="3143" y="18645"/>
                  </a:cubicBezTo>
                  <a:cubicBezTo>
                    <a:pt x="0" y="21600"/>
                    <a:pt x="0" y="21600"/>
                    <a:pt x="0" y="21600"/>
                  </a:cubicBezTo>
                  <a:cubicBezTo>
                    <a:pt x="0" y="21600"/>
                    <a:pt x="17521" y="21178"/>
                    <a:pt x="21533" y="6403"/>
                  </a:cubicBezTo>
                  <a:lnTo>
                    <a:pt x="21600" y="6332"/>
                  </a:lnTo>
                  <a:close/>
                </a:path>
              </a:pathLst>
            </a:custGeom>
            <a:solidFill>
              <a:srgbClr val="808080"/>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04" name="Shape 6644"/>
            <p:cNvSpPr/>
            <p:nvPr/>
          </p:nvSpPr>
          <p:spPr>
            <a:xfrm flipH="1">
              <a:off x="1931975" y="0"/>
              <a:ext cx="1315277" cy="1260358"/>
            </a:xfrm>
            <a:custGeom>
              <a:avLst/>
              <a:gdLst/>
              <a:ahLst/>
              <a:cxnLst>
                <a:cxn ang="0">
                  <a:pos x="wd2" y="hd2"/>
                </a:cxn>
                <a:cxn ang="5400000">
                  <a:pos x="wd2" y="hd2"/>
                </a:cxn>
                <a:cxn ang="10800000">
                  <a:pos x="wd2" y="hd2"/>
                </a:cxn>
                <a:cxn ang="16200000">
                  <a:pos x="wd2" y="hd2"/>
                </a:cxn>
              </a:cxnLst>
              <a:rect l="0" t="0" r="r" b="b"/>
              <a:pathLst>
                <a:path w="20677" h="20639" extrusionOk="0">
                  <a:moveTo>
                    <a:pt x="18633" y="2861"/>
                  </a:moveTo>
                  <a:cubicBezTo>
                    <a:pt x="21600" y="6383"/>
                    <a:pt x="21313" y="11766"/>
                    <a:pt x="17931" y="14890"/>
                  </a:cubicBezTo>
                  <a:cubicBezTo>
                    <a:pt x="15729" y="16917"/>
                    <a:pt x="12762" y="17482"/>
                    <a:pt x="10146" y="16651"/>
                  </a:cubicBezTo>
                  <a:cubicBezTo>
                    <a:pt x="4531" y="20639"/>
                    <a:pt x="4531" y="20639"/>
                    <a:pt x="4531" y="20639"/>
                  </a:cubicBezTo>
                  <a:cubicBezTo>
                    <a:pt x="0" y="15289"/>
                    <a:pt x="0" y="15289"/>
                    <a:pt x="0" y="15289"/>
                  </a:cubicBezTo>
                  <a:cubicBezTo>
                    <a:pt x="4467" y="9972"/>
                    <a:pt x="4467" y="9972"/>
                    <a:pt x="4467" y="9972"/>
                  </a:cubicBezTo>
                  <a:cubicBezTo>
                    <a:pt x="3988" y="7147"/>
                    <a:pt x="4882" y="4157"/>
                    <a:pt x="7083" y="2129"/>
                  </a:cubicBezTo>
                  <a:cubicBezTo>
                    <a:pt x="10465" y="-961"/>
                    <a:pt x="15634" y="-662"/>
                    <a:pt x="18633" y="2861"/>
                  </a:cubicBezTo>
                  <a:close/>
                </a:path>
              </a:pathLst>
            </a:custGeom>
            <a:solidFill>
              <a:srgbClr val="808080"/>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05" name="Shape 6645"/>
            <p:cNvSpPr/>
            <p:nvPr/>
          </p:nvSpPr>
          <p:spPr>
            <a:xfrm flipH="1">
              <a:off x="2396777" y="418556"/>
              <a:ext cx="636695" cy="619731"/>
            </a:xfrm>
            <a:custGeom>
              <a:avLst/>
              <a:gdLst/>
              <a:ahLst/>
              <a:cxnLst>
                <a:cxn ang="0">
                  <a:pos x="wd2" y="hd2"/>
                </a:cxn>
                <a:cxn ang="5400000">
                  <a:pos x="wd2" y="hd2"/>
                </a:cxn>
                <a:cxn ang="10800000">
                  <a:pos x="wd2" y="hd2"/>
                </a:cxn>
                <a:cxn ang="16200000">
                  <a:pos x="wd2" y="hd2"/>
                </a:cxn>
              </a:cxnLst>
              <a:rect l="0" t="0" r="r" b="b"/>
              <a:pathLst>
                <a:path w="21510" h="21396" extrusionOk="0">
                  <a:moveTo>
                    <a:pt x="1281" y="16178"/>
                  </a:moveTo>
                  <a:cubicBezTo>
                    <a:pt x="1076" y="16529"/>
                    <a:pt x="596" y="16599"/>
                    <a:pt x="321" y="16389"/>
                  </a:cubicBezTo>
                  <a:cubicBezTo>
                    <a:pt x="-21" y="16178"/>
                    <a:pt x="-90" y="15687"/>
                    <a:pt x="116" y="15407"/>
                  </a:cubicBezTo>
                  <a:cubicBezTo>
                    <a:pt x="7247" y="4817"/>
                    <a:pt x="7247" y="4817"/>
                    <a:pt x="7247" y="4817"/>
                  </a:cubicBezTo>
                  <a:cubicBezTo>
                    <a:pt x="11567" y="960"/>
                    <a:pt x="11567" y="960"/>
                    <a:pt x="11567" y="960"/>
                  </a:cubicBezTo>
                  <a:cubicBezTo>
                    <a:pt x="11499" y="1100"/>
                    <a:pt x="11499" y="1100"/>
                    <a:pt x="11499" y="1100"/>
                  </a:cubicBezTo>
                  <a:cubicBezTo>
                    <a:pt x="11499" y="1100"/>
                    <a:pt x="11567" y="1030"/>
                    <a:pt x="11567" y="960"/>
                  </a:cubicBezTo>
                  <a:cubicBezTo>
                    <a:pt x="11567" y="960"/>
                    <a:pt x="11567" y="960"/>
                    <a:pt x="11567" y="960"/>
                  </a:cubicBezTo>
                  <a:cubicBezTo>
                    <a:pt x="11567" y="1311"/>
                    <a:pt x="11567" y="1661"/>
                    <a:pt x="11567" y="2082"/>
                  </a:cubicBezTo>
                  <a:cubicBezTo>
                    <a:pt x="11704" y="4326"/>
                    <a:pt x="12596" y="6570"/>
                    <a:pt x="14104" y="8253"/>
                  </a:cubicBezTo>
                  <a:cubicBezTo>
                    <a:pt x="15544" y="10007"/>
                    <a:pt x="17533" y="11199"/>
                    <a:pt x="19659" y="11409"/>
                  </a:cubicBezTo>
                  <a:cubicBezTo>
                    <a:pt x="20070" y="11479"/>
                    <a:pt x="20413" y="11479"/>
                    <a:pt x="20756" y="11479"/>
                  </a:cubicBezTo>
                  <a:cubicBezTo>
                    <a:pt x="21167" y="11409"/>
                    <a:pt x="21510" y="11760"/>
                    <a:pt x="21510" y="12111"/>
                  </a:cubicBezTo>
                  <a:cubicBezTo>
                    <a:pt x="21510" y="12391"/>
                    <a:pt x="21373" y="12672"/>
                    <a:pt x="21099" y="12812"/>
                  </a:cubicBezTo>
                  <a:cubicBezTo>
                    <a:pt x="5259" y="21298"/>
                    <a:pt x="5259" y="21298"/>
                    <a:pt x="5259" y="21298"/>
                  </a:cubicBezTo>
                  <a:cubicBezTo>
                    <a:pt x="4916" y="21508"/>
                    <a:pt x="4504" y="21368"/>
                    <a:pt x="4299" y="21017"/>
                  </a:cubicBezTo>
                  <a:cubicBezTo>
                    <a:pt x="4161" y="20666"/>
                    <a:pt x="4299" y="20246"/>
                    <a:pt x="4641" y="20035"/>
                  </a:cubicBezTo>
                  <a:cubicBezTo>
                    <a:pt x="18424" y="12672"/>
                    <a:pt x="18424" y="12672"/>
                    <a:pt x="18424" y="12672"/>
                  </a:cubicBezTo>
                  <a:cubicBezTo>
                    <a:pt x="16367" y="12111"/>
                    <a:pt x="14447" y="10918"/>
                    <a:pt x="13076" y="9235"/>
                  </a:cubicBezTo>
                  <a:cubicBezTo>
                    <a:pt x="11567" y="7482"/>
                    <a:pt x="10539" y="5238"/>
                    <a:pt x="10264" y="2924"/>
                  </a:cubicBezTo>
                  <a:lnTo>
                    <a:pt x="1281" y="16178"/>
                  </a:lnTo>
                  <a:close/>
                  <a:moveTo>
                    <a:pt x="7247" y="4817"/>
                  </a:moveTo>
                  <a:cubicBezTo>
                    <a:pt x="10333" y="329"/>
                    <a:pt x="10333" y="329"/>
                    <a:pt x="10333" y="329"/>
                  </a:cubicBezTo>
                  <a:cubicBezTo>
                    <a:pt x="10539" y="-22"/>
                    <a:pt x="11019" y="-92"/>
                    <a:pt x="11293" y="118"/>
                  </a:cubicBezTo>
                  <a:cubicBezTo>
                    <a:pt x="11567" y="259"/>
                    <a:pt x="11636" y="539"/>
                    <a:pt x="11567" y="820"/>
                  </a:cubicBezTo>
                  <a:cubicBezTo>
                    <a:pt x="11567" y="960"/>
                    <a:pt x="11567" y="960"/>
                    <a:pt x="11567" y="960"/>
                  </a:cubicBezTo>
                  <a:cubicBezTo>
                    <a:pt x="11567" y="960"/>
                    <a:pt x="11567" y="960"/>
                    <a:pt x="11567" y="960"/>
                  </a:cubicBezTo>
                  <a:cubicBezTo>
                    <a:pt x="11567" y="890"/>
                    <a:pt x="11567" y="890"/>
                    <a:pt x="11567" y="820"/>
                  </a:cubicBezTo>
                  <a:cubicBezTo>
                    <a:pt x="11567" y="960"/>
                    <a:pt x="11567" y="960"/>
                    <a:pt x="11567" y="960"/>
                  </a:cubicBezTo>
                  <a:lnTo>
                    <a:pt x="7247" y="4817"/>
                  </a:lnTo>
                  <a:close/>
                </a:path>
              </a:pathLst>
            </a:custGeom>
            <a:solidFill>
              <a:srgbClr val="000000"/>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06" name="Shape 6646"/>
            <p:cNvSpPr/>
            <p:nvPr/>
          </p:nvSpPr>
          <p:spPr>
            <a:xfrm flipH="1">
              <a:off x="2711736" y="702528"/>
              <a:ext cx="610988" cy="628703"/>
            </a:xfrm>
            <a:custGeom>
              <a:avLst/>
              <a:gdLst/>
              <a:ahLst/>
              <a:cxnLst>
                <a:cxn ang="0">
                  <a:pos x="wd2" y="hd2"/>
                </a:cxn>
                <a:cxn ang="5400000">
                  <a:pos x="wd2" y="hd2"/>
                </a:cxn>
                <a:cxn ang="10800000">
                  <a:pos x="wd2" y="hd2"/>
                </a:cxn>
                <a:cxn ang="16200000">
                  <a:pos x="wd2" y="hd2"/>
                </a:cxn>
              </a:cxnLst>
              <a:rect l="0" t="0" r="r" b="b"/>
              <a:pathLst>
                <a:path w="20979" h="21042" extrusionOk="0">
                  <a:moveTo>
                    <a:pt x="7531" y="0"/>
                  </a:moveTo>
                  <a:cubicBezTo>
                    <a:pt x="20979" y="14808"/>
                    <a:pt x="20979" y="14808"/>
                    <a:pt x="20979" y="14808"/>
                  </a:cubicBezTo>
                  <a:cubicBezTo>
                    <a:pt x="13245" y="20174"/>
                    <a:pt x="13245" y="20174"/>
                    <a:pt x="13245" y="20174"/>
                  </a:cubicBezTo>
                  <a:cubicBezTo>
                    <a:pt x="11851" y="21125"/>
                    <a:pt x="11154" y="21600"/>
                    <a:pt x="9691" y="19970"/>
                  </a:cubicBezTo>
                  <a:cubicBezTo>
                    <a:pt x="912" y="10325"/>
                    <a:pt x="912" y="10325"/>
                    <a:pt x="912" y="10325"/>
                  </a:cubicBezTo>
                  <a:cubicBezTo>
                    <a:pt x="-621" y="8626"/>
                    <a:pt x="6" y="8083"/>
                    <a:pt x="1121" y="6860"/>
                  </a:cubicBezTo>
                  <a:lnTo>
                    <a:pt x="7531" y="0"/>
                  </a:lnTo>
                  <a:close/>
                </a:path>
              </a:pathLst>
            </a:custGeom>
            <a:solidFill>
              <a:srgbClr val="000000"/>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07" name="Shape 6647"/>
            <p:cNvSpPr/>
            <p:nvPr/>
          </p:nvSpPr>
          <p:spPr>
            <a:xfrm flipH="1">
              <a:off x="2143609" y="2482431"/>
              <a:ext cx="837602" cy="804115"/>
            </a:xfrm>
            <a:custGeom>
              <a:avLst/>
              <a:gdLst/>
              <a:ahLst/>
              <a:cxnLst>
                <a:cxn ang="0">
                  <a:pos x="wd2" y="hd2"/>
                </a:cxn>
                <a:cxn ang="5400000">
                  <a:pos x="wd2" y="hd2"/>
                </a:cxn>
                <a:cxn ang="10800000">
                  <a:pos x="wd2" y="hd2"/>
                </a:cxn>
                <a:cxn ang="16200000">
                  <a:pos x="wd2" y="hd2"/>
                </a:cxn>
              </a:cxnLst>
              <a:rect l="0" t="0" r="r" b="b"/>
              <a:pathLst>
                <a:path w="21600" h="20673" extrusionOk="0">
                  <a:moveTo>
                    <a:pt x="21600" y="6835"/>
                  </a:moveTo>
                  <a:cubicBezTo>
                    <a:pt x="15429" y="0"/>
                    <a:pt x="15429" y="0"/>
                    <a:pt x="15429" y="0"/>
                  </a:cubicBezTo>
                  <a:cubicBezTo>
                    <a:pt x="15376" y="52"/>
                    <a:pt x="15376" y="52"/>
                    <a:pt x="15376" y="52"/>
                  </a:cubicBezTo>
                  <a:cubicBezTo>
                    <a:pt x="889" y="626"/>
                    <a:pt x="785" y="17739"/>
                    <a:pt x="785" y="17739"/>
                  </a:cubicBezTo>
                  <a:cubicBezTo>
                    <a:pt x="3086" y="17896"/>
                    <a:pt x="3086" y="17896"/>
                    <a:pt x="3086" y="17896"/>
                  </a:cubicBezTo>
                  <a:cubicBezTo>
                    <a:pt x="0" y="20661"/>
                    <a:pt x="0" y="20661"/>
                    <a:pt x="0" y="20661"/>
                  </a:cubicBezTo>
                  <a:cubicBezTo>
                    <a:pt x="0" y="20661"/>
                    <a:pt x="18462" y="21600"/>
                    <a:pt x="21548" y="6887"/>
                  </a:cubicBezTo>
                  <a:cubicBezTo>
                    <a:pt x="21548" y="6887"/>
                    <a:pt x="21600" y="6835"/>
                    <a:pt x="21600" y="6835"/>
                  </a:cubicBez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08" name="Shape 6648"/>
            <p:cNvSpPr/>
            <p:nvPr/>
          </p:nvSpPr>
          <p:spPr>
            <a:xfrm flipH="1">
              <a:off x="2186519" y="2527057"/>
              <a:ext cx="629060" cy="598165"/>
            </a:xfrm>
            <a:custGeom>
              <a:avLst/>
              <a:gdLst/>
              <a:ahLst/>
              <a:cxnLst>
                <a:cxn ang="0">
                  <a:pos x="wd2" y="hd2"/>
                </a:cxn>
                <a:cxn ang="5400000">
                  <a:pos x="wd2" y="hd2"/>
                </a:cxn>
                <a:cxn ang="10800000">
                  <a:pos x="wd2" y="hd2"/>
                </a:cxn>
                <a:cxn ang="16200000">
                  <a:pos x="wd2" y="hd2"/>
                </a:cxn>
              </a:cxnLst>
              <a:rect l="0" t="0" r="r" b="b"/>
              <a:pathLst>
                <a:path w="21600" h="21600" extrusionOk="0">
                  <a:moveTo>
                    <a:pt x="21600" y="6370"/>
                  </a:moveTo>
                  <a:cubicBezTo>
                    <a:pt x="16165" y="0"/>
                    <a:pt x="16165" y="0"/>
                    <a:pt x="16165" y="0"/>
                  </a:cubicBezTo>
                  <a:cubicBezTo>
                    <a:pt x="16095" y="0"/>
                    <a:pt x="16095" y="0"/>
                    <a:pt x="16095" y="0"/>
                  </a:cubicBezTo>
                  <a:cubicBezTo>
                    <a:pt x="2160" y="1684"/>
                    <a:pt x="906" y="18598"/>
                    <a:pt x="906" y="18598"/>
                  </a:cubicBezTo>
                  <a:cubicBezTo>
                    <a:pt x="3135" y="18598"/>
                    <a:pt x="3135" y="18598"/>
                    <a:pt x="3135" y="18598"/>
                  </a:cubicBezTo>
                  <a:cubicBezTo>
                    <a:pt x="0" y="21600"/>
                    <a:pt x="0" y="21600"/>
                    <a:pt x="0" y="21600"/>
                  </a:cubicBezTo>
                  <a:cubicBezTo>
                    <a:pt x="0" y="21600"/>
                    <a:pt x="17559" y="21161"/>
                    <a:pt x="21530" y="6370"/>
                  </a:cubicBezTo>
                  <a:lnTo>
                    <a:pt x="21600" y="6370"/>
                  </a:lnTo>
                  <a:close/>
                </a:path>
              </a:pathLst>
            </a:custGeom>
            <a:solidFill>
              <a:srgbClr val="5F5F5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09" name="Shape 6649"/>
            <p:cNvSpPr/>
            <p:nvPr/>
          </p:nvSpPr>
          <p:spPr>
            <a:xfrm flipH="1">
              <a:off x="1136212" y="1529119"/>
              <a:ext cx="1263141" cy="1210772"/>
            </a:xfrm>
            <a:custGeom>
              <a:avLst/>
              <a:gdLst/>
              <a:ahLst/>
              <a:cxnLst>
                <a:cxn ang="0">
                  <a:pos x="wd2" y="hd2"/>
                </a:cxn>
                <a:cxn ang="5400000">
                  <a:pos x="wd2" y="hd2"/>
                </a:cxn>
                <a:cxn ang="10800000">
                  <a:pos x="wd2" y="hd2"/>
                </a:cxn>
                <a:cxn ang="16200000">
                  <a:pos x="wd2" y="hd2"/>
                </a:cxn>
              </a:cxnLst>
              <a:rect l="0" t="0" r="r" b="b"/>
              <a:pathLst>
                <a:path w="20658" h="20618" extrusionOk="0">
                  <a:moveTo>
                    <a:pt x="18614" y="2854"/>
                  </a:moveTo>
                  <a:cubicBezTo>
                    <a:pt x="21600" y="6379"/>
                    <a:pt x="21268" y="11736"/>
                    <a:pt x="17917" y="14846"/>
                  </a:cubicBezTo>
                  <a:cubicBezTo>
                    <a:pt x="15694" y="16886"/>
                    <a:pt x="12741" y="17473"/>
                    <a:pt x="10120" y="16644"/>
                  </a:cubicBezTo>
                  <a:cubicBezTo>
                    <a:pt x="4512" y="20618"/>
                    <a:pt x="4512" y="20618"/>
                    <a:pt x="4512" y="20618"/>
                  </a:cubicBezTo>
                  <a:cubicBezTo>
                    <a:pt x="0" y="15261"/>
                    <a:pt x="0" y="15261"/>
                    <a:pt x="0" y="15261"/>
                  </a:cubicBezTo>
                  <a:cubicBezTo>
                    <a:pt x="4446" y="9974"/>
                    <a:pt x="4446" y="9974"/>
                    <a:pt x="4446" y="9974"/>
                  </a:cubicBezTo>
                  <a:cubicBezTo>
                    <a:pt x="3982" y="7140"/>
                    <a:pt x="4877" y="4167"/>
                    <a:pt x="7100" y="2128"/>
                  </a:cubicBezTo>
                  <a:cubicBezTo>
                    <a:pt x="10452" y="-982"/>
                    <a:pt x="15628" y="-636"/>
                    <a:pt x="18614" y="2854"/>
                  </a:cubicBezTo>
                  <a:close/>
                </a:path>
              </a:pathLst>
            </a:custGeom>
            <a:solidFill>
              <a:srgbClr val="9F9F9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10" name="Shape 6650"/>
            <p:cNvSpPr/>
            <p:nvPr/>
          </p:nvSpPr>
          <p:spPr>
            <a:xfrm flipH="1">
              <a:off x="1581489" y="1930699"/>
              <a:ext cx="611809" cy="595609"/>
            </a:xfrm>
            <a:custGeom>
              <a:avLst/>
              <a:gdLst/>
              <a:ahLst/>
              <a:cxnLst>
                <a:cxn ang="0">
                  <a:pos x="wd2" y="hd2"/>
                </a:cxn>
                <a:cxn ang="5400000">
                  <a:pos x="wd2" y="hd2"/>
                </a:cxn>
                <a:cxn ang="10800000">
                  <a:pos x="wd2" y="hd2"/>
                </a:cxn>
                <a:cxn ang="16200000">
                  <a:pos x="wd2" y="hd2"/>
                </a:cxn>
              </a:cxnLst>
              <a:rect l="0" t="0" r="r" b="b"/>
              <a:pathLst>
                <a:path w="21506" h="21416" extrusionOk="0">
                  <a:moveTo>
                    <a:pt x="1260" y="16177"/>
                  </a:moveTo>
                  <a:cubicBezTo>
                    <a:pt x="1047" y="16542"/>
                    <a:pt x="619" y="16615"/>
                    <a:pt x="334" y="16396"/>
                  </a:cubicBezTo>
                  <a:cubicBezTo>
                    <a:pt x="-23" y="16177"/>
                    <a:pt x="-94" y="15739"/>
                    <a:pt x="120" y="15374"/>
                  </a:cubicBezTo>
                  <a:cubicBezTo>
                    <a:pt x="7249" y="4866"/>
                    <a:pt x="7249" y="4866"/>
                    <a:pt x="7249" y="4866"/>
                  </a:cubicBezTo>
                  <a:cubicBezTo>
                    <a:pt x="11526" y="999"/>
                    <a:pt x="11526" y="999"/>
                    <a:pt x="11526" y="999"/>
                  </a:cubicBezTo>
                  <a:cubicBezTo>
                    <a:pt x="11455" y="1145"/>
                    <a:pt x="11455" y="1145"/>
                    <a:pt x="11455" y="1145"/>
                  </a:cubicBezTo>
                  <a:cubicBezTo>
                    <a:pt x="11526" y="1072"/>
                    <a:pt x="11526" y="999"/>
                    <a:pt x="11597" y="999"/>
                  </a:cubicBezTo>
                  <a:cubicBezTo>
                    <a:pt x="11597" y="926"/>
                    <a:pt x="11597" y="926"/>
                    <a:pt x="11597" y="926"/>
                  </a:cubicBezTo>
                  <a:cubicBezTo>
                    <a:pt x="11526" y="1290"/>
                    <a:pt x="11526" y="1728"/>
                    <a:pt x="11597" y="2093"/>
                  </a:cubicBezTo>
                  <a:cubicBezTo>
                    <a:pt x="11668" y="4355"/>
                    <a:pt x="12595" y="6545"/>
                    <a:pt x="14092" y="8296"/>
                  </a:cubicBezTo>
                  <a:cubicBezTo>
                    <a:pt x="15518" y="9974"/>
                    <a:pt x="17514" y="11215"/>
                    <a:pt x="19653" y="11434"/>
                  </a:cubicBezTo>
                  <a:cubicBezTo>
                    <a:pt x="20009" y="11434"/>
                    <a:pt x="20365" y="11507"/>
                    <a:pt x="20793" y="11434"/>
                  </a:cubicBezTo>
                  <a:cubicBezTo>
                    <a:pt x="21150" y="11434"/>
                    <a:pt x="21506" y="11726"/>
                    <a:pt x="21506" y="12163"/>
                  </a:cubicBezTo>
                  <a:cubicBezTo>
                    <a:pt x="21506" y="12455"/>
                    <a:pt x="21363" y="12674"/>
                    <a:pt x="21078" y="12820"/>
                  </a:cubicBezTo>
                  <a:cubicBezTo>
                    <a:pt x="5253" y="21358"/>
                    <a:pt x="5253" y="21358"/>
                    <a:pt x="5253" y="21358"/>
                  </a:cubicBezTo>
                  <a:cubicBezTo>
                    <a:pt x="4967" y="21504"/>
                    <a:pt x="4540" y="21358"/>
                    <a:pt x="4326" y="21066"/>
                  </a:cubicBezTo>
                  <a:cubicBezTo>
                    <a:pt x="4183" y="20701"/>
                    <a:pt x="4255" y="20263"/>
                    <a:pt x="4611" y="20045"/>
                  </a:cubicBezTo>
                  <a:cubicBezTo>
                    <a:pt x="18441" y="12674"/>
                    <a:pt x="18441" y="12674"/>
                    <a:pt x="18441" y="12674"/>
                  </a:cubicBezTo>
                  <a:cubicBezTo>
                    <a:pt x="16302" y="12163"/>
                    <a:pt x="14449" y="10923"/>
                    <a:pt x="13023" y="9245"/>
                  </a:cubicBezTo>
                  <a:cubicBezTo>
                    <a:pt x="11526" y="7493"/>
                    <a:pt x="10528" y="5304"/>
                    <a:pt x="10243" y="2969"/>
                  </a:cubicBezTo>
                  <a:lnTo>
                    <a:pt x="1260" y="16177"/>
                  </a:lnTo>
                  <a:close/>
                  <a:moveTo>
                    <a:pt x="7249" y="4866"/>
                  </a:moveTo>
                  <a:cubicBezTo>
                    <a:pt x="10314" y="342"/>
                    <a:pt x="10314" y="342"/>
                    <a:pt x="10314" y="342"/>
                  </a:cubicBezTo>
                  <a:cubicBezTo>
                    <a:pt x="10528" y="-23"/>
                    <a:pt x="10956" y="-96"/>
                    <a:pt x="11312" y="123"/>
                  </a:cubicBezTo>
                  <a:cubicBezTo>
                    <a:pt x="11526" y="342"/>
                    <a:pt x="11597" y="561"/>
                    <a:pt x="11597" y="853"/>
                  </a:cubicBezTo>
                  <a:cubicBezTo>
                    <a:pt x="11597" y="926"/>
                    <a:pt x="11597" y="926"/>
                    <a:pt x="11597" y="926"/>
                  </a:cubicBezTo>
                  <a:cubicBezTo>
                    <a:pt x="11597" y="999"/>
                    <a:pt x="11597" y="999"/>
                    <a:pt x="11597" y="999"/>
                  </a:cubicBezTo>
                  <a:cubicBezTo>
                    <a:pt x="11597" y="926"/>
                    <a:pt x="11597" y="853"/>
                    <a:pt x="11597" y="853"/>
                  </a:cubicBezTo>
                  <a:cubicBezTo>
                    <a:pt x="11526" y="999"/>
                    <a:pt x="11526" y="999"/>
                    <a:pt x="11526" y="999"/>
                  </a:cubicBezTo>
                  <a:lnTo>
                    <a:pt x="7249" y="4866"/>
                  </a:lnTo>
                  <a:close/>
                </a:path>
              </a:pathLst>
            </a:custGeom>
            <a:solidFill>
              <a:srgbClr val="000000"/>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11" name="Shape 6651"/>
            <p:cNvSpPr/>
            <p:nvPr/>
          </p:nvSpPr>
          <p:spPr>
            <a:xfrm flipH="1">
              <a:off x="1883575" y="2204375"/>
              <a:ext cx="586745" cy="602615"/>
            </a:xfrm>
            <a:custGeom>
              <a:avLst/>
              <a:gdLst/>
              <a:ahLst/>
              <a:cxnLst>
                <a:cxn ang="0">
                  <a:pos x="wd2" y="hd2"/>
                </a:cxn>
                <a:cxn ang="5400000">
                  <a:pos x="wd2" y="hd2"/>
                </a:cxn>
                <a:cxn ang="10800000">
                  <a:pos x="wd2" y="hd2"/>
                </a:cxn>
                <a:cxn ang="16200000">
                  <a:pos x="wd2" y="hd2"/>
                </a:cxn>
              </a:cxnLst>
              <a:rect l="0" t="0" r="r" b="b"/>
              <a:pathLst>
                <a:path w="21037" h="21036" extrusionOk="0">
                  <a:moveTo>
                    <a:pt x="7510" y="0"/>
                  </a:moveTo>
                  <a:cubicBezTo>
                    <a:pt x="21037" y="14801"/>
                    <a:pt x="21037" y="14801"/>
                    <a:pt x="21037" y="14801"/>
                  </a:cubicBezTo>
                  <a:cubicBezTo>
                    <a:pt x="13255" y="20184"/>
                    <a:pt x="13255" y="20184"/>
                    <a:pt x="13255" y="20184"/>
                  </a:cubicBezTo>
                  <a:cubicBezTo>
                    <a:pt x="11873" y="21104"/>
                    <a:pt x="11219" y="21600"/>
                    <a:pt x="9692" y="19971"/>
                  </a:cubicBezTo>
                  <a:cubicBezTo>
                    <a:pt x="892" y="10340"/>
                    <a:pt x="892" y="10340"/>
                    <a:pt x="892" y="10340"/>
                  </a:cubicBezTo>
                  <a:cubicBezTo>
                    <a:pt x="-563" y="8640"/>
                    <a:pt x="-54" y="8073"/>
                    <a:pt x="1110" y="6870"/>
                  </a:cubicBezTo>
                  <a:lnTo>
                    <a:pt x="7510" y="0"/>
                  </a:lnTo>
                  <a:close/>
                </a:path>
              </a:pathLst>
            </a:custGeom>
            <a:solidFill>
              <a:srgbClr val="000000"/>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12" name="Shape 6652"/>
            <p:cNvSpPr/>
            <p:nvPr/>
          </p:nvSpPr>
          <p:spPr>
            <a:xfrm flipH="1">
              <a:off x="2326686" y="3144064"/>
              <a:ext cx="1659919" cy="592906"/>
            </a:xfrm>
            <a:custGeom>
              <a:avLst/>
              <a:gdLst/>
              <a:ahLst/>
              <a:cxnLst>
                <a:cxn ang="0">
                  <a:pos x="wd2" y="hd2"/>
                </a:cxn>
                <a:cxn ang="5400000">
                  <a:pos x="wd2" y="hd2"/>
                </a:cxn>
                <a:cxn ang="10800000">
                  <a:pos x="wd2" y="hd2"/>
                </a:cxn>
                <a:cxn ang="16200000">
                  <a:pos x="wd2" y="hd2"/>
                </a:cxn>
              </a:cxnLst>
              <a:rect l="0" t="0" r="r" b="b"/>
              <a:pathLst>
                <a:path w="20910" h="10940" extrusionOk="0">
                  <a:moveTo>
                    <a:pt x="20632" y="7262"/>
                  </a:moveTo>
                  <a:cubicBezTo>
                    <a:pt x="20632" y="7262"/>
                    <a:pt x="13986" y="15947"/>
                    <a:pt x="4" y="6626"/>
                  </a:cubicBezTo>
                  <a:cubicBezTo>
                    <a:pt x="4" y="6626"/>
                    <a:pt x="-124" y="6401"/>
                    <a:pt x="1129" y="4529"/>
                  </a:cubicBezTo>
                  <a:cubicBezTo>
                    <a:pt x="1129" y="4529"/>
                    <a:pt x="9999" y="10594"/>
                    <a:pt x="17846" y="0"/>
                  </a:cubicBezTo>
                  <a:cubicBezTo>
                    <a:pt x="21476" y="4941"/>
                    <a:pt x="21067" y="-5653"/>
                    <a:pt x="20632" y="7262"/>
                  </a:cubicBezTo>
                  <a:close/>
                </a:path>
              </a:pathLst>
            </a:custGeom>
            <a:solidFill>
              <a:srgbClr val="F4A36C"/>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13" name="Shape 6653"/>
            <p:cNvSpPr/>
            <p:nvPr/>
          </p:nvSpPr>
          <p:spPr>
            <a:xfrm flipH="1">
              <a:off x="2567559" y="2853172"/>
              <a:ext cx="1106218" cy="802301"/>
            </a:xfrm>
            <a:custGeom>
              <a:avLst/>
              <a:gdLst/>
              <a:ahLst/>
              <a:cxnLst>
                <a:cxn ang="0">
                  <a:pos x="wd2" y="hd2"/>
                </a:cxn>
                <a:cxn ang="5400000">
                  <a:pos x="wd2" y="hd2"/>
                </a:cxn>
                <a:cxn ang="10800000">
                  <a:pos x="wd2" y="hd2"/>
                </a:cxn>
                <a:cxn ang="16200000">
                  <a:pos x="wd2" y="hd2"/>
                </a:cxn>
              </a:cxnLst>
              <a:rect l="0" t="0" r="r" b="b"/>
              <a:pathLst>
                <a:path w="21600" h="13926" extrusionOk="0">
                  <a:moveTo>
                    <a:pt x="18945" y="0"/>
                  </a:moveTo>
                  <a:cubicBezTo>
                    <a:pt x="18945" y="0"/>
                    <a:pt x="16487" y="810"/>
                    <a:pt x="15417" y="1832"/>
                  </a:cubicBezTo>
                  <a:cubicBezTo>
                    <a:pt x="14308" y="2889"/>
                    <a:pt x="14902" y="15997"/>
                    <a:pt x="2814" y="6061"/>
                  </a:cubicBezTo>
                  <a:cubicBezTo>
                    <a:pt x="0" y="7787"/>
                    <a:pt x="0" y="7787"/>
                    <a:pt x="0" y="7787"/>
                  </a:cubicBezTo>
                  <a:cubicBezTo>
                    <a:pt x="0" y="7787"/>
                    <a:pt x="15615" y="21600"/>
                    <a:pt x="21600" y="7787"/>
                  </a:cubicBezTo>
                  <a:lnTo>
                    <a:pt x="18945" y="0"/>
                  </a:lnTo>
                  <a:close/>
                </a:path>
              </a:pathLst>
            </a:custGeom>
            <a:solidFill>
              <a:srgbClr val="FDBA8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14" name="Shape 6654"/>
            <p:cNvSpPr/>
            <p:nvPr/>
          </p:nvSpPr>
          <p:spPr>
            <a:xfrm flipH="1">
              <a:off x="1866955" y="2746193"/>
              <a:ext cx="1214493" cy="973760"/>
            </a:xfrm>
            <a:custGeom>
              <a:avLst/>
              <a:gdLst/>
              <a:ahLst/>
              <a:cxnLst>
                <a:cxn ang="0">
                  <a:pos x="wd2" y="hd2"/>
                </a:cxn>
                <a:cxn ang="5400000">
                  <a:pos x="wd2" y="hd2"/>
                </a:cxn>
                <a:cxn ang="10800000">
                  <a:pos x="wd2" y="hd2"/>
                </a:cxn>
                <a:cxn ang="16200000">
                  <a:pos x="wd2" y="hd2"/>
                </a:cxn>
              </a:cxnLst>
              <a:rect l="0" t="0" r="r" b="b"/>
              <a:pathLst>
                <a:path w="19979" h="20613" extrusionOk="0">
                  <a:moveTo>
                    <a:pt x="19635" y="9104"/>
                  </a:moveTo>
                  <a:cubicBezTo>
                    <a:pt x="19635" y="9104"/>
                    <a:pt x="13626" y="19411"/>
                    <a:pt x="4712" y="20613"/>
                  </a:cubicBezTo>
                  <a:cubicBezTo>
                    <a:pt x="4712" y="20613"/>
                    <a:pt x="9186" y="18981"/>
                    <a:pt x="8451" y="15846"/>
                  </a:cubicBezTo>
                  <a:cubicBezTo>
                    <a:pt x="7884" y="13442"/>
                    <a:pt x="5246" y="13613"/>
                    <a:pt x="2509" y="12669"/>
                  </a:cubicBezTo>
                  <a:cubicBezTo>
                    <a:pt x="-229" y="11724"/>
                    <a:pt x="5" y="2277"/>
                    <a:pt x="5" y="2277"/>
                  </a:cubicBezTo>
                  <a:cubicBezTo>
                    <a:pt x="5" y="2277"/>
                    <a:pt x="10721" y="-987"/>
                    <a:pt x="15963" y="301"/>
                  </a:cubicBezTo>
                  <a:cubicBezTo>
                    <a:pt x="15963" y="301"/>
                    <a:pt x="21371" y="4896"/>
                    <a:pt x="19635" y="9104"/>
                  </a:cubicBezTo>
                  <a:close/>
                </a:path>
              </a:pathLst>
            </a:custGeom>
            <a:solidFill>
              <a:srgbClr val="1F527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15" name="Shape 6655"/>
            <p:cNvSpPr/>
            <p:nvPr/>
          </p:nvSpPr>
          <p:spPr>
            <a:xfrm flipH="1">
              <a:off x="2445963" y="2273031"/>
              <a:ext cx="243218" cy="270331"/>
            </a:xfrm>
            <a:custGeom>
              <a:avLst/>
              <a:gdLst/>
              <a:ahLst/>
              <a:cxnLst>
                <a:cxn ang="0">
                  <a:pos x="wd2" y="hd2"/>
                </a:cxn>
                <a:cxn ang="5400000">
                  <a:pos x="wd2" y="hd2"/>
                </a:cxn>
                <a:cxn ang="10800000">
                  <a:pos x="wd2" y="hd2"/>
                </a:cxn>
                <a:cxn ang="16200000">
                  <a:pos x="wd2" y="hd2"/>
                </a:cxn>
              </a:cxnLst>
              <a:rect l="0" t="0" r="r" b="b"/>
              <a:pathLst>
                <a:path w="21255" h="21130" extrusionOk="0">
                  <a:moveTo>
                    <a:pt x="15055" y="0"/>
                  </a:moveTo>
                  <a:cubicBezTo>
                    <a:pt x="15055" y="0"/>
                    <a:pt x="1422" y="2065"/>
                    <a:pt x="6" y="10959"/>
                  </a:cubicBezTo>
                  <a:cubicBezTo>
                    <a:pt x="-171" y="12547"/>
                    <a:pt x="3724" y="15882"/>
                    <a:pt x="4078" y="18582"/>
                  </a:cubicBezTo>
                  <a:cubicBezTo>
                    <a:pt x="4255" y="20965"/>
                    <a:pt x="9567" y="21600"/>
                    <a:pt x="11691" y="20806"/>
                  </a:cubicBezTo>
                  <a:cubicBezTo>
                    <a:pt x="14878" y="19535"/>
                    <a:pt x="16118" y="16994"/>
                    <a:pt x="16649" y="15724"/>
                  </a:cubicBezTo>
                  <a:cubicBezTo>
                    <a:pt x="20013" y="13976"/>
                    <a:pt x="19304" y="9688"/>
                    <a:pt x="21252" y="5718"/>
                  </a:cubicBezTo>
                  <a:cubicBezTo>
                    <a:pt x="21429" y="4447"/>
                    <a:pt x="15055" y="0"/>
                    <a:pt x="15055" y="0"/>
                  </a:cubicBezTo>
                  <a:close/>
                </a:path>
              </a:pathLst>
            </a:custGeom>
            <a:solidFill>
              <a:srgbClr val="FDBA8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16" name="Shape 6656"/>
            <p:cNvSpPr/>
            <p:nvPr/>
          </p:nvSpPr>
          <p:spPr>
            <a:xfrm flipH="1">
              <a:off x="2490321" y="2412917"/>
              <a:ext cx="32696" cy="68799"/>
            </a:xfrm>
            <a:custGeom>
              <a:avLst/>
              <a:gdLst/>
              <a:ahLst/>
              <a:cxnLst>
                <a:cxn ang="0">
                  <a:pos x="wd2" y="hd2"/>
                </a:cxn>
                <a:cxn ang="5400000">
                  <a:pos x="wd2" y="hd2"/>
                </a:cxn>
                <a:cxn ang="10800000">
                  <a:pos x="wd2" y="hd2"/>
                </a:cxn>
                <a:cxn ang="16200000">
                  <a:pos x="wd2" y="hd2"/>
                </a:cxn>
              </a:cxnLst>
              <a:rect l="0" t="0" r="r" b="b"/>
              <a:pathLst>
                <a:path w="20573" h="20863" extrusionOk="0">
                  <a:moveTo>
                    <a:pt x="20573" y="0"/>
                  </a:moveTo>
                  <a:cubicBezTo>
                    <a:pt x="20573" y="0"/>
                    <a:pt x="19302" y="0"/>
                    <a:pt x="19302" y="0"/>
                  </a:cubicBezTo>
                  <a:cubicBezTo>
                    <a:pt x="10408" y="2469"/>
                    <a:pt x="4055" y="4937"/>
                    <a:pt x="244" y="9874"/>
                  </a:cubicBezTo>
                  <a:cubicBezTo>
                    <a:pt x="-1027" y="13577"/>
                    <a:pt x="2785" y="17280"/>
                    <a:pt x="9138" y="20366"/>
                  </a:cubicBezTo>
                  <a:cubicBezTo>
                    <a:pt x="11679" y="21600"/>
                    <a:pt x="19302" y="20366"/>
                    <a:pt x="16761" y="18514"/>
                  </a:cubicBezTo>
                  <a:cubicBezTo>
                    <a:pt x="10408" y="16046"/>
                    <a:pt x="5326" y="13577"/>
                    <a:pt x="5326" y="9874"/>
                  </a:cubicBezTo>
                  <a:cubicBezTo>
                    <a:pt x="4055" y="6171"/>
                    <a:pt x="14220" y="2469"/>
                    <a:pt x="20573" y="0"/>
                  </a:cubicBezTo>
                  <a:close/>
                </a:path>
              </a:pathLst>
            </a:custGeom>
            <a:solidFill>
              <a:srgbClr val="F9AB75"/>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17" name="Shape 6657"/>
            <p:cNvSpPr/>
            <p:nvPr/>
          </p:nvSpPr>
          <p:spPr>
            <a:xfrm flipH="1">
              <a:off x="0" y="1583040"/>
              <a:ext cx="217814" cy="247339"/>
            </a:xfrm>
            <a:custGeom>
              <a:avLst/>
              <a:gdLst/>
              <a:ahLst/>
              <a:cxnLst>
                <a:cxn ang="0">
                  <a:pos x="wd2" y="hd2"/>
                </a:cxn>
                <a:cxn ang="5400000">
                  <a:pos x="wd2" y="hd2"/>
                </a:cxn>
                <a:cxn ang="10800000">
                  <a:pos x="wd2" y="hd2"/>
                </a:cxn>
                <a:cxn ang="16200000">
                  <a:pos x="wd2" y="hd2"/>
                </a:cxn>
              </a:cxnLst>
              <a:rect l="0" t="0" r="r" b="b"/>
              <a:pathLst>
                <a:path w="18521" h="21031" extrusionOk="0">
                  <a:moveTo>
                    <a:pt x="0" y="3802"/>
                  </a:moveTo>
                  <a:cubicBezTo>
                    <a:pt x="0" y="3802"/>
                    <a:pt x="3802" y="0"/>
                    <a:pt x="5702" y="0"/>
                  </a:cubicBezTo>
                  <a:cubicBezTo>
                    <a:pt x="7603" y="0"/>
                    <a:pt x="13997" y="1555"/>
                    <a:pt x="17798" y="5702"/>
                  </a:cubicBezTo>
                  <a:cubicBezTo>
                    <a:pt x="21600" y="9850"/>
                    <a:pt x="9158" y="20909"/>
                    <a:pt x="9158" y="20909"/>
                  </a:cubicBezTo>
                  <a:cubicBezTo>
                    <a:pt x="9158" y="20909"/>
                    <a:pt x="2938" y="21600"/>
                    <a:pt x="1382" y="19699"/>
                  </a:cubicBezTo>
                  <a:cubicBezTo>
                    <a:pt x="0" y="17798"/>
                    <a:pt x="0" y="3802"/>
                    <a:pt x="0" y="3802"/>
                  </a:cubicBezTo>
                  <a:close/>
                </a:path>
              </a:pathLst>
            </a:custGeom>
            <a:solidFill>
              <a:srgbClr val="FDBA8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18" name="Shape 6658"/>
            <p:cNvSpPr/>
            <p:nvPr/>
          </p:nvSpPr>
          <p:spPr>
            <a:xfrm flipH="1">
              <a:off x="61377" y="1615420"/>
              <a:ext cx="156437" cy="213065"/>
            </a:xfrm>
            <a:custGeom>
              <a:avLst/>
              <a:gdLst/>
              <a:ahLst/>
              <a:cxnLst>
                <a:cxn ang="0">
                  <a:pos x="wd2" y="hd2"/>
                </a:cxn>
                <a:cxn ang="5400000">
                  <a:pos x="wd2" y="hd2"/>
                </a:cxn>
                <a:cxn ang="10800000">
                  <a:pos x="wd2" y="hd2"/>
                </a:cxn>
                <a:cxn ang="16200000">
                  <a:pos x="wd2" y="hd2"/>
                </a:cxn>
              </a:cxnLst>
              <a:rect l="0" t="0" r="r" b="b"/>
              <a:pathLst>
                <a:path w="21399" h="21450" extrusionOk="0">
                  <a:moveTo>
                    <a:pt x="20769" y="3110"/>
                  </a:moveTo>
                  <a:cubicBezTo>
                    <a:pt x="19108" y="3110"/>
                    <a:pt x="17169" y="4129"/>
                    <a:pt x="16338" y="5352"/>
                  </a:cubicBezTo>
                  <a:cubicBezTo>
                    <a:pt x="15231" y="4537"/>
                    <a:pt x="13292" y="3925"/>
                    <a:pt x="11354" y="3314"/>
                  </a:cubicBezTo>
                  <a:cubicBezTo>
                    <a:pt x="11631" y="3314"/>
                    <a:pt x="11631" y="3110"/>
                    <a:pt x="11908" y="2907"/>
                  </a:cubicBezTo>
                  <a:cubicBezTo>
                    <a:pt x="12462" y="2499"/>
                    <a:pt x="13292" y="2295"/>
                    <a:pt x="13569" y="1888"/>
                  </a:cubicBezTo>
                  <a:cubicBezTo>
                    <a:pt x="14123" y="1480"/>
                    <a:pt x="13569" y="1480"/>
                    <a:pt x="13015" y="1480"/>
                  </a:cubicBezTo>
                  <a:cubicBezTo>
                    <a:pt x="12185" y="1480"/>
                    <a:pt x="11077" y="1888"/>
                    <a:pt x="10523" y="2499"/>
                  </a:cubicBezTo>
                  <a:cubicBezTo>
                    <a:pt x="10246" y="2703"/>
                    <a:pt x="10246" y="2907"/>
                    <a:pt x="9969" y="3110"/>
                  </a:cubicBezTo>
                  <a:cubicBezTo>
                    <a:pt x="7754" y="2499"/>
                    <a:pt x="5815" y="2092"/>
                    <a:pt x="3877" y="1888"/>
                  </a:cubicBezTo>
                  <a:cubicBezTo>
                    <a:pt x="4154" y="1684"/>
                    <a:pt x="4431" y="1480"/>
                    <a:pt x="4708" y="1276"/>
                  </a:cubicBezTo>
                  <a:cubicBezTo>
                    <a:pt x="4985" y="1073"/>
                    <a:pt x="5262" y="869"/>
                    <a:pt x="5815" y="665"/>
                  </a:cubicBezTo>
                  <a:cubicBezTo>
                    <a:pt x="6092" y="665"/>
                    <a:pt x="6646" y="461"/>
                    <a:pt x="6646" y="258"/>
                  </a:cubicBezTo>
                  <a:cubicBezTo>
                    <a:pt x="6923" y="54"/>
                    <a:pt x="6646" y="54"/>
                    <a:pt x="6646" y="54"/>
                  </a:cubicBezTo>
                  <a:cubicBezTo>
                    <a:pt x="5538" y="-150"/>
                    <a:pt x="4431" y="258"/>
                    <a:pt x="3600" y="665"/>
                  </a:cubicBezTo>
                  <a:cubicBezTo>
                    <a:pt x="3323" y="869"/>
                    <a:pt x="2769" y="1276"/>
                    <a:pt x="2492" y="1684"/>
                  </a:cubicBezTo>
                  <a:cubicBezTo>
                    <a:pt x="831" y="1276"/>
                    <a:pt x="0" y="1276"/>
                    <a:pt x="0" y="1276"/>
                  </a:cubicBezTo>
                  <a:cubicBezTo>
                    <a:pt x="0" y="17782"/>
                    <a:pt x="0" y="17782"/>
                    <a:pt x="0" y="17782"/>
                  </a:cubicBezTo>
                  <a:cubicBezTo>
                    <a:pt x="0" y="17782"/>
                    <a:pt x="2492" y="21450"/>
                    <a:pt x="6646" y="21450"/>
                  </a:cubicBezTo>
                  <a:cubicBezTo>
                    <a:pt x="10523" y="21246"/>
                    <a:pt x="8031" y="8612"/>
                    <a:pt x="8031" y="8612"/>
                  </a:cubicBezTo>
                  <a:cubicBezTo>
                    <a:pt x="8031" y="8612"/>
                    <a:pt x="15231" y="13503"/>
                    <a:pt x="18277" y="8612"/>
                  </a:cubicBezTo>
                  <a:cubicBezTo>
                    <a:pt x="18831" y="7593"/>
                    <a:pt x="18554" y="6575"/>
                    <a:pt x="17169" y="5759"/>
                  </a:cubicBezTo>
                  <a:cubicBezTo>
                    <a:pt x="17723" y="5352"/>
                    <a:pt x="18000" y="4944"/>
                    <a:pt x="18554" y="4537"/>
                  </a:cubicBezTo>
                  <a:cubicBezTo>
                    <a:pt x="19385" y="3925"/>
                    <a:pt x="20492" y="3925"/>
                    <a:pt x="21323" y="3314"/>
                  </a:cubicBezTo>
                  <a:cubicBezTo>
                    <a:pt x="21600" y="3110"/>
                    <a:pt x="21046" y="3110"/>
                    <a:pt x="20769" y="3110"/>
                  </a:cubicBezTo>
                  <a:close/>
                </a:path>
              </a:pathLst>
            </a:custGeom>
            <a:solidFill>
              <a:srgbClr val="F9AB75"/>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19" name="Shape 6659"/>
            <p:cNvSpPr/>
            <p:nvPr/>
          </p:nvSpPr>
          <p:spPr>
            <a:xfrm flipH="1">
              <a:off x="110538" y="1770127"/>
              <a:ext cx="990795" cy="749436"/>
            </a:xfrm>
            <a:custGeom>
              <a:avLst/>
              <a:gdLst/>
              <a:ahLst/>
              <a:cxnLst>
                <a:cxn ang="0">
                  <a:pos x="wd2" y="hd2"/>
                </a:cxn>
                <a:cxn ang="5400000">
                  <a:pos x="wd2" y="hd2"/>
                </a:cxn>
                <a:cxn ang="10800000">
                  <a:pos x="wd2" y="hd2"/>
                </a:cxn>
                <a:cxn ang="16200000">
                  <a:pos x="wd2" y="hd2"/>
                </a:cxn>
              </a:cxnLst>
              <a:rect l="0" t="0" r="r" b="b"/>
              <a:pathLst>
                <a:path w="20764" h="19547" extrusionOk="0">
                  <a:moveTo>
                    <a:pt x="227" y="19482"/>
                  </a:moveTo>
                  <a:cubicBezTo>
                    <a:pt x="227" y="19482"/>
                    <a:pt x="13323" y="21600"/>
                    <a:pt x="20764" y="1535"/>
                  </a:cubicBezTo>
                  <a:cubicBezTo>
                    <a:pt x="18340" y="0"/>
                    <a:pt x="18340" y="0"/>
                    <a:pt x="18340" y="0"/>
                  </a:cubicBezTo>
                  <a:cubicBezTo>
                    <a:pt x="18340" y="0"/>
                    <a:pt x="11282" y="14135"/>
                    <a:pt x="2183" y="10694"/>
                  </a:cubicBezTo>
                  <a:cubicBezTo>
                    <a:pt x="2183" y="10694"/>
                    <a:pt x="-836" y="12547"/>
                    <a:pt x="227" y="19482"/>
                  </a:cubicBezTo>
                  <a:close/>
                </a:path>
              </a:pathLst>
            </a:custGeom>
            <a:solidFill>
              <a:srgbClr val="0D2F53"/>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20" name="Shape 6660"/>
            <p:cNvSpPr/>
            <p:nvPr/>
          </p:nvSpPr>
          <p:spPr>
            <a:xfrm flipH="1">
              <a:off x="1372089" y="1913896"/>
              <a:ext cx="1162859" cy="456970"/>
            </a:xfrm>
            <a:custGeom>
              <a:avLst/>
              <a:gdLst/>
              <a:ahLst/>
              <a:cxnLst>
                <a:cxn ang="0">
                  <a:pos x="wd2" y="hd2"/>
                </a:cxn>
                <a:cxn ang="5400000">
                  <a:pos x="wd2" y="hd2"/>
                </a:cxn>
                <a:cxn ang="10800000">
                  <a:pos x="wd2" y="hd2"/>
                </a:cxn>
                <a:cxn ang="16200000">
                  <a:pos x="wd2" y="hd2"/>
                </a:cxn>
              </a:cxnLst>
              <a:rect l="0" t="0" r="r" b="b"/>
              <a:pathLst>
                <a:path w="21600" h="14467" extrusionOk="0">
                  <a:moveTo>
                    <a:pt x="21600" y="2510"/>
                  </a:moveTo>
                  <a:cubicBezTo>
                    <a:pt x="21600" y="2510"/>
                    <a:pt x="11384" y="-7133"/>
                    <a:pt x="0" y="11381"/>
                  </a:cubicBezTo>
                  <a:cubicBezTo>
                    <a:pt x="1621" y="14467"/>
                    <a:pt x="1621" y="14467"/>
                    <a:pt x="1621" y="14467"/>
                  </a:cubicBezTo>
                  <a:cubicBezTo>
                    <a:pt x="1621" y="14467"/>
                    <a:pt x="11083" y="2446"/>
                    <a:pt x="17717" y="11317"/>
                  </a:cubicBezTo>
                  <a:cubicBezTo>
                    <a:pt x="17717" y="11317"/>
                    <a:pt x="20695" y="10931"/>
                    <a:pt x="21600" y="2510"/>
                  </a:cubicBezTo>
                  <a:close/>
                </a:path>
              </a:pathLst>
            </a:custGeom>
            <a:solidFill>
              <a:srgbClr val="0D2F53"/>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21" name="Shape 6661"/>
            <p:cNvSpPr/>
            <p:nvPr/>
          </p:nvSpPr>
          <p:spPr>
            <a:xfrm flipH="1">
              <a:off x="1025377" y="1984676"/>
              <a:ext cx="1131964" cy="1217502"/>
            </a:xfrm>
            <a:custGeom>
              <a:avLst/>
              <a:gdLst/>
              <a:ahLst/>
              <a:cxnLst>
                <a:cxn ang="0">
                  <a:pos x="wd2" y="hd2"/>
                </a:cxn>
                <a:cxn ang="5400000">
                  <a:pos x="wd2" y="hd2"/>
                </a:cxn>
                <a:cxn ang="10800000">
                  <a:pos x="wd2" y="hd2"/>
                </a:cxn>
                <a:cxn ang="16200000">
                  <a:pos x="wd2" y="hd2"/>
                </a:cxn>
              </a:cxnLst>
              <a:rect l="0" t="0" r="r" b="b"/>
              <a:pathLst>
                <a:path w="21600" h="21032" extrusionOk="0">
                  <a:moveTo>
                    <a:pt x="21600" y="6697"/>
                  </a:moveTo>
                  <a:cubicBezTo>
                    <a:pt x="21600" y="8486"/>
                    <a:pt x="21600" y="8486"/>
                    <a:pt x="21600" y="8486"/>
                  </a:cubicBezTo>
                  <a:cubicBezTo>
                    <a:pt x="21600" y="8486"/>
                    <a:pt x="18774" y="11712"/>
                    <a:pt x="18310" y="13640"/>
                  </a:cubicBezTo>
                  <a:cubicBezTo>
                    <a:pt x="18310" y="13640"/>
                    <a:pt x="10839" y="15990"/>
                    <a:pt x="7510" y="18865"/>
                  </a:cubicBezTo>
                  <a:cubicBezTo>
                    <a:pt x="4374" y="21600"/>
                    <a:pt x="5071" y="20969"/>
                    <a:pt x="5071" y="20969"/>
                  </a:cubicBezTo>
                  <a:cubicBezTo>
                    <a:pt x="5071" y="20969"/>
                    <a:pt x="890" y="16445"/>
                    <a:pt x="0" y="13149"/>
                  </a:cubicBezTo>
                  <a:cubicBezTo>
                    <a:pt x="0" y="13149"/>
                    <a:pt x="3097" y="12553"/>
                    <a:pt x="4800" y="10484"/>
                  </a:cubicBezTo>
                  <a:cubicBezTo>
                    <a:pt x="6503" y="8416"/>
                    <a:pt x="11071" y="2104"/>
                    <a:pt x="13587" y="806"/>
                  </a:cubicBezTo>
                  <a:cubicBezTo>
                    <a:pt x="15794" y="0"/>
                    <a:pt x="15794" y="0"/>
                    <a:pt x="15794" y="0"/>
                  </a:cubicBezTo>
                  <a:cubicBezTo>
                    <a:pt x="18813" y="2034"/>
                    <a:pt x="18813" y="2034"/>
                    <a:pt x="18813" y="2034"/>
                  </a:cubicBezTo>
                  <a:lnTo>
                    <a:pt x="21600" y="6697"/>
                  </a:lnTo>
                  <a:close/>
                </a:path>
              </a:pathLst>
            </a:custGeom>
            <a:solidFill>
              <a:srgbClr val="0D2F53"/>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22" name="Shape 6662"/>
            <p:cNvSpPr/>
            <p:nvPr/>
          </p:nvSpPr>
          <p:spPr>
            <a:xfrm flipH="1">
              <a:off x="1062279" y="2092809"/>
              <a:ext cx="1048719" cy="1067599"/>
            </a:xfrm>
            <a:custGeom>
              <a:avLst/>
              <a:gdLst/>
              <a:ahLst/>
              <a:cxnLst>
                <a:cxn ang="0">
                  <a:pos x="wd2" y="hd2"/>
                </a:cxn>
                <a:cxn ang="5400000">
                  <a:pos x="wd2" y="hd2"/>
                </a:cxn>
                <a:cxn ang="10800000">
                  <a:pos x="wd2" y="hd2"/>
                </a:cxn>
                <a:cxn ang="16200000">
                  <a:pos x="wd2" y="hd2"/>
                </a:cxn>
              </a:cxnLst>
              <a:rect l="0" t="0" r="r" b="b"/>
              <a:pathLst>
                <a:path w="21600" h="21600" extrusionOk="0">
                  <a:moveTo>
                    <a:pt x="20848" y="0"/>
                  </a:moveTo>
                  <a:cubicBezTo>
                    <a:pt x="14581" y="123"/>
                    <a:pt x="14581" y="123"/>
                    <a:pt x="14581" y="123"/>
                  </a:cubicBezTo>
                  <a:cubicBezTo>
                    <a:pt x="12576" y="5667"/>
                    <a:pt x="12576" y="5667"/>
                    <a:pt x="12576" y="5667"/>
                  </a:cubicBezTo>
                  <a:cubicBezTo>
                    <a:pt x="8356" y="6242"/>
                    <a:pt x="8356" y="6242"/>
                    <a:pt x="8356" y="6242"/>
                  </a:cubicBezTo>
                  <a:cubicBezTo>
                    <a:pt x="8356" y="6242"/>
                    <a:pt x="8356" y="11580"/>
                    <a:pt x="0" y="15810"/>
                  </a:cubicBezTo>
                  <a:cubicBezTo>
                    <a:pt x="0" y="15810"/>
                    <a:pt x="2507" y="20081"/>
                    <a:pt x="3885" y="21600"/>
                  </a:cubicBezTo>
                  <a:cubicBezTo>
                    <a:pt x="15124" y="14660"/>
                    <a:pt x="15124" y="14660"/>
                    <a:pt x="15124" y="14660"/>
                  </a:cubicBezTo>
                  <a:cubicBezTo>
                    <a:pt x="15834" y="12771"/>
                    <a:pt x="15834" y="12771"/>
                    <a:pt x="15834" y="12771"/>
                  </a:cubicBezTo>
                  <a:cubicBezTo>
                    <a:pt x="20012" y="11087"/>
                    <a:pt x="20012" y="11087"/>
                    <a:pt x="20012" y="11087"/>
                  </a:cubicBezTo>
                  <a:cubicBezTo>
                    <a:pt x="21600" y="6447"/>
                    <a:pt x="21600" y="6447"/>
                    <a:pt x="21600" y="6447"/>
                  </a:cubicBezTo>
                  <a:cubicBezTo>
                    <a:pt x="21600" y="6447"/>
                    <a:pt x="21266" y="1273"/>
                    <a:pt x="20848" y="0"/>
                  </a:cubicBezTo>
                  <a:close/>
                </a:path>
              </a:pathLst>
            </a:custGeom>
            <a:solidFill>
              <a:srgbClr val="1F527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23" name="Shape 6663"/>
            <p:cNvSpPr/>
            <p:nvPr/>
          </p:nvSpPr>
          <p:spPr>
            <a:xfrm flipH="1">
              <a:off x="622666" y="1531684"/>
              <a:ext cx="721103" cy="1042386"/>
            </a:xfrm>
            <a:custGeom>
              <a:avLst/>
              <a:gdLst/>
              <a:ahLst/>
              <a:cxnLst>
                <a:cxn ang="0">
                  <a:pos x="wd2" y="hd2"/>
                </a:cxn>
                <a:cxn ang="5400000">
                  <a:pos x="wd2" y="hd2"/>
                </a:cxn>
                <a:cxn ang="10800000">
                  <a:pos x="wd2" y="hd2"/>
                </a:cxn>
                <a:cxn ang="16200000">
                  <a:pos x="wd2" y="hd2"/>
                </a:cxn>
              </a:cxnLst>
              <a:rect l="0" t="0" r="r" b="b"/>
              <a:pathLst>
                <a:path w="21377" h="19220" extrusionOk="0">
                  <a:moveTo>
                    <a:pt x="21359" y="4574"/>
                  </a:moveTo>
                  <a:cubicBezTo>
                    <a:pt x="20036" y="-2202"/>
                    <a:pt x="10950" y="344"/>
                    <a:pt x="9025" y="1092"/>
                  </a:cubicBezTo>
                  <a:cubicBezTo>
                    <a:pt x="7100" y="1841"/>
                    <a:pt x="6257" y="6183"/>
                    <a:pt x="6257" y="6183"/>
                  </a:cubicBezTo>
                  <a:cubicBezTo>
                    <a:pt x="7461" y="8617"/>
                    <a:pt x="7461" y="8617"/>
                    <a:pt x="7461" y="8617"/>
                  </a:cubicBezTo>
                  <a:cubicBezTo>
                    <a:pt x="6919" y="10339"/>
                    <a:pt x="6919" y="10339"/>
                    <a:pt x="6919" y="10339"/>
                  </a:cubicBezTo>
                  <a:cubicBezTo>
                    <a:pt x="0" y="19211"/>
                    <a:pt x="0" y="19211"/>
                    <a:pt x="0" y="19211"/>
                  </a:cubicBezTo>
                  <a:cubicBezTo>
                    <a:pt x="1023" y="19398"/>
                    <a:pt x="5174" y="16815"/>
                    <a:pt x="9326" y="14756"/>
                  </a:cubicBezTo>
                  <a:cubicBezTo>
                    <a:pt x="10529" y="13858"/>
                    <a:pt x="12755" y="12248"/>
                    <a:pt x="13297" y="12398"/>
                  </a:cubicBezTo>
                  <a:cubicBezTo>
                    <a:pt x="14019" y="12585"/>
                    <a:pt x="18170" y="13146"/>
                    <a:pt x="18712" y="12098"/>
                  </a:cubicBezTo>
                  <a:cubicBezTo>
                    <a:pt x="19374" y="10713"/>
                    <a:pt x="21600" y="5772"/>
                    <a:pt x="21359" y="4574"/>
                  </a:cubicBezTo>
                </a:path>
              </a:pathLst>
            </a:custGeom>
            <a:solidFill>
              <a:srgbClr val="FDBA8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24" name="Shape 6664"/>
            <p:cNvSpPr/>
            <p:nvPr/>
          </p:nvSpPr>
          <p:spPr>
            <a:xfrm flipH="1">
              <a:off x="720717" y="2026091"/>
              <a:ext cx="651437" cy="564883"/>
            </a:xfrm>
            <a:custGeom>
              <a:avLst/>
              <a:gdLst/>
              <a:ahLst/>
              <a:cxnLst>
                <a:cxn ang="0">
                  <a:pos x="wd2" y="hd2"/>
                </a:cxn>
                <a:cxn ang="5400000">
                  <a:pos x="wd2" y="hd2"/>
                </a:cxn>
                <a:cxn ang="10800000">
                  <a:pos x="wd2" y="hd2"/>
                </a:cxn>
                <a:cxn ang="16200000">
                  <a:pos x="wd2" y="hd2"/>
                </a:cxn>
              </a:cxnLst>
              <a:rect l="0" t="0" r="r" b="b"/>
              <a:pathLst>
                <a:path w="21405" h="19583" extrusionOk="0">
                  <a:moveTo>
                    <a:pt x="21005" y="5741"/>
                  </a:moveTo>
                  <a:cubicBezTo>
                    <a:pt x="21005" y="5741"/>
                    <a:pt x="14872" y="3348"/>
                    <a:pt x="12872" y="1801"/>
                  </a:cubicBezTo>
                  <a:cubicBezTo>
                    <a:pt x="10872" y="323"/>
                    <a:pt x="10138" y="-662"/>
                    <a:pt x="10205" y="534"/>
                  </a:cubicBezTo>
                  <a:cubicBezTo>
                    <a:pt x="10272" y="1308"/>
                    <a:pt x="8672" y="8274"/>
                    <a:pt x="5" y="19320"/>
                  </a:cubicBezTo>
                  <a:cubicBezTo>
                    <a:pt x="-195" y="20938"/>
                    <a:pt x="6005" y="14606"/>
                    <a:pt x="7538" y="14043"/>
                  </a:cubicBezTo>
                  <a:cubicBezTo>
                    <a:pt x="10472" y="11862"/>
                    <a:pt x="15272" y="5952"/>
                    <a:pt x="15738" y="6163"/>
                  </a:cubicBezTo>
                  <a:cubicBezTo>
                    <a:pt x="16405" y="6515"/>
                    <a:pt x="20205" y="7359"/>
                    <a:pt x="21405" y="6163"/>
                  </a:cubicBezTo>
                  <a:cubicBezTo>
                    <a:pt x="21338" y="5952"/>
                    <a:pt x="21205" y="5811"/>
                    <a:pt x="21005" y="5741"/>
                  </a:cubicBezTo>
                  <a:close/>
                </a:path>
              </a:pathLst>
            </a:custGeom>
            <a:solidFill>
              <a:srgbClr val="F9AB75"/>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25" name="Shape 6665"/>
            <p:cNvSpPr/>
            <p:nvPr/>
          </p:nvSpPr>
          <p:spPr>
            <a:xfrm flipH="1">
              <a:off x="1025377" y="1732959"/>
              <a:ext cx="42911" cy="126421"/>
            </a:xfrm>
            <a:custGeom>
              <a:avLst/>
              <a:gdLst/>
              <a:ahLst/>
              <a:cxnLst>
                <a:cxn ang="0">
                  <a:pos x="wd2" y="hd2"/>
                </a:cxn>
                <a:cxn ang="5400000">
                  <a:pos x="wd2" y="hd2"/>
                </a:cxn>
                <a:cxn ang="10800000">
                  <a:pos x="wd2" y="hd2"/>
                </a:cxn>
                <a:cxn ang="16200000">
                  <a:pos x="wd2" y="hd2"/>
                </a:cxn>
              </a:cxnLst>
              <a:rect l="0" t="0" r="r" b="b"/>
              <a:pathLst>
                <a:path w="21600" h="20933" extrusionOk="0">
                  <a:moveTo>
                    <a:pt x="1029" y="8"/>
                  </a:moveTo>
                  <a:cubicBezTo>
                    <a:pt x="1029" y="8"/>
                    <a:pt x="21600" y="-667"/>
                    <a:pt x="21600" y="10133"/>
                  </a:cubicBezTo>
                  <a:cubicBezTo>
                    <a:pt x="21600" y="20595"/>
                    <a:pt x="0" y="20933"/>
                    <a:pt x="0" y="20933"/>
                  </a:cubicBezTo>
                  <a:cubicBezTo>
                    <a:pt x="0" y="20933"/>
                    <a:pt x="20571" y="7770"/>
                    <a:pt x="1029" y="8"/>
                  </a:cubicBezTo>
                  <a:close/>
                </a:path>
              </a:pathLst>
            </a:custGeom>
            <a:solidFill>
              <a:srgbClr val="F9AB75"/>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26" name="Shape 6666"/>
            <p:cNvSpPr/>
            <p:nvPr/>
          </p:nvSpPr>
          <p:spPr>
            <a:xfrm flipH="1">
              <a:off x="752329" y="1837668"/>
              <a:ext cx="32331" cy="48297"/>
            </a:xfrm>
            <a:custGeom>
              <a:avLst/>
              <a:gdLst/>
              <a:ahLst/>
              <a:cxnLst>
                <a:cxn ang="0">
                  <a:pos x="wd2" y="hd2"/>
                </a:cxn>
                <a:cxn ang="5400000">
                  <a:pos x="wd2" y="hd2"/>
                </a:cxn>
                <a:cxn ang="10800000">
                  <a:pos x="wd2" y="hd2"/>
                </a:cxn>
                <a:cxn ang="16200000">
                  <a:pos x="wd2" y="hd2"/>
                </a:cxn>
              </a:cxnLst>
              <a:rect l="0" t="0" r="r" b="b"/>
              <a:pathLst>
                <a:path w="19374" h="19606" extrusionOk="0">
                  <a:moveTo>
                    <a:pt x="433" y="7849"/>
                  </a:moveTo>
                  <a:cubicBezTo>
                    <a:pt x="-767" y="13665"/>
                    <a:pt x="433" y="18649"/>
                    <a:pt x="5233" y="19480"/>
                  </a:cubicBezTo>
                  <a:cubicBezTo>
                    <a:pt x="10033" y="20311"/>
                    <a:pt x="16033" y="16988"/>
                    <a:pt x="18433" y="11173"/>
                  </a:cubicBezTo>
                  <a:cubicBezTo>
                    <a:pt x="20833" y="6188"/>
                    <a:pt x="18433" y="1203"/>
                    <a:pt x="13633" y="373"/>
                  </a:cubicBezTo>
                  <a:cubicBezTo>
                    <a:pt x="8833" y="-1289"/>
                    <a:pt x="2833" y="2865"/>
                    <a:pt x="433" y="7849"/>
                  </a:cubicBezTo>
                  <a:close/>
                </a:path>
              </a:pathLst>
            </a:custGeom>
            <a:solidFill>
              <a:srgbClr val="DB854B"/>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27" name="Shape 6667"/>
            <p:cNvSpPr/>
            <p:nvPr/>
          </p:nvSpPr>
          <p:spPr>
            <a:xfrm flipH="1">
              <a:off x="645551" y="1892593"/>
              <a:ext cx="26903" cy="48248"/>
            </a:xfrm>
            <a:custGeom>
              <a:avLst/>
              <a:gdLst/>
              <a:ahLst/>
              <a:cxnLst>
                <a:cxn ang="0">
                  <a:pos x="wd2" y="hd2"/>
                </a:cxn>
                <a:cxn ang="5400000">
                  <a:pos x="wd2" y="hd2"/>
                </a:cxn>
                <a:cxn ang="10800000">
                  <a:pos x="wd2" y="hd2"/>
                </a:cxn>
                <a:cxn ang="16200000">
                  <a:pos x="wd2" y="hd2"/>
                </a:cxn>
              </a:cxnLst>
              <a:rect l="0" t="0" r="r" b="b"/>
              <a:pathLst>
                <a:path w="19346" h="19586" extrusionOk="0">
                  <a:moveTo>
                    <a:pt x="1498" y="7849"/>
                  </a:moveTo>
                  <a:cubicBezTo>
                    <a:pt x="-1382" y="13665"/>
                    <a:pt x="58" y="18649"/>
                    <a:pt x="4378" y="19480"/>
                  </a:cubicBezTo>
                  <a:cubicBezTo>
                    <a:pt x="8698" y="20311"/>
                    <a:pt x="14458" y="16157"/>
                    <a:pt x="17338" y="11173"/>
                  </a:cubicBezTo>
                  <a:cubicBezTo>
                    <a:pt x="20218" y="6188"/>
                    <a:pt x="20218" y="1203"/>
                    <a:pt x="15898" y="373"/>
                  </a:cubicBezTo>
                  <a:cubicBezTo>
                    <a:pt x="10138" y="-1289"/>
                    <a:pt x="4378" y="2865"/>
                    <a:pt x="1498" y="7849"/>
                  </a:cubicBezTo>
                  <a:close/>
                </a:path>
              </a:pathLst>
            </a:custGeom>
            <a:solidFill>
              <a:srgbClr val="DB854B"/>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28" name="Shape 6668"/>
            <p:cNvSpPr/>
            <p:nvPr/>
          </p:nvSpPr>
          <p:spPr>
            <a:xfrm flipH="1">
              <a:off x="720212" y="1733983"/>
              <a:ext cx="106854" cy="34912"/>
            </a:xfrm>
            <a:custGeom>
              <a:avLst/>
              <a:gdLst/>
              <a:ahLst/>
              <a:cxnLst>
                <a:cxn ang="0">
                  <a:pos x="wd2" y="hd2"/>
                </a:cxn>
                <a:cxn ang="5400000">
                  <a:pos x="wd2" y="hd2"/>
                </a:cxn>
                <a:cxn ang="10800000">
                  <a:pos x="wd2" y="hd2"/>
                </a:cxn>
                <a:cxn ang="16200000">
                  <a:pos x="wd2" y="hd2"/>
                </a:cxn>
              </a:cxnLst>
              <a:rect l="0" t="0" r="r" b="b"/>
              <a:pathLst>
                <a:path w="20374" h="16897" extrusionOk="0">
                  <a:moveTo>
                    <a:pt x="20161" y="14549"/>
                  </a:moveTo>
                  <a:cubicBezTo>
                    <a:pt x="15146" y="803"/>
                    <a:pt x="7046" y="-4106"/>
                    <a:pt x="489" y="3749"/>
                  </a:cubicBezTo>
                  <a:cubicBezTo>
                    <a:pt x="-668" y="4730"/>
                    <a:pt x="489" y="6694"/>
                    <a:pt x="1261" y="6694"/>
                  </a:cubicBezTo>
                  <a:cubicBezTo>
                    <a:pt x="3961" y="4730"/>
                    <a:pt x="6275" y="2767"/>
                    <a:pt x="9361" y="3749"/>
                  </a:cubicBezTo>
                  <a:cubicBezTo>
                    <a:pt x="13218" y="4730"/>
                    <a:pt x="15918" y="10621"/>
                    <a:pt x="19003" y="16512"/>
                  </a:cubicBezTo>
                  <a:cubicBezTo>
                    <a:pt x="19389" y="17494"/>
                    <a:pt x="20932" y="16512"/>
                    <a:pt x="20161" y="14549"/>
                  </a:cubicBezTo>
                  <a:close/>
                </a:path>
              </a:pathLst>
            </a:custGeom>
            <a:solidFill>
              <a:srgbClr val="8D3807"/>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29" name="Shape 6669"/>
            <p:cNvSpPr/>
            <p:nvPr/>
          </p:nvSpPr>
          <p:spPr>
            <a:xfrm flipH="1">
              <a:off x="607435" y="1806883"/>
              <a:ext cx="39832" cy="23465"/>
            </a:xfrm>
            <a:custGeom>
              <a:avLst/>
              <a:gdLst/>
              <a:ahLst/>
              <a:cxnLst>
                <a:cxn ang="0">
                  <a:pos x="wd2" y="hd2"/>
                </a:cxn>
                <a:cxn ang="5400000">
                  <a:pos x="wd2" y="hd2"/>
                </a:cxn>
                <a:cxn ang="10800000">
                  <a:pos x="wd2" y="hd2"/>
                </a:cxn>
                <a:cxn ang="16200000">
                  <a:pos x="wd2" y="hd2"/>
                </a:cxn>
              </a:cxnLst>
              <a:rect l="0" t="0" r="r" b="b"/>
              <a:pathLst>
                <a:path w="21330" h="20365" extrusionOk="0">
                  <a:moveTo>
                    <a:pt x="13770" y="2982"/>
                  </a:moveTo>
                  <a:cubicBezTo>
                    <a:pt x="9450" y="-618"/>
                    <a:pt x="5130" y="-618"/>
                    <a:pt x="810" y="1182"/>
                  </a:cubicBezTo>
                  <a:cubicBezTo>
                    <a:pt x="-270" y="1182"/>
                    <a:pt x="-270" y="2982"/>
                    <a:pt x="810" y="2982"/>
                  </a:cubicBezTo>
                  <a:cubicBezTo>
                    <a:pt x="4050" y="2982"/>
                    <a:pt x="7290" y="4782"/>
                    <a:pt x="9450" y="6582"/>
                  </a:cubicBezTo>
                  <a:cubicBezTo>
                    <a:pt x="12690" y="10182"/>
                    <a:pt x="14850" y="15582"/>
                    <a:pt x="17010" y="19182"/>
                  </a:cubicBezTo>
                  <a:cubicBezTo>
                    <a:pt x="18090" y="20982"/>
                    <a:pt x="21330" y="20982"/>
                    <a:pt x="21330" y="17382"/>
                  </a:cubicBezTo>
                  <a:cubicBezTo>
                    <a:pt x="21330" y="11982"/>
                    <a:pt x="17010" y="4782"/>
                    <a:pt x="13770" y="2982"/>
                  </a:cubicBezTo>
                  <a:close/>
                </a:path>
              </a:pathLst>
            </a:custGeom>
            <a:solidFill>
              <a:srgbClr val="8D3807"/>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30" name="Shape 6670"/>
            <p:cNvSpPr/>
            <p:nvPr/>
          </p:nvSpPr>
          <p:spPr>
            <a:xfrm flipH="1">
              <a:off x="1065712" y="1681212"/>
              <a:ext cx="368226" cy="480254"/>
            </a:xfrm>
            <a:custGeom>
              <a:avLst/>
              <a:gdLst/>
              <a:ahLst/>
              <a:cxnLst>
                <a:cxn ang="0">
                  <a:pos x="wd2" y="hd2"/>
                </a:cxn>
                <a:cxn ang="5400000">
                  <a:pos x="wd2" y="hd2"/>
                </a:cxn>
                <a:cxn ang="10800000">
                  <a:pos x="wd2" y="hd2"/>
                </a:cxn>
                <a:cxn ang="16200000">
                  <a:pos x="wd2" y="hd2"/>
                </a:cxn>
              </a:cxnLst>
              <a:rect l="0" t="0" r="r" b="b"/>
              <a:pathLst>
                <a:path w="21159" h="20522" extrusionOk="0">
                  <a:moveTo>
                    <a:pt x="19641" y="657"/>
                  </a:moveTo>
                  <a:cubicBezTo>
                    <a:pt x="19641" y="657"/>
                    <a:pt x="16722" y="5949"/>
                    <a:pt x="18590" y="7597"/>
                  </a:cubicBezTo>
                  <a:cubicBezTo>
                    <a:pt x="20458" y="9332"/>
                    <a:pt x="21159" y="10026"/>
                    <a:pt x="21159" y="10026"/>
                  </a:cubicBezTo>
                  <a:cubicBezTo>
                    <a:pt x="18707" y="20522"/>
                    <a:pt x="18707" y="20522"/>
                    <a:pt x="18707" y="20522"/>
                  </a:cubicBezTo>
                  <a:cubicBezTo>
                    <a:pt x="18707" y="20522"/>
                    <a:pt x="15788" y="18614"/>
                    <a:pt x="5630" y="17573"/>
                  </a:cubicBezTo>
                  <a:cubicBezTo>
                    <a:pt x="5630" y="17573"/>
                    <a:pt x="960" y="10806"/>
                    <a:pt x="26" y="8724"/>
                  </a:cubicBezTo>
                  <a:cubicBezTo>
                    <a:pt x="-441" y="7597"/>
                    <a:pt x="5397" y="2045"/>
                    <a:pt x="7382" y="1091"/>
                  </a:cubicBezTo>
                  <a:cubicBezTo>
                    <a:pt x="12169" y="-1078"/>
                    <a:pt x="19641" y="657"/>
                    <a:pt x="19641" y="657"/>
                  </a:cubicBezTo>
                  <a:close/>
                </a:path>
              </a:pathLst>
            </a:custGeom>
            <a:solidFill>
              <a:srgbClr val="6D2806"/>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31" name="Shape 6671"/>
            <p:cNvSpPr/>
            <p:nvPr/>
          </p:nvSpPr>
          <p:spPr>
            <a:xfrm flipH="1">
              <a:off x="557687" y="1426718"/>
              <a:ext cx="1006373" cy="767359"/>
            </a:xfrm>
            <a:custGeom>
              <a:avLst/>
              <a:gdLst/>
              <a:ahLst/>
              <a:cxnLst>
                <a:cxn ang="0">
                  <a:pos x="wd2" y="hd2"/>
                </a:cxn>
                <a:cxn ang="5400000">
                  <a:pos x="wd2" y="hd2"/>
                </a:cxn>
                <a:cxn ang="10800000">
                  <a:pos x="wd2" y="hd2"/>
                </a:cxn>
                <a:cxn ang="16200000">
                  <a:pos x="wd2" y="hd2"/>
                </a:cxn>
              </a:cxnLst>
              <a:rect l="0" t="0" r="r" b="b"/>
              <a:pathLst>
                <a:path w="21178" h="20373" extrusionOk="0">
                  <a:moveTo>
                    <a:pt x="21115" y="6691"/>
                  </a:moveTo>
                  <a:cubicBezTo>
                    <a:pt x="20816" y="4160"/>
                    <a:pt x="19194" y="3675"/>
                    <a:pt x="17743" y="1951"/>
                  </a:cubicBezTo>
                  <a:cubicBezTo>
                    <a:pt x="16291" y="227"/>
                    <a:pt x="13431" y="-1227"/>
                    <a:pt x="10272" y="1574"/>
                  </a:cubicBezTo>
                  <a:cubicBezTo>
                    <a:pt x="10272" y="1574"/>
                    <a:pt x="4083" y="5452"/>
                    <a:pt x="27" y="2059"/>
                  </a:cubicBezTo>
                  <a:cubicBezTo>
                    <a:pt x="27" y="2059"/>
                    <a:pt x="-186" y="5506"/>
                    <a:pt x="582" y="8630"/>
                  </a:cubicBezTo>
                  <a:cubicBezTo>
                    <a:pt x="3912" y="8146"/>
                    <a:pt x="3912" y="8146"/>
                    <a:pt x="3912" y="8146"/>
                  </a:cubicBezTo>
                  <a:cubicBezTo>
                    <a:pt x="3912" y="8146"/>
                    <a:pt x="1906" y="9492"/>
                    <a:pt x="1351" y="9438"/>
                  </a:cubicBezTo>
                  <a:cubicBezTo>
                    <a:pt x="1351" y="9438"/>
                    <a:pt x="1650" y="11485"/>
                    <a:pt x="2119" y="12616"/>
                  </a:cubicBezTo>
                  <a:cubicBezTo>
                    <a:pt x="2631" y="13748"/>
                    <a:pt x="7199" y="9815"/>
                    <a:pt x="7199" y="9815"/>
                  </a:cubicBezTo>
                  <a:cubicBezTo>
                    <a:pt x="7199" y="9815"/>
                    <a:pt x="4595" y="14286"/>
                    <a:pt x="4125" y="18326"/>
                  </a:cubicBezTo>
                  <a:cubicBezTo>
                    <a:pt x="5150" y="20373"/>
                    <a:pt x="5150" y="20373"/>
                    <a:pt x="5150" y="20373"/>
                  </a:cubicBezTo>
                  <a:cubicBezTo>
                    <a:pt x="5150" y="20373"/>
                    <a:pt x="8181" y="9654"/>
                    <a:pt x="10272" y="7338"/>
                  </a:cubicBezTo>
                  <a:cubicBezTo>
                    <a:pt x="10529" y="7014"/>
                    <a:pt x="10913" y="6530"/>
                    <a:pt x="11468" y="6583"/>
                  </a:cubicBezTo>
                  <a:cubicBezTo>
                    <a:pt x="12364" y="11593"/>
                    <a:pt x="8522" y="14502"/>
                    <a:pt x="7797" y="15579"/>
                  </a:cubicBezTo>
                  <a:cubicBezTo>
                    <a:pt x="7071" y="16710"/>
                    <a:pt x="7199" y="18326"/>
                    <a:pt x="7199" y="18326"/>
                  </a:cubicBezTo>
                  <a:cubicBezTo>
                    <a:pt x="7669" y="16225"/>
                    <a:pt x="11041" y="14394"/>
                    <a:pt x="12151" y="11539"/>
                  </a:cubicBezTo>
                  <a:cubicBezTo>
                    <a:pt x="13090" y="9331"/>
                    <a:pt x="13986" y="6476"/>
                    <a:pt x="14328" y="5398"/>
                  </a:cubicBezTo>
                  <a:cubicBezTo>
                    <a:pt x="14584" y="5614"/>
                    <a:pt x="15054" y="6153"/>
                    <a:pt x="14157" y="7445"/>
                  </a:cubicBezTo>
                  <a:cubicBezTo>
                    <a:pt x="14157" y="7445"/>
                    <a:pt x="16334" y="8038"/>
                    <a:pt x="17743" y="6422"/>
                  </a:cubicBezTo>
                  <a:cubicBezTo>
                    <a:pt x="17743" y="6422"/>
                    <a:pt x="18426" y="8253"/>
                    <a:pt x="18212" y="10408"/>
                  </a:cubicBezTo>
                  <a:cubicBezTo>
                    <a:pt x="18212" y="10408"/>
                    <a:pt x="19621" y="10192"/>
                    <a:pt x="20133" y="8146"/>
                  </a:cubicBezTo>
                  <a:cubicBezTo>
                    <a:pt x="20133" y="8146"/>
                    <a:pt x="20646" y="9546"/>
                    <a:pt x="20560" y="10893"/>
                  </a:cubicBezTo>
                  <a:cubicBezTo>
                    <a:pt x="20560" y="10893"/>
                    <a:pt x="21414" y="9223"/>
                    <a:pt x="21115" y="6691"/>
                  </a:cubicBezTo>
                  <a:close/>
                </a:path>
              </a:pathLst>
            </a:custGeom>
            <a:solidFill>
              <a:srgbClr val="8D3807"/>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32" name="Shape 6672"/>
            <p:cNvSpPr/>
            <p:nvPr/>
          </p:nvSpPr>
          <p:spPr>
            <a:xfrm flipH="1">
              <a:off x="706985" y="1958930"/>
              <a:ext cx="154477" cy="1441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5400" y="21600"/>
                    <a:pt x="14495" y="21600"/>
                  </a:cubicBezTo>
                  <a:cubicBezTo>
                    <a:pt x="16768" y="21600"/>
                    <a:pt x="19042" y="20687"/>
                    <a:pt x="21600" y="17645"/>
                  </a:cubicBezTo>
                  <a:cubicBezTo>
                    <a:pt x="21600" y="17645"/>
                    <a:pt x="20747" y="18254"/>
                    <a:pt x="19326" y="18254"/>
                  </a:cubicBezTo>
                  <a:cubicBezTo>
                    <a:pt x="15916" y="18254"/>
                    <a:pt x="9095" y="15820"/>
                    <a:pt x="0" y="0"/>
                  </a:cubicBezTo>
                </a:path>
              </a:pathLst>
            </a:custGeom>
            <a:solidFill>
              <a:srgbClr val="F79472"/>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33" name="Shape 6673"/>
            <p:cNvSpPr/>
            <p:nvPr/>
          </p:nvSpPr>
          <p:spPr>
            <a:xfrm flipH="1">
              <a:off x="706985" y="1978669"/>
              <a:ext cx="141604" cy="106612"/>
            </a:xfrm>
            <a:custGeom>
              <a:avLst/>
              <a:gdLst/>
              <a:ahLst/>
              <a:cxnLst>
                <a:cxn ang="0">
                  <a:pos x="wd2" y="hd2"/>
                </a:cxn>
                <a:cxn ang="5400000">
                  <a:pos x="wd2" y="hd2"/>
                </a:cxn>
                <a:cxn ang="10800000">
                  <a:pos x="wd2" y="hd2"/>
                </a:cxn>
                <a:cxn ang="16200000">
                  <a:pos x="wd2" y="hd2"/>
                </a:cxn>
              </a:cxnLst>
              <a:rect l="0" t="0" r="r" b="b"/>
              <a:pathLst>
                <a:path w="21600" h="20963" extrusionOk="0">
                  <a:moveTo>
                    <a:pt x="2469" y="2800"/>
                  </a:moveTo>
                  <a:cubicBezTo>
                    <a:pt x="2469" y="2800"/>
                    <a:pt x="15737" y="19200"/>
                    <a:pt x="21600" y="19200"/>
                  </a:cubicBezTo>
                  <a:cubicBezTo>
                    <a:pt x="21600" y="19200"/>
                    <a:pt x="18823" y="21600"/>
                    <a:pt x="16354" y="20800"/>
                  </a:cubicBezTo>
                  <a:cubicBezTo>
                    <a:pt x="13269" y="20400"/>
                    <a:pt x="4011" y="13200"/>
                    <a:pt x="0" y="0"/>
                  </a:cubicBezTo>
                  <a:lnTo>
                    <a:pt x="2469" y="2800"/>
                  </a:ln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34" name="Shape 6674"/>
            <p:cNvSpPr/>
            <p:nvPr/>
          </p:nvSpPr>
          <p:spPr>
            <a:xfrm flipH="1">
              <a:off x="706329" y="1978669"/>
              <a:ext cx="142260" cy="99754"/>
            </a:xfrm>
            <a:custGeom>
              <a:avLst/>
              <a:gdLst/>
              <a:ahLst/>
              <a:cxnLst>
                <a:cxn ang="0">
                  <a:pos x="wd2" y="hd2"/>
                </a:cxn>
                <a:cxn ang="5400000">
                  <a:pos x="wd2" y="hd2"/>
                </a:cxn>
                <a:cxn ang="10800000">
                  <a:pos x="wd2" y="hd2"/>
                </a:cxn>
                <a:cxn ang="16200000">
                  <a:pos x="wd2" y="hd2"/>
                </a:cxn>
              </a:cxnLst>
              <a:rect l="0" t="0" r="r" b="b"/>
              <a:pathLst>
                <a:path w="20229" h="19926" extrusionOk="0">
                  <a:moveTo>
                    <a:pt x="0" y="0"/>
                  </a:moveTo>
                  <a:cubicBezTo>
                    <a:pt x="0" y="0"/>
                    <a:pt x="21600" y="17525"/>
                    <a:pt x="20160" y="19562"/>
                  </a:cubicBezTo>
                  <a:cubicBezTo>
                    <a:pt x="18432" y="21600"/>
                    <a:pt x="8640" y="15079"/>
                    <a:pt x="0" y="0"/>
                  </a:cubicBezTo>
                  <a:close/>
                </a:path>
              </a:pathLst>
            </a:custGeom>
            <a:solidFill>
              <a:srgbClr val="E89277"/>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35" name="Shape 6675"/>
            <p:cNvSpPr/>
            <p:nvPr/>
          </p:nvSpPr>
          <p:spPr>
            <a:xfrm flipH="1">
              <a:off x="1025377" y="2182738"/>
              <a:ext cx="1055584" cy="952783"/>
            </a:xfrm>
            <a:custGeom>
              <a:avLst/>
              <a:gdLst/>
              <a:ahLst/>
              <a:cxnLst>
                <a:cxn ang="0">
                  <a:pos x="wd2" y="hd2"/>
                </a:cxn>
                <a:cxn ang="5400000">
                  <a:pos x="wd2" y="hd2"/>
                </a:cxn>
                <a:cxn ang="10800000">
                  <a:pos x="wd2" y="hd2"/>
                </a:cxn>
                <a:cxn ang="16200000">
                  <a:pos x="wd2" y="hd2"/>
                </a:cxn>
              </a:cxnLst>
              <a:rect l="0" t="0" r="r" b="b"/>
              <a:pathLst>
                <a:path w="21600" h="21166" extrusionOk="0">
                  <a:moveTo>
                    <a:pt x="0" y="16386"/>
                  </a:moveTo>
                  <a:cubicBezTo>
                    <a:pt x="0" y="16386"/>
                    <a:pt x="2783" y="15619"/>
                    <a:pt x="6895" y="11245"/>
                  </a:cubicBezTo>
                  <a:cubicBezTo>
                    <a:pt x="15702" y="1956"/>
                    <a:pt x="20852" y="-434"/>
                    <a:pt x="21600" y="62"/>
                  </a:cubicBezTo>
                  <a:cubicBezTo>
                    <a:pt x="15411" y="8675"/>
                    <a:pt x="15411" y="8675"/>
                    <a:pt x="15411" y="8675"/>
                  </a:cubicBezTo>
                  <a:cubicBezTo>
                    <a:pt x="20312" y="4617"/>
                    <a:pt x="20312" y="4617"/>
                    <a:pt x="20312" y="4617"/>
                  </a:cubicBezTo>
                  <a:cubicBezTo>
                    <a:pt x="20312" y="4617"/>
                    <a:pt x="18235" y="10704"/>
                    <a:pt x="2825" y="21166"/>
                  </a:cubicBezTo>
                  <a:cubicBezTo>
                    <a:pt x="2825" y="21166"/>
                    <a:pt x="332" y="17558"/>
                    <a:pt x="0" y="16386"/>
                  </a:cubicBez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36" name="Shape 6676"/>
            <p:cNvSpPr/>
            <p:nvPr/>
          </p:nvSpPr>
          <p:spPr>
            <a:xfrm flipH="1">
              <a:off x="980751" y="2092809"/>
              <a:ext cx="435965" cy="557830"/>
            </a:xfrm>
            <a:custGeom>
              <a:avLst/>
              <a:gdLst/>
              <a:ahLst/>
              <a:cxnLst>
                <a:cxn ang="0">
                  <a:pos x="wd2" y="hd2"/>
                </a:cxn>
                <a:cxn ang="5400000">
                  <a:pos x="wd2" y="hd2"/>
                </a:cxn>
                <a:cxn ang="10800000">
                  <a:pos x="wd2" y="hd2"/>
                </a:cxn>
                <a:cxn ang="16200000">
                  <a:pos x="wd2" y="hd2"/>
                </a:cxn>
              </a:cxnLst>
              <a:rect l="0" t="0" r="r" b="b"/>
              <a:pathLst>
                <a:path w="21600" h="21600" extrusionOk="0">
                  <a:moveTo>
                    <a:pt x="15773" y="0"/>
                  </a:moveTo>
                  <a:cubicBezTo>
                    <a:pt x="19390" y="3613"/>
                    <a:pt x="19390" y="3613"/>
                    <a:pt x="19390" y="3613"/>
                  </a:cubicBezTo>
                  <a:cubicBezTo>
                    <a:pt x="5526" y="17987"/>
                    <a:pt x="5526" y="17987"/>
                    <a:pt x="5526" y="17987"/>
                  </a:cubicBezTo>
                  <a:cubicBezTo>
                    <a:pt x="19390" y="9033"/>
                    <a:pt x="19390" y="9033"/>
                    <a:pt x="19390" y="9033"/>
                  </a:cubicBezTo>
                  <a:cubicBezTo>
                    <a:pt x="21600" y="14845"/>
                    <a:pt x="21600" y="14845"/>
                    <a:pt x="21600" y="14845"/>
                  </a:cubicBezTo>
                  <a:cubicBezTo>
                    <a:pt x="21600" y="14845"/>
                    <a:pt x="19591" y="12332"/>
                    <a:pt x="17581" y="12332"/>
                  </a:cubicBezTo>
                  <a:cubicBezTo>
                    <a:pt x="15673" y="12253"/>
                    <a:pt x="0" y="21600"/>
                    <a:pt x="0" y="21600"/>
                  </a:cubicBezTo>
                  <a:cubicBezTo>
                    <a:pt x="0" y="21600"/>
                    <a:pt x="19189" y="3770"/>
                    <a:pt x="17280" y="3927"/>
                  </a:cubicBezTo>
                  <a:cubicBezTo>
                    <a:pt x="15472" y="4084"/>
                    <a:pt x="8339" y="8326"/>
                    <a:pt x="8339" y="8326"/>
                  </a:cubicBezTo>
                  <a:cubicBezTo>
                    <a:pt x="12156" y="393"/>
                    <a:pt x="12156" y="393"/>
                    <a:pt x="12156" y="393"/>
                  </a:cubicBezTo>
                  <a:lnTo>
                    <a:pt x="15773" y="0"/>
                  </a:lnTo>
                  <a:close/>
                </a:path>
              </a:pathLst>
            </a:custGeom>
            <a:solidFill>
              <a:srgbClr val="D2D4D4"/>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37" name="Shape 6677"/>
            <p:cNvSpPr/>
            <p:nvPr/>
          </p:nvSpPr>
          <p:spPr>
            <a:xfrm flipH="1">
              <a:off x="3424040" y="3060319"/>
              <a:ext cx="572419" cy="379862"/>
            </a:xfrm>
            <a:custGeom>
              <a:avLst/>
              <a:gdLst/>
              <a:ahLst/>
              <a:cxnLst>
                <a:cxn ang="0">
                  <a:pos x="wd2" y="hd2"/>
                </a:cxn>
                <a:cxn ang="5400000">
                  <a:pos x="wd2" y="hd2"/>
                </a:cxn>
                <a:cxn ang="10800000">
                  <a:pos x="wd2" y="hd2"/>
                </a:cxn>
                <a:cxn ang="16200000">
                  <a:pos x="wd2" y="hd2"/>
                </a:cxn>
              </a:cxnLst>
              <a:rect l="0" t="0" r="r" b="b"/>
              <a:pathLst>
                <a:path w="21600" h="20967" extrusionOk="0">
                  <a:moveTo>
                    <a:pt x="18843" y="9551"/>
                  </a:moveTo>
                  <a:cubicBezTo>
                    <a:pt x="16928" y="4179"/>
                    <a:pt x="16928" y="4179"/>
                    <a:pt x="16928" y="4179"/>
                  </a:cubicBezTo>
                  <a:cubicBezTo>
                    <a:pt x="16928" y="4179"/>
                    <a:pt x="15932" y="3284"/>
                    <a:pt x="12791" y="1382"/>
                  </a:cubicBezTo>
                  <a:cubicBezTo>
                    <a:pt x="9651" y="-633"/>
                    <a:pt x="10187" y="150"/>
                    <a:pt x="10187" y="150"/>
                  </a:cubicBezTo>
                  <a:cubicBezTo>
                    <a:pt x="12179" y="3172"/>
                    <a:pt x="12179" y="3172"/>
                    <a:pt x="12179" y="3172"/>
                  </a:cubicBezTo>
                  <a:cubicBezTo>
                    <a:pt x="12179" y="3172"/>
                    <a:pt x="11719" y="4627"/>
                    <a:pt x="7889" y="4179"/>
                  </a:cubicBezTo>
                  <a:cubicBezTo>
                    <a:pt x="5591" y="3844"/>
                    <a:pt x="0" y="12797"/>
                    <a:pt x="0" y="12797"/>
                  </a:cubicBezTo>
                  <a:cubicBezTo>
                    <a:pt x="0" y="12797"/>
                    <a:pt x="10723" y="11566"/>
                    <a:pt x="12945" y="14476"/>
                  </a:cubicBezTo>
                  <a:cubicBezTo>
                    <a:pt x="15243" y="17386"/>
                    <a:pt x="17387" y="20967"/>
                    <a:pt x="17387" y="20967"/>
                  </a:cubicBezTo>
                  <a:cubicBezTo>
                    <a:pt x="21600" y="12797"/>
                    <a:pt x="21600" y="12797"/>
                    <a:pt x="21600" y="12797"/>
                  </a:cubicBezTo>
                  <a:lnTo>
                    <a:pt x="18843" y="9551"/>
                  </a:lnTo>
                  <a:close/>
                </a:path>
              </a:pathLst>
            </a:custGeom>
            <a:solidFill>
              <a:srgbClr val="0D2F53"/>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38" name="Shape 6678"/>
            <p:cNvSpPr/>
            <p:nvPr/>
          </p:nvSpPr>
          <p:spPr>
            <a:xfrm flipH="1">
              <a:off x="3791349" y="3328614"/>
              <a:ext cx="501189" cy="352720"/>
            </a:xfrm>
            <a:custGeom>
              <a:avLst/>
              <a:gdLst/>
              <a:ahLst/>
              <a:cxnLst>
                <a:cxn ang="0">
                  <a:pos x="wd2" y="hd2"/>
                </a:cxn>
                <a:cxn ang="5400000">
                  <a:pos x="wd2" y="hd2"/>
                </a:cxn>
                <a:cxn ang="10800000">
                  <a:pos x="wd2" y="hd2"/>
                </a:cxn>
                <a:cxn ang="16200000">
                  <a:pos x="wd2" y="hd2"/>
                </a:cxn>
              </a:cxnLst>
              <a:rect l="0" t="0" r="r" b="b"/>
              <a:pathLst>
                <a:path w="21600" h="21600" extrusionOk="0">
                  <a:moveTo>
                    <a:pt x="17577" y="3600"/>
                  </a:moveTo>
                  <a:cubicBezTo>
                    <a:pt x="13642" y="0"/>
                    <a:pt x="13642" y="0"/>
                    <a:pt x="13642" y="0"/>
                  </a:cubicBezTo>
                  <a:cubicBezTo>
                    <a:pt x="13642" y="0"/>
                    <a:pt x="12330" y="0"/>
                    <a:pt x="8395" y="497"/>
                  </a:cubicBezTo>
                  <a:cubicBezTo>
                    <a:pt x="4547" y="993"/>
                    <a:pt x="5334" y="1366"/>
                    <a:pt x="5334" y="1366"/>
                  </a:cubicBezTo>
                  <a:cubicBezTo>
                    <a:pt x="8483" y="2731"/>
                    <a:pt x="8483" y="2731"/>
                    <a:pt x="8483" y="2731"/>
                  </a:cubicBezTo>
                  <a:cubicBezTo>
                    <a:pt x="8483" y="2731"/>
                    <a:pt x="8657" y="4469"/>
                    <a:pt x="4635" y="7076"/>
                  </a:cubicBezTo>
                  <a:cubicBezTo>
                    <a:pt x="2186" y="8690"/>
                    <a:pt x="0" y="21600"/>
                    <a:pt x="0" y="21600"/>
                  </a:cubicBezTo>
                  <a:cubicBezTo>
                    <a:pt x="0" y="21600"/>
                    <a:pt x="10232" y="12041"/>
                    <a:pt x="13642" y="13159"/>
                  </a:cubicBezTo>
                  <a:cubicBezTo>
                    <a:pt x="16965" y="14152"/>
                    <a:pt x="20463" y="15890"/>
                    <a:pt x="20463" y="15890"/>
                  </a:cubicBezTo>
                  <a:cubicBezTo>
                    <a:pt x="21600" y="4717"/>
                    <a:pt x="21600" y="4717"/>
                    <a:pt x="21600" y="4717"/>
                  </a:cubicBezTo>
                  <a:lnTo>
                    <a:pt x="17577" y="3600"/>
                  </a:lnTo>
                  <a:close/>
                </a:path>
              </a:pathLst>
            </a:custGeom>
            <a:solidFill>
              <a:srgbClr val="0D2F53"/>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39" name="Shape 6679"/>
            <p:cNvSpPr/>
            <p:nvPr/>
          </p:nvSpPr>
          <p:spPr>
            <a:xfrm flipH="1">
              <a:off x="2679125" y="1572741"/>
              <a:ext cx="1828820" cy="852330"/>
            </a:xfrm>
            <a:custGeom>
              <a:avLst/>
              <a:gdLst/>
              <a:ahLst/>
              <a:cxnLst>
                <a:cxn ang="0">
                  <a:pos x="wd2" y="hd2"/>
                </a:cxn>
                <a:cxn ang="5400000">
                  <a:pos x="wd2" y="hd2"/>
                </a:cxn>
                <a:cxn ang="10800000">
                  <a:pos x="wd2" y="hd2"/>
                </a:cxn>
                <a:cxn ang="16200000">
                  <a:pos x="wd2" y="hd2"/>
                </a:cxn>
              </a:cxnLst>
              <a:rect l="0" t="0" r="r" b="b"/>
              <a:pathLst>
                <a:path w="21600" h="20888" extrusionOk="0">
                  <a:moveTo>
                    <a:pt x="21600" y="10103"/>
                  </a:moveTo>
                  <a:cubicBezTo>
                    <a:pt x="21600" y="10103"/>
                    <a:pt x="17980" y="21600"/>
                    <a:pt x="0" y="20853"/>
                  </a:cubicBezTo>
                  <a:cubicBezTo>
                    <a:pt x="0" y="20853"/>
                    <a:pt x="24" y="18564"/>
                    <a:pt x="1007" y="14981"/>
                  </a:cubicBezTo>
                  <a:cubicBezTo>
                    <a:pt x="1007" y="14981"/>
                    <a:pt x="12922" y="15279"/>
                    <a:pt x="17525" y="0"/>
                  </a:cubicBezTo>
                  <a:cubicBezTo>
                    <a:pt x="17525" y="0"/>
                    <a:pt x="21168" y="4828"/>
                    <a:pt x="21600" y="10103"/>
                  </a:cubicBezTo>
                  <a:close/>
                </a:path>
              </a:pathLst>
            </a:custGeom>
            <a:solidFill>
              <a:srgbClr val="21212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40" name="Shape 6680"/>
            <p:cNvSpPr/>
            <p:nvPr/>
          </p:nvSpPr>
          <p:spPr>
            <a:xfrm flipH="1">
              <a:off x="2894532" y="1280954"/>
              <a:ext cx="1101927" cy="1075623"/>
            </a:xfrm>
            <a:custGeom>
              <a:avLst/>
              <a:gdLst/>
              <a:ahLst/>
              <a:cxnLst>
                <a:cxn ang="0">
                  <a:pos x="wd2" y="hd2"/>
                </a:cxn>
                <a:cxn ang="5400000">
                  <a:pos x="wd2" y="hd2"/>
                </a:cxn>
                <a:cxn ang="10800000">
                  <a:pos x="wd2" y="hd2"/>
                </a:cxn>
                <a:cxn ang="16200000">
                  <a:pos x="wd2" y="hd2"/>
                </a:cxn>
              </a:cxnLst>
              <a:rect l="0" t="0" r="r" b="b"/>
              <a:pathLst>
                <a:path w="21600" h="15330" extrusionOk="0">
                  <a:moveTo>
                    <a:pt x="16389" y="0"/>
                  </a:moveTo>
                  <a:cubicBezTo>
                    <a:pt x="16389" y="0"/>
                    <a:pt x="13923" y="1214"/>
                    <a:pt x="13048" y="2400"/>
                  </a:cubicBezTo>
                  <a:cubicBezTo>
                    <a:pt x="12133" y="3614"/>
                    <a:pt x="17304" y="16280"/>
                    <a:pt x="2665" y="9600"/>
                  </a:cubicBezTo>
                  <a:cubicBezTo>
                    <a:pt x="1750" y="10381"/>
                    <a:pt x="1750" y="10381"/>
                    <a:pt x="1750" y="10381"/>
                  </a:cubicBezTo>
                  <a:cubicBezTo>
                    <a:pt x="0" y="12520"/>
                    <a:pt x="0" y="12520"/>
                    <a:pt x="0" y="12520"/>
                  </a:cubicBezTo>
                  <a:cubicBezTo>
                    <a:pt x="0" y="12520"/>
                    <a:pt x="19054" y="21600"/>
                    <a:pt x="21600" y="7113"/>
                  </a:cubicBezTo>
                  <a:lnTo>
                    <a:pt x="16389" y="0"/>
                  </a:lnTo>
                  <a:close/>
                </a:path>
              </a:pathLst>
            </a:custGeom>
            <a:solidFill>
              <a:srgbClr val="2D2D2D"/>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41" name="Shape 6681"/>
            <p:cNvSpPr/>
            <p:nvPr/>
          </p:nvSpPr>
          <p:spPr>
            <a:xfrm flipH="1">
              <a:off x="3111656" y="596970"/>
              <a:ext cx="233890" cy="299665"/>
            </a:xfrm>
            <a:custGeom>
              <a:avLst/>
              <a:gdLst/>
              <a:ahLst/>
              <a:cxnLst>
                <a:cxn ang="0">
                  <a:pos x="wd2" y="hd2"/>
                </a:cxn>
                <a:cxn ang="5400000">
                  <a:pos x="wd2" y="hd2"/>
                </a:cxn>
                <a:cxn ang="10800000">
                  <a:pos x="wd2" y="hd2"/>
                </a:cxn>
                <a:cxn ang="16200000">
                  <a:pos x="wd2" y="hd2"/>
                </a:cxn>
              </a:cxnLst>
              <a:rect l="0" t="0" r="r" b="b"/>
              <a:pathLst>
                <a:path w="20583" h="20330" extrusionOk="0">
                  <a:moveTo>
                    <a:pt x="20583" y="7154"/>
                  </a:moveTo>
                  <a:cubicBezTo>
                    <a:pt x="20583" y="7154"/>
                    <a:pt x="20226" y="17610"/>
                    <a:pt x="15585" y="18161"/>
                  </a:cubicBezTo>
                  <a:cubicBezTo>
                    <a:pt x="10943" y="18711"/>
                    <a:pt x="12371" y="15546"/>
                    <a:pt x="12371" y="15546"/>
                  </a:cubicBezTo>
                  <a:cubicBezTo>
                    <a:pt x="12371" y="15546"/>
                    <a:pt x="7909" y="21600"/>
                    <a:pt x="5231" y="20087"/>
                  </a:cubicBezTo>
                  <a:cubicBezTo>
                    <a:pt x="4517" y="19674"/>
                    <a:pt x="4160" y="18298"/>
                    <a:pt x="5052" y="17197"/>
                  </a:cubicBezTo>
                  <a:cubicBezTo>
                    <a:pt x="5052" y="17197"/>
                    <a:pt x="1125" y="15684"/>
                    <a:pt x="54" y="10043"/>
                  </a:cubicBezTo>
                  <a:cubicBezTo>
                    <a:pt x="-1017" y="4265"/>
                    <a:pt x="14157" y="0"/>
                    <a:pt x="14157" y="0"/>
                  </a:cubicBezTo>
                  <a:lnTo>
                    <a:pt x="20583" y="7154"/>
                  </a:lnTo>
                  <a:close/>
                </a:path>
              </a:pathLst>
            </a:custGeom>
            <a:solidFill>
              <a:srgbClr val="FDBA8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42" name="Shape 6682"/>
            <p:cNvSpPr/>
            <p:nvPr/>
          </p:nvSpPr>
          <p:spPr>
            <a:xfrm flipH="1">
              <a:off x="3153708" y="790861"/>
              <a:ext cx="57509" cy="45547"/>
            </a:xfrm>
            <a:custGeom>
              <a:avLst/>
              <a:gdLst/>
              <a:ahLst/>
              <a:cxnLst>
                <a:cxn ang="0">
                  <a:pos x="wd2" y="hd2"/>
                </a:cxn>
                <a:cxn ang="5400000">
                  <a:pos x="wd2" y="hd2"/>
                </a:cxn>
                <a:cxn ang="10800000">
                  <a:pos x="wd2" y="hd2"/>
                </a:cxn>
                <a:cxn ang="16200000">
                  <a:pos x="wd2" y="hd2"/>
                </a:cxn>
              </a:cxnLst>
              <a:rect l="0" t="0" r="r" b="b"/>
              <a:pathLst>
                <a:path w="20386" h="20843" extrusionOk="0">
                  <a:moveTo>
                    <a:pt x="19555" y="182"/>
                  </a:moveTo>
                  <a:cubicBezTo>
                    <a:pt x="15235" y="-757"/>
                    <a:pt x="11635" y="2060"/>
                    <a:pt x="8755" y="5817"/>
                  </a:cubicBezTo>
                  <a:cubicBezTo>
                    <a:pt x="6595" y="7695"/>
                    <a:pt x="5155" y="9573"/>
                    <a:pt x="2995" y="12391"/>
                  </a:cubicBezTo>
                  <a:cubicBezTo>
                    <a:pt x="2275" y="14269"/>
                    <a:pt x="-605" y="17086"/>
                    <a:pt x="115" y="19904"/>
                  </a:cubicBezTo>
                  <a:cubicBezTo>
                    <a:pt x="115" y="20843"/>
                    <a:pt x="1555" y="20843"/>
                    <a:pt x="2275" y="20843"/>
                  </a:cubicBezTo>
                  <a:cubicBezTo>
                    <a:pt x="3715" y="19904"/>
                    <a:pt x="4435" y="18026"/>
                    <a:pt x="5875" y="16147"/>
                  </a:cubicBezTo>
                  <a:cubicBezTo>
                    <a:pt x="7315" y="13330"/>
                    <a:pt x="8755" y="11452"/>
                    <a:pt x="10915" y="9573"/>
                  </a:cubicBezTo>
                  <a:cubicBezTo>
                    <a:pt x="13795" y="6756"/>
                    <a:pt x="16675" y="4878"/>
                    <a:pt x="19555" y="2060"/>
                  </a:cubicBezTo>
                  <a:cubicBezTo>
                    <a:pt x="20995" y="1121"/>
                    <a:pt x="20275" y="182"/>
                    <a:pt x="19555" y="182"/>
                  </a:cubicBezTo>
                  <a:close/>
                </a:path>
              </a:pathLst>
            </a:custGeom>
            <a:solidFill>
              <a:srgbClr val="F9AB75"/>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43" name="Shape 6683"/>
            <p:cNvSpPr/>
            <p:nvPr/>
          </p:nvSpPr>
          <p:spPr>
            <a:xfrm flipH="1">
              <a:off x="802726" y="391861"/>
              <a:ext cx="237241" cy="270005"/>
            </a:xfrm>
            <a:custGeom>
              <a:avLst/>
              <a:gdLst/>
              <a:ahLst/>
              <a:cxnLst>
                <a:cxn ang="0">
                  <a:pos x="wd2" y="hd2"/>
                </a:cxn>
                <a:cxn ang="5400000">
                  <a:pos x="wd2" y="hd2"/>
                </a:cxn>
                <a:cxn ang="10800000">
                  <a:pos x="wd2" y="hd2"/>
                </a:cxn>
                <a:cxn ang="16200000">
                  <a:pos x="wd2" y="hd2"/>
                </a:cxn>
              </a:cxnLst>
              <a:rect l="0" t="0" r="r" b="b"/>
              <a:pathLst>
                <a:path w="18429" h="20975" extrusionOk="0">
                  <a:moveTo>
                    <a:pt x="0" y="3784"/>
                  </a:moveTo>
                  <a:cubicBezTo>
                    <a:pt x="0" y="3784"/>
                    <a:pt x="3784" y="0"/>
                    <a:pt x="5676" y="0"/>
                  </a:cubicBezTo>
                  <a:cubicBezTo>
                    <a:pt x="7568" y="0"/>
                    <a:pt x="13874" y="1577"/>
                    <a:pt x="17658" y="5676"/>
                  </a:cubicBezTo>
                  <a:cubicBezTo>
                    <a:pt x="21600" y="9775"/>
                    <a:pt x="9145" y="20812"/>
                    <a:pt x="9145" y="20812"/>
                  </a:cubicBezTo>
                  <a:cubicBezTo>
                    <a:pt x="9145" y="20812"/>
                    <a:pt x="2838" y="21600"/>
                    <a:pt x="1419" y="19708"/>
                  </a:cubicBezTo>
                  <a:cubicBezTo>
                    <a:pt x="0" y="17658"/>
                    <a:pt x="0" y="3784"/>
                    <a:pt x="0" y="3784"/>
                  </a:cubicBezTo>
                  <a:close/>
                </a:path>
              </a:pathLst>
            </a:custGeom>
            <a:solidFill>
              <a:srgbClr val="FDBA8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44" name="Shape 6684"/>
            <p:cNvSpPr/>
            <p:nvPr/>
          </p:nvSpPr>
          <p:spPr>
            <a:xfrm flipH="1">
              <a:off x="868945" y="426097"/>
              <a:ext cx="171022" cy="233522"/>
            </a:xfrm>
            <a:custGeom>
              <a:avLst/>
              <a:gdLst/>
              <a:ahLst/>
              <a:cxnLst>
                <a:cxn ang="0">
                  <a:pos x="wd2" y="hd2"/>
                </a:cxn>
                <a:cxn ang="5400000">
                  <a:pos x="wd2" y="hd2"/>
                </a:cxn>
                <a:cxn ang="10800000">
                  <a:pos x="wd2" y="hd2"/>
                </a:cxn>
                <a:cxn ang="16200000">
                  <a:pos x="wd2" y="hd2"/>
                </a:cxn>
              </a:cxnLst>
              <a:rect l="0" t="0" r="r" b="b"/>
              <a:pathLst>
                <a:path w="21415" h="21451" extrusionOk="0">
                  <a:moveTo>
                    <a:pt x="20838" y="3017"/>
                  </a:moveTo>
                  <a:cubicBezTo>
                    <a:pt x="19313" y="3017"/>
                    <a:pt x="17280" y="4134"/>
                    <a:pt x="16518" y="5251"/>
                  </a:cubicBezTo>
                  <a:cubicBezTo>
                    <a:pt x="15247" y="4692"/>
                    <a:pt x="13468" y="3948"/>
                    <a:pt x="11435" y="3389"/>
                  </a:cubicBezTo>
                  <a:cubicBezTo>
                    <a:pt x="11689" y="3389"/>
                    <a:pt x="11689" y="3203"/>
                    <a:pt x="11944" y="3017"/>
                  </a:cubicBezTo>
                  <a:cubicBezTo>
                    <a:pt x="12452" y="2644"/>
                    <a:pt x="13214" y="2272"/>
                    <a:pt x="13722" y="1899"/>
                  </a:cubicBezTo>
                  <a:cubicBezTo>
                    <a:pt x="13976" y="1713"/>
                    <a:pt x="13468" y="1527"/>
                    <a:pt x="13214" y="1527"/>
                  </a:cubicBezTo>
                  <a:cubicBezTo>
                    <a:pt x="12198" y="1527"/>
                    <a:pt x="11181" y="1899"/>
                    <a:pt x="10673" y="2458"/>
                  </a:cubicBezTo>
                  <a:cubicBezTo>
                    <a:pt x="10419" y="2644"/>
                    <a:pt x="10165" y="2830"/>
                    <a:pt x="9911" y="3017"/>
                  </a:cubicBezTo>
                  <a:cubicBezTo>
                    <a:pt x="7878" y="2644"/>
                    <a:pt x="5845" y="2085"/>
                    <a:pt x="4066" y="1899"/>
                  </a:cubicBezTo>
                  <a:cubicBezTo>
                    <a:pt x="4066" y="1713"/>
                    <a:pt x="4320" y="1527"/>
                    <a:pt x="4574" y="1341"/>
                  </a:cubicBezTo>
                  <a:cubicBezTo>
                    <a:pt x="5082" y="1154"/>
                    <a:pt x="5336" y="968"/>
                    <a:pt x="5845" y="782"/>
                  </a:cubicBezTo>
                  <a:cubicBezTo>
                    <a:pt x="6099" y="782"/>
                    <a:pt x="6607" y="596"/>
                    <a:pt x="6861" y="223"/>
                  </a:cubicBezTo>
                  <a:cubicBezTo>
                    <a:pt x="6861" y="223"/>
                    <a:pt x="6861" y="37"/>
                    <a:pt x="6607" y="37"/>
                  </a:cubicBezTo>
                  <a:cubicBezTo>
                    <a:pt x="5591" y="-149"/>
                    <a:pt x="4574" y="410"/>
                    <a:pt x="3812" y="782"/>
                  </a:cubicBezTo>
                  <a:cubicBezTo>
                    <a:pt x="3304" y="968"/>
                    <a:pt x="2795" y="1341"/>
                    <a:pt x="2541" y="1713"/>
                  </a:cubicBezTo>
                  <a:cubicBezTo>
                    <a:pt x="1016" y="1341"/>
                    <a:pt x="0" y="1341"/>
                    <a:pt x="0" y="1341"/>
                  </a:cubicBezTo>
                  <a:cubicBezTo>
                    <a:pt x="0" y="17727"/>
                    <a:pt x="0" y="17727"/>
                    <a:pt x="0" y="17727"/>
                  </a:cubicBezTo>
                  <a:cubicBezTo>
                    <a:pt x="0" y="17727"/>
                    <a:pt x="2541" y="21451"/>
                    <a:pt x="6607" y="21451"/>
                  </a:cubicBezTo>
                  <a:cubicBezTo>
                    <a:pt x="10673" y="21265"/>
                    <a:pt x="8132" y="8603"/>
                    <a:pt x="8132" y="8603"/>
                  </a:cubicBezTo>
                  <a:cubicBezTo>
                    <a:pt x="8132" y="8603"/>
                    <a:pt x="15247" y="13630"/>
                    <a:pt x="18296" y="8603"/>
                  </a:cubicBezTo>
                  <a:cubicBezTo>
                    <a:pt x="19059" y="7672"/>
                    <a:pt x="18551" y="6741"/>
                    <a:pt x="17280" y="5810"/>
                  </a:cubicBezTo>
                  <a:cubicBezTo>
                    <a:pt x="17788" y="5437"/>
                    <a:pt x="18042" y="5065"/>
                    <a:pt x="18551" y="4692"/>
                  </a:cubicBezTo>
                  <a:cubicBezTo>
                    <a:pt x="19313" y="4134"/>
                    <a:pt x="20329" y="3948"/>
                    <a:pt x="21346" y="3389"/>
                  </a:cubicBezTo>
                  <a:cubicBezTo>
                    <a:pt x="21600" y="3203"/>
                    <a:pt x="21092" y="3017"/>
                    <a:pt x="20838" y="3017"/>
                  </a:cubicBezTo>
                  <a:close/>
                </a:path>
              </a:pathLst>
            </a:custGeom>
            <a:solidFill>
              <a:srgbClr val="F9AB75"/>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45" name="Shape 6685"/>
            <p:cNvSpPr/>
            <p:nvPr/>
          </p:nvSpPr>
          <p:spPr>
            <a:xfrm flipH="1">
              <a:off x="921535" y="596970"/>
              <a:ext cx="1082654" cy="818167"/>
            </a:xfrm>
            <a:custGeom>
              <a:avLst/>
              <a:gdLst/>
              <a:ahLst/>
              <a:cxnLst>
                <a:cxn ang="0">
                  <a:pos x="wd2" y="hd2"/>
                </a:cxn>
                <a:cxn ang="5400000">
                  <a:pos x="wd2" y="hd2"/>
                </a:cxn>
                <a:cxn ang="10800000">
                  <a:pos x="wd2" y="hd2"/>
                </a:cxn>
                <a:cxn ang="16200000">
                  <a:pos x="wd2" y="hd2"/>
                </a:cxn>
              </a:cxnLst>
              <a:rect l="0" t="0" r="r" b="b"/>
              <a:pathLst>
                <a:path w="20722" h="19575" extrusionOk="0">
                  <a:moveTo>
                    <a:pt x="249" y="19513"/>
                  </a:moveTo>
                  <a:cubicBezTo>
                    <a:pt x="249" y="19513"/>
                    <a:pt x="13302" y="21600"/>
                    <a:pt x="20722" y="1505"/>
                  </a:cubicBezTo>
                  <a:cubicBezTo>
                    <a:pt x="18313" y="0"/>
                    <a:pt x="18313" y="0"/>
                    <a:pt x="18313" y="0"/>
                  </a:cubicBezTo>
                  <a:cubicBezTo>
                    <a:pt x="18313" y="0"/>
                    <a:pt x="11243" y="14125"/>
                    <a:pt x="2191" y="10727"/>
                  </a:cubicBezTo>
                  <a:cubicBezTo>
                    <a:pt x="2191" y="10727"/>
                    <a:pt x="-878" y="12572"/>
                    <a:pt x="249" y="19513"/>
                  </a:cubicBezTo>
                  <a:close/>
                </a:path>
              </a:pathLst>
            </a:custGeom>
            <a:solidFill>
              <a:srgbClr val="2D2D2D"/>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46" name="Shape 6686"/>
            <p:cNvSpPr/>
            <p:nvPr/>
          </p:nvSpPr>
          <p:spPr>
            <a:xfrm flipH="1">
              <a:off x="1432762" y="334715"/>
              <a:ext cx="544357" cy="826092"/>
            </a:xfrm>
            <a:custGeom>
              <a:avLst/>
              <a:gdLst/>
              <a:ahLst/>
              <a:cxnLst>
                <a:cxn ang="0">
                  <a:pos x="wd2" y="hd2"/>
                </a:cxn>
                <a:cxn ang="5400000">
                  <a:pos x="wd2" y="hd2"/>
                </a:cxn>
                <a:cxn ang="10800000">
                  <a:pos x="wd2" y="hd2"/>
                </a:cxn>
                <a:cxn ang="16200000">
                  <a:pos x="wd2" y="hd2"/>
                </a:cxn>
              </a:cxnLst>
              <a:rect l="0" t="0" r="r" b="b"/>
              <a:pathLst>
                <a:path w="21374" h="18919" extrusionOk="0">
                  <a:moveTo>
                    <a:pt x="21361" y="5727"/>
                  </a:moveTo>
                  <a:cubicBezTo>
                    <a:pt x="21600" y="7260"/>
                    <a:pt x="18571" y="13345"/>
                    <a:pt x="17615" y="15064"/>
                  </a:cubicBezTo>
                  <a:cubicBezTo>
                    <a:pt x="16897" y="16318"/>
                    <a:pt x="11318" y="15621"/>
                    <a:pt x="10441" y="15342"/>
                  </a:cubicBezTo>
                  <a:cubicBezTo>
                    <a:pt x="9485" y="15110"/>
                    <a:pt x="4145" y="18919"/>
                    <a:pt x="4145" y="18919"/>
                  </a:cubicBezTo>
                  <a:cubicBezTo>
                    <a:pt x="0" y="16411"/>
                    <a:pt x="0" y="16411"/>
                    <a:pt x="0" y="16411"/>
                  </a:cubicBezTo>
                  <a:cubicBezTo>
                    <a:pt x="3029" y="13345"/>
                    <a:pt x="3029" y="13345"/>
                    <a:pt x="3029" y="13345"/>
                  </a:cubicBezTo>
                  <a:cubicBezTo>
                    <a:pt x="1833" y="11905"/>
                    <a:pt x="1833" y="11905"/>
                    <a:pt x="1833" y="11905"/>
                  </a:cubicBezTo>
                  <a:cubicBezTo>
                    <a:pt x="1275" y="7585"/>
                    <a:pt x="1275" y="7585"/>
                    <a:pt x="1275" y="7585"/>
                  </a:cubicBezTo>
                  <a:cubicBezTo>
                    <a:pt x="1275" y="7585"/>
                    <a:pt x="2471" y="2196"/>
                    <a:pt x="5101" y="1314"/>
                  </a:cubicBezTo>
                  <a:cubicBezTo>
                    <a:pt x="7652" y="385"/>
                    <a:pt x="19767" y="-2681"/>
                    <a:pt x="21361" y="5727"/>
                  </a:cubicBezTo>
                  <a:close/>
                </a:path>
              </a:pathLst>
            </a:custGeom>
            <a:solidFill>
              <a:srgbClr val="FDBA8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47" name="Shape 6687"/>
            <p:cNvSpPr/>
            <p:nvPr/>
          </p:nvSpPr>
          <p:spPr>
            <a:xfrm flipH="1">
              <a:off x="1305113" y="203205"/>
              <a:ext cx="671446" cy="689844"/>
            </a:xfrm>
            <a:custGeom>
              <a:avLst/>
              <a:gdLst/>
              <a:ahLst/>
              <a:cxnLst>
                <a:cxn ang="0">
                  <a:pos x="wd2" y="hd2"/>
                </a:cxn>
                <a:cxn ang="5400000">
                  <a:pos x="wd2" y="hd2"/>
                </a:cxn>
                <a:cxn ang="10800000">
                  <a:pos x="wd2" y="hd2"/>
                </a:cxn>
                <a:cxn ang="16200000">
                  <a:pos x="wd2" y="hd2"/>
                </a:cxn>
              </a:cxnLst>
              <a:rect l="0" t="0" r="r" b="b"/>
              <a:pathLst>
                <a:path w="20191" h="20969" extrusionOk="0">
                  <a:moveTo>
                    <a:pt x="15427" y="11218"/>
                  </a:moveTo>
                  <a:cubicBezTo>
                    <a:pt x="15427" y="11218"/>
                    <a:pt x="17197" y="12206"/>
                    <a:pt x="18966" y="10724"/>
                  </a:cubicBezTo>
                  <a:cubicBezTo>
                    <a:pt x="20736" y="9305"/>
                    <a:pt x="21041" y="5664"/>
                    <a:pt x="16770" y="1838"/>
                  </a:cubicBezTo>
                  <a:cubicBezTo>
                    <a:pt x="16770" y="1838"/>
                    <a:pt x="18844" y="4862"/>
                    <a:pt x="18539" y="5232"/>
                  </a:cubicBezTo>
                  <a:cubicBezTo>
                    <a:pt x="18539" y="5232"/>
                    <a:pt x="16282" y="1467"/>
                    <a:pt x="15427" y="1220"/>
                  </a:cubicBezTo>
                  <a:cubicBezTo>
                    <a:pt x="15427" y="1220"/>
                    <a:pt x="16709" y="3504"/>
                    <a:pt x="16648" y="3874"/>
                  </a:cubicBezTo>
                  <a:cubicBezTo>
                    <a:pt x="16648" y="4491"/>
                    <a:pt x="15977" y="2146"/>
                    <a:pt x="13109" y="912"/>
                  </a:cubicBezTo>
                  <a:cubicBezTo>
                    <a:pt x="11339" y="110"/>
                    <a:pt x="5238" y="-631"/>
                    <a:pt x="3773" y="850"/>
                  </a:cubicBezTo>
                  <a:cubicBezTo>
                    <a:pt x="2309" y="2270"/>
                    <a:pt x="2126" y="4430"/>
                    <a:pt x="2126" y="4430"/>
                  </a:cubicBezTo>
                  <a:cubicBezTo>
                    <a:pt x="2126" y="4430"/>
                    <a:pt x="1760" y="5972"/>
                    <a:pt x="600" y="6836"/>
                  </a:cubicBezTo>
                  <a:cubicBezTo>
                    <a:pt x="-559" y="7762"/>
                    <a:pt x="295" y="12884"/>
                    <a:pt x="417" y="14674"/>
                  </a:cubicBezTo>
                  <a:cubicBezTo>
                    <a:pt x="539" y="16526"/>
                    <a:pt x="173" y="18747"/>
                    <a:pt x="173" y="18747"/>
                  </a:cubicBezTo>
                  <a:cubicBezTo>
                    <a:pt x="2004" y="20969"/>
                    <a:pt x="2004" y="20969"/>
                    <a:pt x="2004" y="20969"/>
                  </a:cubicBezTo>
                  <a:cubicBezTo>
                    <a:pt x="2614" y="14859"/>
                    <a:pt x="2614" y="14859"/>
                    <a:pt x="2614" y="14859"/>
                  </a:cubicBezTo>
                  <a:cubicBezTo>
                    <a:pt x="2614" y="14859"/>
                    <a:pt x="722" y="11712"/>
                    <a:pt x="2065" y="9984"/>
                  </a:cubicBezTo>
                  <a:cubicBezTo>
                    <a:pt x="3468" y="8256"/>
                    <a:pt x="4688" y="8935"/>
                    <a:pt x="5177" y="9984"/>
                  </a:cubicBezTo>
                  <a:cubicBezTo>
                    <a:pt x="5909" y="11527"/>
                    <a:pt x="5543" y="12884"/>
                    <a:pt x="5543" y="12884"/>
                  </a:cubicBezTo>
                  <a:cubicBezTo>
                    <a:pt x="6458" y="12638"/>
                    <a:pt x="6458" y="12638"/>
                    <a:pt x="6458" y="12638"/>
                  </a:cubicBezTo>
                  <a:cubicBezTo>
                    <a:pt x="6458" y="12638"/>
                    <a:pt x="6214" y="11095"/>
                    <a:pt x="7312" y="9428"/>
                  </a:cubicBezTo>
                  <a:cubicBezTo>
                    <a:pt x="8410" y="7700"/>
                    <a:pt x="10180" y="3998"/>
                    <a:pt x="15427" y="11218"/>
                  </a:cubicBezTo>
                  <a:close/>
                </a:path>
              </a:pathLst>
            </a:custGeom>
            <a:solidFill>
              <a:srgbClr val="383838"/>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48" name="Shape 6688"/>
            <p:cNvSpPr/>
            <p:nvPr/>
          </p:nvSpPr>
          <p:spPr>
            <a:xfrm flipH="1">
              <a:off x="1536863" y="826752"/>
              <a:ext cx="412906" cy="334055"/>
            </a:xfrm>
            <a:custGeom>
              <a:avLst/>
              <a:gdLst/>
              <a:ahLst/>
              <a:cxnLst>
                <a:cxn ang="0">
                  <a:pos x="wd2" y="hd2"/>
                </a:cxn>
                <a:cxn ang="5400000">
                  <a:pos x="wd2" y="hd2"/>
                </a:cxn>
                <a:cxn ang="10800000">
                  <a:pos x="wd2" y="hd2"/>
                </a:cxn>
                <a:cxn ang="16200000">
                  <a:pos x="wd2" y="hd2"/>
                </a:cxn>
              </a:cxnLst>
              <a:rect l="0" t="0" r="r" b="b"/>
              <a:pathLst>
                <a:path w="21123" h="20457" extrusionOk="0">
                  <a:moveTo>
                    <a:pt x="42" y="14871"/>
                  </a:moveTo>
                  <a:cubicBezTo>
                    <a:pt x="561" y="13629"/>
                    <a:pt x="3885" y="3078"/>
                    <a:pt x="3781" y="967"/>
                  </a:cubicBezTo>
                  <a:cubicBezTo>
                    <a:pt x="3677" y="-1143"/>
                    <a:pt x="4819" y="471"/>
                    <a:pt x="7935" y="3202"/>
                  </a:cubicBezTo>
                  <a:cubicBezTo>
                    <a:pt x="10946" y="5933"/>
                    <a:pt x="20500" y="10278"/>
                    <a:pt x="20500" y="10278"/>
                  </a:cubicBezTo>
                  <a:cubicBezTo>
                    <a:pt x="20811" y="10526"/>
                    <a:pt x="21019" y="10774"/>
                    <a:pt x="21123" y="11023"/>
                  </a:cubicBezTo>
                  <a:cubicBezTo>
                    <a:pt x="19254" y="13133"/>
                    <a:pt x="13335" y="11519"/>
                    <a:pt x="12296" y="10898"/>
                  </a:cubicBezTo>
                  <a:cubicBezTo>
                    <a:pt x="11361" y="10402"/>
                    <a:pt x="4819" y="18347"/>
                    <a:pt x="3988" y="20457"/>
                  </a:cubicBezTo>
                  <a:cubicBezTo>
                    <a:pt x="3988" y="20457"/>
                    <a:pt x="-477" y="16112"/>
                    <a:pt x="42" y="14871"/>
                  </a:cubicBezTo>
                  <a:close/>
                </a:path>
              </a:pathLst>
            </a:custGeom>
            <a:solidFill>
              <a:srgbClr val="F9AB75"/>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49" name="Shape 6689"/>
            <p:cNvSpPr/>
            <p:nvPr/>
          </p:nvSpPr>
          <p:spPr>
            <a:xfrm flipH="1">
              <a:off x="1834658" y="534030"/>
              <a:ext cx="45485" cy="125589"/>
            </a:xfrm>
            <a:custGeom>
              <a:avLst/>
              <a:gdLst/>
              <a:ahLst/>
              <a:cxnLst>
                <a:cxn ang="0">
                  <a:pos x="wd2" y="hd2"/>
                </a:cxn>
                <a:cxn ang="5400000">
                  <a:pos x="wd2" y="hd2"/>
                </a:cxn>
                <a:cxn ang="10800000">
                  <a:pos x="wd2" y="hd2"/>
                </a:cxn>
                <a:cxn ang="16200000">
                  <a:pos x="wd2" y="hd2"/>
                </a:cxn>
              </a:cxnLst>
              <a:rect l="0" t="0" r="r" b="b"/>
              <a:pathLst>
                <a:path w="21600" h="20933" extrusionOk="0">
                  <a:moveTo>
                    <a:pt x="982" y="8"/>
                  </a:moveTo>
                  <a:cubicBezTo>
                    <a:pt x="982" y="8"/>
                    <a:pt x="21600" y="-667"/>
                    <a:pt x="21600" y="10133"/>
                  </a:cubicBezTo>
                  <a:cubicBezTo>
                    <a:pt x="20618" y="20596"/>
                    <a:pt x="0" y="20933"/>
                    <a:pt x="0" y="20933"/>
                  </a:cubicBezTo>
                  <a:cubicBezTo>
                    <a:pt x="0" y="20933"/>
                    <a:pt x="20618" y="7433"/>
                    <a:pt x="982" y="8"/>
                  </a:cubicBezTo>
                  <a:close/>
                </a:path>
              </a:pathLst>
            </a:custGeom>
            <a:solidFill>
              <a:srgbClr val="F9AB75"/>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50" name="Shape 6690"/>
            <p:cNvSpPr/>
            <p:nvPr/>
          </p:nvSpPr>
          <p:spPr>
            <a:xfrm flipH="1">
              <a:off x="1563384" y="640766"/>
              <a:ext cx="33101" cy="48004"/>
            </a:xfrm>
            <a:custGeom>
              <a:avLst/>
              <a:gdLst/>
              <a:ahLst/>
              <a:cxnLst>
                <a:cxn ang="0">
                  <a:pos x="wd2" y="hd2"/>
                </a:cxn>
                <a:cxn ang="5400000">
                  <a:pos x="wd2" y="hd2"/>
                </a:cxn>
                <a:cxn ang="10800000">
                  <a:pos x="wd2" y="hd2"/>
                </a:cxn>
                <a:cxn ang="16200000">
                  <a:pos x="wd2" y="hd2"/>
                </a:cxn>
              </a:cxnLst>
              <a:rect l="0" t="0" r="r" b="b"/>
              <a:pathLst>
                <a:path w="19374" h="20137" extrusionOk="0">
                  <a:moveTo>
                    <a:pt x="433" y="7908"/>
                  </a:moveTo>
                  <a:cubicBezTo>
                    <a:pt x="-767" y="13956"/>
                    <a:pt x="433" y="19140"/>
                    <a:pt x="5233" y="20004"/>
                  </a:cubicBezTo>
                  <a:cubicBezTo>
                    <a:pt x="10033" y="20868"/>
                    <a:pt x="16033" y="17412"/>
                    <a:pt x="18433" y="12228"/>
                  </a:cubicBezTo>
                  <a:cubicBezTo>
                    <a:pt x="20833" y="6180"/>
                    <a:pt x="18433" y="996"/>
                    <a:pt x="13633" y="132"/>
                  </a:cubicBezTo>
                  <a:cubicBezTo>
                    <a:pt x="8833" y="-732"/>
                    <a:pt x="2833" y="2724"/>
                    <a:pt x="433" y="7908"/>
                  </a:cubicBezTo>
                  <a:close/>
                </a:path>
              </a:pathLst>
            </a:custGeom>
            <a:solidFill>
              <a:srgbClr val="DB854B"/>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51" name="Shape 6691"/>
            <p:cNvSpPr/>
            <p:nvPr/>
          </p:nvSpPr>
          <p:spPr>
            <a:xfrm flipH="1">
              <a:off x="1457290" y="697123"/>
              <a:ext cx="28234" cy="48248"/>
            </a:xfrm>
            <a:custGeom>
              <a:avLst/>
              <a:gdLst/>
              <a:ahLst/>
              <a:cxnLst>
                <a:cxn ang="0">
                  <a:pos x="wd2" y="hd2"/>
                </a:cxn>
                <a:cxn ang="5400000">
                  <a:pos x="wd2" y="hd2"/>
                </a:cxn>
                <a:cxn ang="10800000">
                  <a:pos x="wd2" y="hd2"/>
                </a:cxn>
                <a:cxn ang="16200000">
                  <a:pos x="wd2" y="hd2"/>
                </a:cxn>
              </a:cxnLst>
              <a:rect l="0" t="0" r="r" b="b"/>
              <a:pathLst>
                <a:path w="18700" h="19586" extrusionOk="0">
                  <a:moveTo>
                    <a:pt x="2445" y="7849"/>
                  </a:moveTo>
                  <a:cubicBezTo>
                    <a:pt x="-1605" y="12834"/>
                    <a:pt x="-255" y="17819"/>
                    <a:pt x="3795" y="19480"/>
                  </a:cubicBezTo>
                  <a:cubicBezTo>
                    <a:pt x="7845" y="20311"/>
                    <a:pt x="14595" y="16157"/>
                    <a:pt x="17295" y="11173"/>
                  </a:cubicBezTo>
                  <a:cubicBezTo>
                    <a:pt x="19995" y="6188"/>
                    <a:pt x="18645" y="1203"/>
                    <a:pt x="14595" y="373"/>
                  </a:cubicBezTo>
                  <a:cubicBezTo>
                    <a:pt x="10545" y="-1289"/>
                    <a:pt x="5145" y="2865"/>
                    <a:pt x="2445" y="7849"/>
                  </a:cubicBezTo>
                  <a:close/>
                </a:path>
              </a:pathLst>
            </a:custGeom>
            <a:solidFill>
              <a:srgbClr val="DB854B"/>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52" name="Shape 6692"/>
            <p:cNvSpPr/>
            <p:nvPr/>
          </p:nvSpPr>
          <p:spPr>
            <a:xfrm flipH="1">
              <a:off x="1499960" y="735140"/>
              <a:ext cx="191380" cy="180406"/>
            </a:xfrm>
            <a:custGeom>
              <a:avLst/>
              <a:gdLst/>
              <a:ahLst/>
              <a:cxnLst>
                <a:cxn ang="0">
                  <a:pos x="wd2" y="hd2"/>
                </a:cxn>
                <a:cxn ang="5400000">
                  <a:pos x="wd2" y="hd2"/>
                </a:cxn>
                <a:cxn ang="10800000">
                  <a:pos x="wd2" y="hd2"/>
                </a:cxn>
                <a:cxn ang="16200000">
                  <a:pos x="wd2" y="hd2"/>
                </a:cxn>
              </a:cxnLst>
              <a:rect l="0" t="0" r="r" b="b"/>
              <a:pathLst>
                <a:path w="21600" h="12578" extrusionOk="0">
                  <a:moveTo>
                    <a:pt x="18843" y="7765"/>
                  </a:moveTo>
                  <a:cubicBezTo>
                    <a:pt x="11260" y="8188"/>
                    <a:pt x="4826" y="5788"/>
                    <a:pt x="2528" y="1271"/>
                  </a:cubicBezTo>
                  <a:cubicBezTo>
                    <a:pt x="1838" y="847"/>
                    <a:pt x="919" y="424"/>
                    <a:pt x="0" y="0"/>
                  </a:cubicBezTo>
                  <a:cubicBezTo>
                    <a:pt x="0" y="0"/>
                    <a:pt x="5745" y="21600"/>
                    <a:pt x="21600" y="8188"/>
                  </a:cubicBezTo>
                  <a:cubicBezTo>
                    <a:pt x="21600" y="8188"/>
                    <a:pt x="20681" y="8329"/>
                    <a:pt x="18843" y="7765"/>
                  </a:cubicBezTo>
                  <a:close/>
                </a:path>
              </a:pathLst>
            </a:custGeom>
            <a:solidFill>
              <a:srgbClr val="DB854B"/>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53" name="Shape 6693"/>
            <p:cNvSpPr/>
            <p:nvPr/>
          </p:nvSpPr>
          <p:spPr>
            <a:xfrm flipH="1">
              <a:off x="1524848" y="753162"/>
              <a:ext cx="144178" cy="94147"/>
            </a:xfrm>
            <a:custGeom>
              <a:avLst/>
              <a:gdLst/>
              <a:ahLst/>
              <a:cxnLst>
                <a:cxn ang="0">
                  <a:pos x="wd2" y="hd2"/>
                </a:cxn>
                <a:cxn ang="5400000">
                  <a:pos x="wd2" y="hd2"/>
                </a:cxn>
                <a:cxn ang="10800000">
                  <a:pos x="wd2" y="hd2"/>
                </a:cxn>
                <a:cxn ang="16200000">
                  <a:pos x="wd2" y="hd2"/>
                </a:cxn>
              </a:cxnLst>
              <a:rect l="0" t="0" r="r" b="b"/>
              <a:pathLst>
                <a:path w="21600" h="20427" extrusionOk="0">
                  <a:moveTo>
                    <a:pt x="21600" y="20278"/>
                  </a:moveTo>
                  <a:cubicBezTo>
                    <a:pt x="17949" y="18514"/>
                    <a:pt x="11256" y="13224"/>
                    <a:pt x="0" y="0"/>
                  </a:cubicBezTo>
                  <a:cubicBezTo>
                    <a:pt x="3042" y="14106"/>
                    <a:pt x="11561" y="21600"/>
                    <a:pt x="21600" y="20278"/>
                  </a:cubicBez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54" name="Shape 6694"/>
            <p:cNvSpPr/>
            <p:nvPr/>
          </p:nvSpPr>
          <p:spPr>
            <a:xfrm flipH="1">
              <a:off x="1526565" y="521068"/>
              <a:ext cx="164775" cy="89634"/>
            </a:xfrm>
            <a:custGeom>
              <a:avLst/>
              <a:gdLst/>
              <a:ahLst/>
              <a:cxnLst>
                <a:cxn ang="0">
                  <a:pos x="wd2" y="hd2"/>
                </a:cxn>
                <a:cxn ang="5400000">
                  <a:pos x="wd2" y="hd2"/>
                </a:cxn>
                <a:cxn ang="10800000">
                  <a:pos x="wd2" y="hd2"/>
                </a:cxn>
                <a:cxn ang="16200000">
                  <a:pos x="wd2" y="hd2"/>
                </a:cxn>
              </a:cxnLst>
              <a:rect l="0" t="0" r="r" b="b"/>
              <a:pathLst>
                <a:path w="21600" h="14461" extrusionOk="0">
                  <a:moveTo>
                    <a:pt x="21600" y="14461"/>
                  </a:moveTo>
                  <a:cubicBezTo>
                    <a:pt x="21600" y="14461"/>
                    <a:pt x="19467" y="716"/>
                    <a:pt x="11200" y="61"/>
                  </a:cubicBezTo>
                  <a:cubicBezTo>
                    <a:pt x="800" y="-921"/>
                    <a:pt x="0" y="10206"/>
                    <a:pt x="0" y="10206"/>
                  </a:cubicBezTo>
                  <a:cubicBezTo>
                    <a:pt x="0" y="10206"/>
                    <a:pt x="10133" y="-7139"/>
                    <a:pt x="21600" y="14461"/>
                  </a:cubicBezTo>
                  <a:close/>
                </a:path>
              </a:pathLst>
            </a:custGeom>
            <a:solidFill>
              <a:srgbClr val="242424"/>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55" name="Shape 6695"/>
            <p:cNvSpPr/>
            <p:nvPr/>
          </p:nvSpPr>
          <p:spPr>
            <a:xfrm flipH="1">
              <a:off x="1416715" y="620375"/>
              <a:ext cx="42911" cy="25513"/>
            </a:xfrm>
            <a:custGeom>
              <a:avLst/>
              <a:gdLst/>
              <a:ahLst/>
              <a:cxnLst>
                <a:cxn ang="0">
                  <a:pos x="wd2" y="hd2"/>
                </a:cxn>
                <a:cxn ang="5400000">
                  <a:pos x="wd2" y="hd2"/>
                </a:cxn>
                <a:cxn ang="10800000">
                  <a:pos x="wd2" y="hd2"/>
                </a:cxn>
                <a:cxn ang="16200000">
                  <a:pos x="wd2" y="hd2"/>
                </a:cxn>
              </a:cxnLst>
              <a:rect l="0" t="0" r="r" b="b"/>
              <a:pathLst>
                <a:path w="21600" h="10033" extrusionOk="0">
                  <a:moveTo>
                    <a:pt x="0" y="8433"/>
                  </a:moveTo>
                  <a:cubicBezTo>
                    <a:pt x="0" y="8433"/>
                    <a:pt x="15429" y="-11567"/>
                    <a:pt x="21600" y="10033"/>
                  </a:cubicBezTo>
                  <a:cubicBezTo>
                    <a:pt x="21600" y="10033"/>
                    <a:pt x="11314" y="5233"/>
                    <a:pt x="0" y="8433"/>
                  </a:cubicBezTo>
                  <a:close/>
                </a:path>
              </a:pathLst>
            </a:custGeom>
            <a:solidFill>
              <a:srgbClr val="242424"/>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56" name="Shape 6696"/>
            <p:cNvSpPr/>
            <p:nvPr/>
          </p:nvSpPr>
          <p:spPr>
            <a:xfrm flipH="1">
              <a:off x="1878245" y="362102"/>
              <a:ext cx="1332963" cy="1687798"/>
            </a:xfrm>
            <a:custGeom>
              <a:avLst/>
              <a:gdLst/>
              <a:ahLst/>
              <a:cxnLst>
                <a:cxn ang="0">
                  <a:pos x="wd2" y="hd2"/>
                </a:cxn>
                <a:cxn ang="5400000">
                  <a:pos x="wd2" y="hd2"/>
                </a:cxn>
                <a:cxn ang="10800000">
                  <a:pos x="wd2" y="hd2"/>
                </a:cxn>
                <a:cxn ang="16200000">
                  <a:pos x="wd2" y="hd2"/>
                </a:cxn>
              </a:cxnLst>
              <a:rect l="0" t="0" r="r" b="b"/>
              <a:pathLst>
                <a:path w="21396" h="21358" extrusionOk="0">
                  <a:moveTo>
                    <a:pt x="8927" y="15"/>
                  </a:moveTo>
                  <a:cubicBezTo>
                    <a:pt x="15019" y="349"/>
                    <a:pt x="19580" y="4869"/>
                    <a:pt x="19580" y="4869"/>
                  </a:cubicBezTo>
                  <a:cubicBezTo>
                    <a:pt x="20199" y="5331"/>
                    <a:pt x="20948" y="6693"/>
                    <a:pt x="21079" y="7437"/>
                  </a:cubicBezTo>
                  <a:cubicBezTo>
                    <a:pt x="21079" y="7437"/>
                    <a:pt x="21600" y="9800"/>
                    <a:pt x="21307" y="11290"/>
                  </a:cubicBezTo>
                  <a:cubicBezTo>
                    <a:pt x="21046" y="12805"/>
                    <a:pt x="11500" y="19817"/>
                    <a:pt x="8373" y="21358"/>
                  </a:cubicBezTo>
                  <a:cubicBezTo>
                    <a:pt x="8373" y="21358"/>
                    <a:pt x="1955" y="16221"/>
                    <a:pt x="1043" y="14372"/>
                  </a:cubicBezTo>
                  <a:cubicBezTo>
                    <a:pt x="130" y="12523"/>
                    <a:pt x="0" y="11624"/>
                    <a:pt x="0" y="11624"/>
                  </a:cubicBezTo>
                  <a:cubicBezTo>
                    <a:pt x="0" y="11624"/>
                    <a:pt x="2997" y="11213"/>
                    <a:pt x="5278" y="10109"/>
                  </a:cubicBezTo>
                  <a:cubicBezTo>
                    <a:pt x="7070" y="9261"/>
                    <a:pt x="9513" y="7900"/>
                    <a:pt x="12087" y="6436"/>
                  </a:cubicBezTo>
                  <a:cubicBezTo>
                    <a:pt x="9611" y="-37"/>
                    <a:pt x="1596" y="4304"/>
                    <a:pt x="1596" y="4304"/>
                  </a:cubicBezTo>
                  <a:cubicBezTo>
                    <a:pt x="33" y="3020"/>
                    <a:pt x="33" y="3020"/>
                    <a:pt x="33" y="3020"/>
                  </a:cubicBezTo>
                  <a:cubicBezTo>
                    <a:pt x="33" y="3020"/>
                    <a:pt x="4431" y="-242"/>
                    <a:pt x="8927" y="15"/>
                  </a:cubicBezTo>
                  <a:close/>
                </a:path>
              </a:pathLst>
            </a:custGeom>
            <a:solidFill>
              <a:srgbClr val="2D2D2D"/>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57" name="Shape 6697"/>
            <p:cNvSpPr/>
            <p:nvPr/>
          </p:nvSpPr>
          <p:spPr>
            <a:xfrm flipH="1">
              <a:off x="1880142" y="893048"/>
              <a:ext cx="1143979" cy="1124241"/>
            </a:xfrm>
            <a:custGeom>
              <a:avLst/>
              <a:gdLst/>
              <a:ahLst/>
              <a:cxnLst>
                <a:cxn ang="0">
                  <a:pos x="wd2" y="hd2"/>
                </a:cxn>
                <a:cxn ang="5400000">
                  <a:pos x="wd2" y="hd2"/>
                </a:cxn>
                <a:cxn ang="10800000">
                  <a:pos x="wd2" y="hd2"/>
                </a:cxn>
                <a:cxn ang="16200000">
                  <a:pos x="wd2" y="hd2"/>
                </a:cxn>
              </a:cxnLst>
              <a:rect l="0" t="0" r="r" b="b"/>
              <a:pathLst>
                <a:path w="21600" h="21600" extrusionOk="0">
                  <a:moveTo>
                    <a:pt x="20987" y="0"/>
                  </a:moveTo>
                  <a:cubicBezTo>
                    <a:pt x="15243" y="39"/>
                    <a:pt x="15243" y="39"/>
                    <a:pt x="15243" y="39"/>
                  </a:cubicBezTo>
                  <a:cubicBezTo>
                    <a:pt x="13136" y="4640"/>
                    <a:pt x="13136" y="4640"/>
                    <a:pt x="13136" y="4640"/>
                  </a:cubicBezTo>
                  <a:cubicBezTo>
                    <a:pt x="8770" y="4679"/>
                    <a:pt x="8770" y="4679"/>
                    <a:pt x="8770" y="4679"/>
                  </a:cubicBezTo>
                  <a:cubicBezTo>
                    <a:pt x="8770" y="4679"/>
                    <a:pt x="7660" y="11151"/>
                    <a:pt x="0" y="15089"/>
                  </a:cubicBezTo>
                  <a:cubicBezTo>
                    <a:pt x="0" y="15089"/>
                    <a:pt x="4481" y="20157"/>
                    <a:pt x="5745" y="21600"/>
                  </a:cubicBezTo>
                  <a:cubicBezTo>
                    <a:pt x="15587" y="13841"/>
                    <a:pt x="15587" y="13841"/>
                    <a:pt x="15587" y="13841"/>
                  </a:cubicBezTo>
                  <a:cubicBezTo>
                    <a:pt x="16238" y="12048"/>
                    <a:pt x="16238" y="12048"/>
                    <a:pt x="16238" y="12048"/>
                  </a:cubicBezTo>
                  <a:cubicBezTo>
                    <a:pt x="20106" y="10488"/>
                    <a:pt x="20106" y="10488"/>
                    <a:pt x="20106" y="10488"/>
                  </a:cubicBezTo>
                  <a:cubicBezTo>
                    <a:pt x="21600" y="6082"/>
                    <a:pt x="21600" y="6082"/>
                    <a:pt x="21600" y="6082"/>
                  </a:cubicBezTo>
                  <a:cubicBezTo>
                    <a:pt x="21600" y="6082"/>
                    <a:pt x="21332" y="1209"/>
                    <a:pt x="20987" y="0"/>
                  </a:cubicBezTo>
                  <a:close/>
                </a:path>
              </a:pathLst>
            </a:custGeom>
            <a:solidFill>
              <a:srgbClr val="21212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58" name="Shape 6698"/>
            <p:cNvSpPr/>
            <p:nvPr/>
          </p:nvSpPr>
          <p:spPr>
            <a:xfrm flipH="1">
              <a:off x="1905888" y="984989"/>
              <a:ext cx="1080171" cy="999688"/>
            </a:xfrm>
            <a:custGeom>
              <a:avLst/>
              <a:gdLst/>
              <a:ahLst/>
              <a:cxnLst>
                <a:cxn ang="0">
                  <a:pos x="wd2" y="hd2"/>
                </a:cxn>
                <a:cxn ang="5400000">
                  <a:pos x="wd2" y="hd2"/>
                </a:cxn>
                <a:cxn ang="10800000">
                  <a:pos x="wd2" y="hd2"/>
                </a:cxn>
                <a:cxn ang="16200000">
                  <a:pos x="wd2" y="hd2"/>
                </a:cxn>
              </a:cxnLst>
              <a:rect l="0" t="0" r="r" b="b"/>
              <a:pathLst>
                <a:path w="21560" h="21162" extrusionOk="0">
                  <a:moveTo>
                    <a:pt x="1" y="15579"/>
                  </a:moveTo>
                  <a:cubicBezTo>
                    <a:pt x="1" y="15579"/>
                    <a:pt x="2310" y="14334"/>
                    <a:pt x="6404" y="10212"/>
                  </a:cubicBezTo>
                  <a:cubicBezTo>
                    <a:pt x="15076" y="1494"/>
                    <a:pt x="20425" y="-438"/>
                    <a:pt x="21155" y="77"/>
                  </a:cubicBezTo>
                  <a:cubicBezTo>
                    <a:pt x="21560" y="4329"/>
                    <a:pt x="21560" y="4329"/>
                    <a:pt x="21560" y="4329"/>
                  </a:cubicBezTo>
                  <a:cubicBezTo>
                    <a:pt x="21560" y="4329"/>
                    <a:pt x="18642" y="11242"/>
                    <a:pt x="4701" y="21162"/>
                  </a:cubicBezTo>
                  <a:cubicBezTo>
                    <a:pt x="4701" y="21162"/>
                    <a:pt x="-40" y="16009"/>
                    <a:pt x="1" y="15579"/>
                  </a:cubicBezTo>
                  <a:close/>
                </a:path>
              </a:pathLst>
            </a:custGeom>
            <a:solidFill>
              <a:srgbClr val="D9E6C6"/>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59" name="Shape 6699"/>
            <p:cNvSpPr/>
            <p:nvPr/>
          </p:nvSpPr>
          <p:spPr>
            <a:xfrm flipH="1">
              <a:off x="1880142" y="1061255"/>
              <a:ext cx="1040137" cy="485060"/>
            </a:xfrm>
            <a:custGeom>
              <a:avLst/>
              <a:gdLst/>
              <a:ahLst/>
              <a:cxnLst>
                <a:cxn ang="0">
                  <a:pos x="wd2" y="hd2"/>
                </a:cxn>
                <a:cxn ang="5400000">
                  <a:pos x="wd2" y="hd2"/>
                </a:cxn>
                <a:cxn ang="10800000">
                  <a:pos x="wd2" y="hd2"/>
                </a:cxn>
                <a:cxn ang="16200000">
                  <a:pos x="wd2" y="hd2"/>
                </a:cxn>
              </a:cxnLst>
              <a:rect l="0" t="0" r="r" b="b"/>
              <a:pathLst>
                <a:path w="21600" h="14961" extrusionOk="0">
                  <a:moveTo>
                    <a:pt x="21600" y="1690"/>
                  </a:moveTo>
                  <a:cubicBezTo>
                    <a:pt x="21600" y="1690"/>
                    <a:pt x="11242" y="21600"/>
                    <a:pt x="884" y="12647"/>
                  </a:cubicBezTo>
                  <a:cubicBezTo>
                    <a:pt x="0" y="6574"/>
                    <a:pt x="0" y="6574"/>
                    <a:pt x="0" y="6574"/>
                  </a:cubicBezTo>
                  <a:cubicBezTo>
                    <a:pt x="4884" y="6449"/>
                    <a:pt x="4884" y="6449"/>
                    <a:pt x="4884" y="6449"/>
                  </a:cubicBezTo>
                  <a:cubicBezTo>
                    <a:pt x="4884" y="6449"/>
                    <a:pt x="9558" y="14212"/>
                    <a:pt x="21474" y="0"/>
                  </a:cubicBezTo>
                  <a:lnTo>
                    <a:pt x="21600" y="1690"/>
                  </a:lnTo>
                  <a:close/>
                </a:path>
              </a:pathLst>
            </a:custGeom>
            <a:solidFill>
              <a:srgbClr val="A10E2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60" name="Shape 6700"/>
            <p:cNvSpPr/>
            <p:nvPr/>
          </p:nvSpPr>
          <p:spPr>
            <a:xfrm flipH="1">
              <a:off x="1881858" y="915361"/>
              <a:ext cx="90970" cy="200820"/>
            </a:xfrm>
            <a:custGeom>
              <a:avLst/>
              <a:gdLst/>
              <a:ahLst/>
              <a:cxnLst>
                <a:cxn ang="0">
                  <a:pos x="wd2" y="hd2"/>
                </a:cxn>
                <a:cxn ang="5400000">
                  <a:pos x="wd2" y="hd2"/>
                </a:cxn>
                <a:cxn ang="10800000">
                  <a:pos x="wd2" y="hd2"/>
                </a:cxn>
                <a:cxn ang="16200000">
                  <a:pos x="wd2" y="hd2"/>
                </a:cxn>
              </a:cxnLst>
              <a:rect l="0" t="0" r="r" b="b"/>
              <a:pathLst>
                <a:path w="21600" h="21600" extrusionOk="0">
                  <a:moveTo>
                    <a:pt x="16709" y="0"/>
                  </a:moveTo>
                  <a:lnTo>
                    <a:pt x="21600" y="17446"/>
                  </a:lnTo>
                  <a:lnTo>
                    <a:pt x="0" y="21600"/>
                  </a:lnTo>
                  <a:lnTo>
                    <a:pt x="11411" y="646"/>
                  </a:lnTo>
                  <a:lnTo>
                    <a:pt x="16709" y="0"/>
                  </a:ln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61" name="Shape 6701"/>
            <p:cNvSpPr/>
            <p:nvPr/>
          </p:nvSpPr>
          <p:spPr>
            <a:xfrm flipH="1">
              <a:off x="1855254" y="1102449"/>
              <a:ext cx="78955" cy="84962"/>
            </a:xfrm>
            <a:custGeom>
              <a:avLst/>
              <a:gdLst/>
              <a:ahLst/>
              <a:cxnLst>
                <a:cxn ang="0">
                  <a:pos x="wd2" y="hd2"/>
                </a:cxn>
                <a:cxn ang="5400000">
                  <a:pos x="wd2" y="hd2"/>
                </a:cxn>
                <a:cxn ang="10800000">
                  <a:pos x="wd2" y="hd2"/>
                </a:cxn>
                <a:cxn ang="16200000">
                  <a:pos x="wd2" y="hd2"/>
                </a:cxn>
              </a:cxnLst>
              <a:rect l="0" t="0" r="r" b="b"/>
              <a:pathLst>
                <a:path w="21600" h="21600" extrusionOk="0">
                  <a:moveTo>
                    <a:pt x="15496" y="0"/>
                  </a:moveTo>
                  <a:lnTo>
                    <a:pt x="0" y="21600"/>
                  </a:lnTo>
                  <a:lnTo>
                    <a:pt x="14791" y="18545"/>
                  </a:lnTo>
                  <a:lnTo>
                    <a:pt x="21600" y="8727"/>
                  </a:lnTo>
                  <a:lnTo>
                    <a:pt x="15496" y="0"/>
                  </a:lnTo>
                  <a:close/>
                </a:path>
              </a:pathLst>
            </a:custGeom>
            <a:solidFill>
              <a:srgbClr val="FFFFFF"/>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62" name="Shape 6702"/>
            <p:cNvSpPr/>
            <p:nvPr/>
          </p:nvSpPr>
          <p:spPr>
            <a:xfrm flipH="1">
              <a:off x="3852281" y="1865387"/>
              <a:ext cx="440257" cy="379324"/>
            </a:xfrm>
            <a:custGeom>
              <a:avLst/>
              <a:gdLst/>
              <a:ahLst/>
              <a:cxnLst>
                <a:cxn ang="0">
                  <a:pos x="wd2" y="hd2"/>
                </a:cxn>
                <a:cxn ang="5400000">
                  <a:pos x="wd2" y="hd2"/>
                </a:cxn>
                <a:cxn ang="10800000">
                  <a:pos x="wd2" y="hd2"/>
                </a:cxn>
                <a:cxn ang="16200000">
                  <a:pos x="wd2" y="hd2"/>
                </a:cxn>
              </a:cxnLst>
              <a:rect l="0" t="0" r="r" b="b"/>
              <a:pathLst>
                <a:path w="21600" h="21600" extrusionOk="0">
                  <a:moveTo>
                    <a:pt x="21600" y="7046"/>
                  </a:moveTo>
                  <a:cubicBezTo>
                    <a:pt x="21600" y="7046"/>
                    <a:pt x="19410" y="1617"/>
                    <a:pt x="16922" y="0"/>
                  </a:cubicBezTo>
                  <a:cubicBezTo>
                    <a:pt x="10551" y="3696"/>
                    <a:pt x="10551" y="3696"/>
                    <a:pt x="10551" y="3696"/>
                  </a:cubicBezTo>
                  <a:cubicBezTo>
                    <a:pt x="10551" y="6122"/>
                    <a:pt x="10551" y="6122"/>
                    <a:pt x="10551" y="6122"/>
                  </a:cubicBezTo>
                  <a:cubicBezTo>
                    <a:pt x="8063" y="5660"/>
                    <a:pt x="8063" y="5660"/>
                    <a:pt x="8063" y="5660"/>
                  </a:cubicBezTo>
                  <a:cubicBezTo>
                    <a:pt x="8063" y="5660"/>
                    <a:pt x="2289" y="14207"/>
                    <a:pt x="0" y="20560"/>
                  </a:cubicBezTo>
                  <a:cubicBezTo>
                    <a:pt x="2488" y="21600"/>
                    <a:pt x="2488" y="21600"/>
                    <a:pt x="2488" y="21600"/>
                  </a:cubicBezTo>
                  <a:cubicBezTo>
                    <a:pt x="2488" y="21600"/>
                    <a:pt x="10452" y="16749"/>
                    <a:pt x="12741" y="16402"/>
                  </a:cubicBezTo>
                  <a:cubicBezTo>
                    <a:pt x="15030" y="16171"/>
                    <a:pt x="16324" y="16633"/>
                    <a:pt x="16324" y="16633"/>
                  </a:cubicBezTo>
                  <a:lnTo>
                    <a:pt x="21600" y="7046"/>
                  </a:lnTo>
                  <a:close/>
                </a:path>
              </a:pathLst>
            </a:custGeom>
            <a:solidFill>
              <a:srgbClr val="2D2D2D"/>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sp>
          <p:nvSpPr>
            <p:cNvPr id="163" name="Shape 6703"/>
            <p:cNvSpPr/>
            <p:nvPr/>
          </p:nvSpPr>
          <p:spPr>
            <a:xfrm flipH="1">
              <a:off x="4398095" y="2110831"/>
              <a:ext cx="373317" cy="446264"/>
            </a:xfrm>
            <a:custGeom>
              <a:avLst/>
              <a:gdLst/>
              <a:ahLst/>
              <a:cxnLst>
                <a:cxn ang="0">
                  <a:pos x="wd2" y="hd2"/>
                </a:cxn>
                <a:cxn ang="5400000">
                  <a:pos x="wd2" y="hd2"/>
                </a:cxn>
                <a:cxn ang="10800000">
                  <a:pos x="wd2" y="hd2"/>
                </a:cxn>
                <a:cxn ang="16200000">
                  <a:pos x="wd2" y="hd2"/>
                </a:cxn>
              </a:cxnLst>
              <a:rect l="0" t="0" r="r" b="b"/>
              <a:pathLst>
                <a:path w="21600" h="21600" extrusionOk="0">
                  <a:moveTo>
                    <a:pt x="21600" y="4713"/>
                  </a:moveTo>
                  <a:cubicBezTo>
                    <a:pt x="21600" y="4713"/>
                    <a:pt x="17726" y="687"/>
                    <a:pt x="14439" y="0"/>
                  </a:cubicBezTo>
                  <a:cubicBezTo>
                    <a:pt x="7865" y="4615"/>
                    <a:pt x="7865" y="4615"/>
                    <a:pt x="7865" y="4615"/>
                  </a:cubicBezTo>
                  <a:cubicBezTo>
                    <a:pt x="8570" y="6578"/>
                    <a:pt x="8570" y="6578"/>
                    <a:pt x="8570" y="6578"/>
                  </a:cubicBezTo>
                  <a:cubicBezTo>
                    <a:pt x="5517" y="6873"/>
                    <a:pt x="5517" y="6873"/>
                    <a:pt x="5517" y="6873"/>
                  </a:cubicBezTo>
                  <a:cubicBezTo>
                    <a:pt x="5517" y="6873"/>
                    <a:pt x="939" y="15316"/>
                    <a:pt x="0" y="21305"/>
                  </a:cubicBezTo>
                  <a:cubicBezTo>
                    <a:pt x="3170" y="21600"/>
                    <a:pt x="3170" y="21600"/>
                    <a:pt x="3170" y="21600"/>
                  </a:cubicBezTo>
                  <a:cubicBezTo>
                    <a:pt x="3170" y="21600"/>
                    <a:pt x="11152" y="15513"/>
                    <a:pt x="13617" y="14727"/>
                  </a:cubicBezTo>
                  <a:cubicBezTo>
                    <a:pt x="16200" y="13942"/>
                    <a:pt x="17961" y="13942"/>
                    <a:pt x="17961" y="13942"/>
                  </a:cubicBezTo>
                  <a:lnTo>
                    <a:pt x="21600" y="4713"/>
                  </a:lnTo>
                  <a:close/>
                </a:path>
              </a:pathLst>
            </a:custGeom>
            <a:solidFill>
              <a:srgbClr val="212121"/>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000000"/>
                </a:solidFill>
                <a:effectLst/>
                <a:uLnTx/>
                <a:uFillTx/>
                <a:cs typeface="Calibri"/>
                <a:sym typeface="Calibri"/>
              </a:endParaRPr>
            </a:p>
          </p:txBody>
        </p:sp>
      </p:grpSp>
    </p:spTree>
    <p:extLst>
      <p:ext uri="{BB962C8B-B14F-4D97-AF65-F5344CB8AC3E}">
        <p14:creationId xmlns:p14="http://schemas.microsoft.com/office/powerpoint/2010/main" val="321255550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6375"/>
            <a:ext cx="7772400" cy="902335"/>
          </a:xfrm>
        </p:spPr>
        <p:txBody>
          <a:bodyPr>
            <a:normAutofit/>
          </a:bodyPr>
          <a:lstStyle/>
          <a:p>
            <a:r>
              <a:rPr lang="en-US" dirty="0"/>
              <a:t>What Is Vulnerability </a:t>
            </a:r>
            <a:r>
              <a:rPr lang="en-US" dirty="0" smtClean="0"/>
              <a:t>Assessment?</a:t>
            </a:r>
            <a:endParaRPr lang="en-US" dirty="0"/>
          </a:p>
        </p:txBody>
      </p:sp>
      <p:sp>
        <p:nvSpPr>
          <p:cNvPr id="2" name="Footer Placeholder 1"/>
          <p:cNvSpPr>
            <a:spLocks noGrp="1"/>
          </p:cNvSpPr>
          <p:nvPr>
            <p:ph type="ftr" sz="quarter" idx="11"/>
          </p:nvPr>
        </p:nvSpPr>
        <p:spPr/>
        <p:txBody>
          <a:bodyPr/>
          <a:lstStyle/>
          <a:p>
            <a:r>
              <a:rPr lang="en-US" smtClean="0"/>
              <a:t>© 2017 Indium Software</a:t>
            </a:r>
            <a:endParaRPr lang="en-US" dirty="0"/>
          </a:p>
        </p:txBody>
      </p:sp>
      <p:sp>
        <p:nvSpPr>
          <p:cNvPr id="3" name="Slide Number Placeholder 2"/>
          <p:cNvSpPr>
            <a:spLocks noGrp="1"/>
          </p:cNvSpPr>
          <p:nvPr>
            <p:ph type="sldNum" sz="quarter" idx="12"/>
          </p:nvPr>
        </p:nvSpPr>
        <p:spPr/>
        <p:txBody>
          <a:bodyPr/>
          <a:lstStyle/>
          <a:p>
            <a:fld id="{03EE2C33-768E-4BD7-A005-E21CFB86A2FD}" type="slidenum">
              <a:rPr lang="en-US" smtClean="0"/>
              <a:t>4</a:t>
            </a:fld>
            <a:endParaRPr lang="en-US"/>
          </a:p>
        </p:txBody>
      </p:sp>
      <p:sp>
        <p:nvSpPr>
          <p:cNvPr id="5" name="Rectangle 4"/>
          <p:cNvSpPr/>
          <p:nvPr/>
        </p:nvSpPr>
        <p:spPr>
          <a:xfrm>
            <a:off x="457200" y="1657350"/>
            <a:ext cx="7863840" cy="2431435"/>
          </a:xfrm>
          <a:prstGeom prst="rect">
            <a:avLst/>
          </a:prstGeom>
        </p:spPr>
        <p:txBody>
          <a:bodyPr wrap="square" anchor="ctr">
            <a:spAutoFit/>
          </a:bodyPr>
          <a:lstStyle/>
          <a:p>
            <a:pPr marL="28575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Vulnerability Assessment and Penetration Testing (VAPT) are two types of vulnerability testing. </a:t>
            </a:r>
          </a:p>
          <a:p>
            <a:pPr marL="28575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The tests have different strengths and are often combined to achieve a more complete vulnerability analysis. </a:t>
            </a:r>
          </a:p>
          <a:p>
            <a:pPr marL="28575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In short, Penetration Testing and Vulnerability Assessments perform two different tasks, usually with different results, within the same area of focus.</a:t>
            </a:r>
          </a:p>
          <a:p>
            <a:pPr marL="28575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Vulnerability assessment tools discover which vulnerabilities are present, but they do not differentiate between flaws that can be exploited to cause damage and those that cannot. </a:t>
            </a:r>
            <a:endParaRPr lang="en-US" sz="1200" dirty="0">
              <a:latin typeface="Century Gothic" panose="020B0502020202020204" pitchFamily="34" charset="0"/>
            </a:endParaRPr>
          </a:p>
          <a:p>
            <a:pPr marL="28575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Vulnerability scanners alert companies to the preexisting flaws in their code and where they are located. </a:t>
            </a:r>
            <a:r>
              <a:rPr lang="en-US" sz="1200" dirty="0">
                <a:latin typeface="Century Gothic" panose="020B0502020202020204" pitchFamily="34" charset="0"/>
              </a:rPr>
              <a:t>Penetration tests attempt to exploit the vulnerabilities in a system to determine whether unauthorized access or other malicious activity is possible and identify which flaws pose a threat to the application. </a:t>
            </a:r>
          </a:p>
        </p:txBody>
      </p:sp>
    </p:spTree>
    <p:extLst>
      <p:ext uri="{BB962C8B-B14F-4D97-AF65-F5344CB8AC3E}">
        <p14:creationId xmlns:p14="http://schemas.microsoft.com/office/powerpoint/2010/main" val="53044183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Penetration Testing?</a:t>
            </a:r>
          </a:p>
        </p:txBody>
      </p:sp>
      <p:sp>
        <p:nvSpPr>
          <p:cNvPr id="2" name="Footer Placeholder 1"/>
          <p:cNvSpPr>
            <a:spLocks noGrp="1"/>
          </p:cNvSpPr>
          <p:nvPr>
            <p:ph type="ftr" sz="quarter" idx="11"/>
          </p:nvPr>
        </p:nvSpPr>
        <p:spPr/>
        <p:txBody>
          <a:bodyPr/>
          <a:lstStyle/>
          <a:p>
            <a:r>
              <a:rPr lang="en-US" smtClean="0"/>
              <a:t>© 2017 Indium Software</a:t>
            </a:r>
            <a:endParaRPr lang="en-US" dirty="0"/>
          </a:p>
        </p:txBody>
      </p:sp>
      <p:sp>
        <p:nvSpPr>
          <p:cNvPr id="3" name="Slide Number Placeholder 2"/>
          <p:cNvSpPr>
            <a:spLocks noGrp="1"/>
          </p:cNvSpPr>
          <p:nvPr>
            <p:ph type="sldNum" sz="quarter" idx="12"/>
          </p:nvPr>
        </p:nvSpPr>
        <p:spPr/>
        <p:txBody>
          <a:bodyPr/>
          <a:lstStyle/>
          <a:p>
            <a:fld id="{03EE2C33-768E-4BD7-A005-E21CFB86A2FD}" type="slidenum">
              <a:rPr lang="en-US" smtClean="0"/>
              <a:t>5</a:t>
            </a:fld>
            <a:endParaRPr lang="en-US"/>
          </a:p>
        </p:txBody>
      </p:sp>
      <p:sp>
        <p:nvSpPr>
          <p:cNvPr id="6" name="Rectangle 5"/>
          <p:cNvSpPr/>
          <p:nvPr/>
        </p:nvSpPr>
        <p:spPr>
          <a:xfrm>
            <a:off x="436691" y="1474470"/>
            <a:ext cx="6766560" cy="723275"/>
          </a:xfrm>
          <a:prstGeom prst="rect">
            <a:avLst/>
          </a:prstGeom>
        </p:spPr>
        <p:txBody>
          <a:bodyPr wrap="square" anchor="ctr">
            <a:spAutoFit/>
          </a:bodyPr>
          <a:lstStyle/>
          <a:p>
            <a:pPr marL="285750" indent="-285750" algn="just">
              <a:spcBef>
                <a:spcPts val="300"/>
              </a:spcBef>
              <a:spcAft>
                <a:spcPts val="300"/>
              </a:spcAft>
              <a:buClr>
                <a:srgbClr val="0160A0"/>
              </a:buClr>
              <a:buFont typeface="Wingdings" panose="05000000000000000000" pitchFamily="2" charset="2"/>
              <a:buChar char="ü"/>
            </a:pPr>
            <a:r>
              <a:rPr lang="en-US" sz="1200" dirty="0">
                <a:latin typeface="Century Gothic" panose="020B0502020202020204" pitchFamily="34" charset="0"/>
              </a:rPr>
              <a:t>Penetration tests find exploitable flaws and measure the severity of each.</a:t>
            </a:r>
          </a:p>
          <a:p>
            <a:pPr marL="285750" indent="-285750" algn="just">
              <a:spcBef>
                <a:spcPts val="300"/>
              </a:spcBef>
              <a:spcAft>
                <a:spcPts val="300"/>
              </a:spcAft>
              <a:buClr>
                <a:srgbClr val="0160A0"/>
              </a:buClr>
              <a:buFont typeface="Wingdings" panose="05000000000000000000" pitchFamily="2" charset="2"/>
              <a:buChar char="ü"/>
            </a:pPr>
            <a:r>
              <a:rPr lang="en-US" sz="1200" dirty="0" smtClean="0">
                <a:latin typeface="Century Gothic" panose="020B0502020202020204" pitchFamily="34" charset="0"/>
              </a:rPr>
              <a:t>A </a:t>
            </a:r>
            <a:r>
              <a:rPr lang="en-US" sz="1200" dirty="0">
                <a:latin typeface="Century Gothic" panose="020B0502020202020204" pitchFamily="34" charset="0"/>
              </a:rPr>
              <a:t>penetration test is meant to show how damaging a flaw could be in a real attack rather than find every flaw in a system. </a:t>
            </a:r>
          </a:p>
        </p:txBody>
      </p:sp>
      <p:sp>
        <p:nvSpPr>
          <p:cNvPr id="8" name="Rectangle 7"/>
          <p:cNvSpPr/>
          <p:nvPr/>
        </p:nvSpPr>
        <p:spPr>
          <a:xfrm>
            <a:off x="0" y="3240176"/>
            <a:ext cx="9144000" cy="1215615"/>
          </a:xfrm>
          <a:prstGeom prst="rect">
            <a:avLst/>
          </a:prstGeom>
          <a:solidFill>
            <a:srgbClr val="054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9344" y="3586373"/>
            <a:ext cx="8229600" cy="523220"/>
          </a:xfrm>
          <a:prstGeom prst="rect">
            <a:avLst/>
          </a:prstGeom>
        </p:spPr>
        <p:txBody>
          <a:bodyPr wrap="square">
            <a:spAutoFit/>
          </a:bodyPr>
          <a:lstStyle/>
          <a:p>
            <a:r>
              <a:rPr lang="en-US" sz="1400" dirty="0">
                <a:solidFill>
                  <a:srgbClr val="F1F3F5"/>
                </a:solidFill>
                <a:latin typeface="Century Gothic" panose="020B0502020202020204" pitchFamily="34" charset="0"/>
              </a:rPr>
              <a:t>Together, penetration testing and vulnerability assessment tools provide a detailed picture of the flaws that exist in an application and the risks associated with those flaws.</a:t>
            </a:r>
            <a:endParaRPr lang="en-US" sz="1400" dirty="0">
              <a:solidFill>
                <a:srgbClr val="F1F3F5"/>
              </a:solidFill>
            </a:endParaRPr>
          </a:p>
        </p:txBody>
      </p:sp>
    </p:spTree>
    <p:extLst>
      <p:ext uri="{BB962C8B-B14F-4D97-AF65-F5344CB8AC3E}">
        <p14:creationId xmlns:p14="http://schemas.microsoft.com/office/powerpoint/2010/main" val="77876414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Features and Benefits of VAPT</a:t>
            </a:r>
          </a:p>
        </p:txBody>
      </p:sp>
      <p:sp>
        <p:nvSpPr>
          <p:cNvPr id="2" name="Footer Placeholder 1"/>
          <p:cNvSpPr>
            <a:spLocks noGrp="1"/>
          </p:cNvSpPr>
          <p:nvPr>
            <p:ph type="ftr" sz="quarter" idx="11"/>
          </p:nvPr>
        </p:nvSpPr>
        <p:spPr/>
        <p:txBody>
          <a:bodyPr/>
          <a:lstStyle/>
          <a:p>
            <a:r>
              <a:rPr lang="en-US" smtClean="0"/>
              <a:t>© 2017 Indium Software</a:t>
            </a:r>
            <a:endParaRPr lang="en-US" dirty="0"/>
          </a:p>
        </p:txBody>
      </p:sp>
      <p:sp>
        <p:nvSpPr>
          <p:cNvPr id="3" name="Slide Number Placeholder 2"/>
          <p:cNvSpPr>
            <a:spLocks noGrp="1"/>
          </p:cNvSpPr>
          <p:nvPr>
            <p:ph type="sldNum" sz="quarter" idx="12"/>
          </p:nvPr>
        </p:nvSpPr>
        <p:spPr/>
        <p:txBody>
          <a:bodyPr/>
          <a:lstStyle/>
          <a:p>
            <a:fld id="{03EE2C33-768E-4BD7-A005-E21CFB86A2FD}" type="slidenum">
              <a:rPr lang="en-US" smtClean="0"/>
              <a:t>6</a:t>
            </a:fld>
            <a:endParaRPr lang="en-US"/>
          </a:p>
        </p:txBody>
      </p:sp>
      <p:sp>
        <p:nvSpPr>
          <p:cNvPr id="5" name="Rectangle 4"/>
          <p:cNvSpPr/>
          <p:nvPr/>
        </p:nvSpPr>
        <p:spPr>
          <a:xfrm>
            <a:off x="528753" y="1474470"/>
            <a:ext cx="5887763" cy="2723823"/>
          </a:xfrm>
          <a:prstGeom prst="rect">
            <a:avLst/>
          </a:prstGeom>
        </p:spPr>
        <p:txBody>
          <a:bodyPr wrap="square">
            <a:spAutoFit/>
          </a:bodyPr>
          <a:lstStyle/>
          <a:p>
            <a:pPr marL="285750" indent="-285750" algn="just">
              <a:spcBef>
                <a:spcPts val="300"/>
              </a:spcBef>
              <a:spcAft>
                <a:spcPts val="300"/>
              </a:spcAft>
              <a:buFont typeface="Arial" panose="020B0604020202020204" pitchFamily="34" charset="0"/>
              <a:buChar char="•"/>
            </a:pPr>
            <a:r>
              <a:rPr lang="en-US" sz="1200" dirty="0">
                <a:latin typeface="Century Gothic" panose="020B0502020202020204" pitchFamily="34" charset="0"/>
              </a:rPr>
              <a:t>Vulnerability Assessment and Penetration Testing (VAPT) provides enterprises with a more comprehensive application evaluation than any single test alone.</a:t>
            </a:r>
          </a:p>
          <a:p>
            <a:pPr marL="285750" indent="-285750" algn="just">
              <a:spcBef>
                <a:spcPts val="300"/>
              </a:spcBef>
              <a:spcAft>
                <a:spcPts val="300"/>
              </a:spcAft>
              <a:buFont typeface="Arial" panose="020B0604020202020204" pitchFamily="34" charset="0"/>
              <a:buChar char="•"/>
            </a:pPr>
            <a:r>
              <a:rPr lang="en-US" sz="1200" dirty="0">
                <a:latin typeface="Century Gothic" panose="020B0502020202020204" pitchFamily="34" charset="0"/>
              </a:rPr>
              <a:t> Using the Vulnerability Assessment and Penetration Testing (VAPT) approach gives an organization a more detailed view of the threats facing its applications, enabling the business to better protect its systems and data from malicious attacks. </a:t>
            </a:r>
          </a:p>
          <a:p>
            <a:pPr marL="285750" indent="-285750" algn="just">
              <a:spcBef>
                <a:spcPts val="300"/>
              </a:spcBef>
              <a:spcAft>
                <a:spcPts val="300"/>
              </a:spcAft>
              <a:buFont typeface="Arial" panose="020B0604020202020204" pitchFamily="34" charset="0"/>
              <a:buChar char="•"/>
            </a:pPr>
            <a:r>
              <a:rPr lang="en-US" sz="1200" dirty="0">
                <a:latin typeface="Century Gothic" panose="020B0502020202020204" pitchFamily="34" charset="0"/>
              </a:rPr>
              <a:t>Vulnerabilities can be found in applications from third-party vendors and internally made software, but most of these flaws are easily fixed once found. </a:t>
            </a:r>
          </a:p>
          <a:p>
            <a:pPr marL="285750" indent="-285750" algn="just">
              <a:spcBef>
                <a:spcPts val="300"/>
              </a:spcBef>
              <a:spcAft>
                <a:spcPts val="300"/>
              </a:spcAft>
              <a:buFont typeface="Arial" panose="020B0604020202020204" pitchFamily="34" charset="0"/>
              <a:buChar char="•"/>
            </a:pPr>
            <a:r>
              <a:rPr lang="en-US" sz="1200" dirty="0">
                <a:latin typeface="Century Gothic" panose="020B0502020202020204" pitchFamily="34" charset="0"/>
              </a:rPr>
              <a:t>Using a VAPT provider enables IT security teams to focus on mitigating critical vulnerabilities while the VAPT provider continues to discover and classify vulnerabilities.</a:t>
            </a:r>
          </a:p>
        </p:txBody>
      </p:sp>
      <p:grpSp>
        <p:nvGrpSpPr>
          <p:cNvPr id="6" name="Group 5"/>
          <p:cNvGrpSpPr/>
          <p:nvPr/>
        </p:nvGrpSpPr>
        <p:grpSpPr>
          <a:xfrm>
            <a:off x="6583680" y="1840230"/>
            <a:ext cx="1929853" cy="1671710"/>
            <a:chOff x="7489988" y="2066146"/>
            <a:chExt cx="5442916" cy="4714855"/>
          </a:xfrm>
          <a:effectLst>
            <a:outerShdw blurRad="50800" dist="38100" dir="5400000" algn="t" rotWithShape="0">
              <a:prstClr val="black">
                <a:alpha val="40000"/>
              </a:prstClr>
            </a:outerShdw>
          </a:effectLst>
        </p:grpSpPr>
        <p:grpSp>
          <p:nvGrpSpPr>
            <p:cNvPr id="7" name="Group 6"/>
            <p:cNvGrpSpPr/>
            <p:nvPr/>
          </p:nvGrpSpPr>
          <p:grpSpPr>
            <a:xfrm>
              <a:off x="7489988" y="4910053"/>
              <a:ext cx="1631825" cy="1373047"/>
              <a:chOff x="1314575" y="3987251"/>
              <a:chExt cx="1911672" cy="1608515"/>
            </a:xfrm>
          </p:grpSpPr>
          <p:sp>
            <p:nvSpPr>
              <p:cNvPr id="25" name="Freeform 27"/>
              <p:cNvSpPr>
                <a:spLocks/>
              </p:cNvSpPr>
              <p:nvPr/>
            </p:nvSpPr>
            <p:spPr bwMode="auto">
              <a:xfrm>
                <a:off x="1332682" y="3987251"/>
                <a:ext cx="1851589" cy="363788"/>
              </a:xfrm>
              <a:custGeom>
                <a:avLst/>
                <a:gdLst>
                  <a:gd name="T0" fmla="*/ 3341 w 6749"/>
                  <a:gd name="T1" fmla="*/ 0 h 1326"/>
                  <a:gd name="T2" fmla="*/ 6749 w 6749"/>
                  <a:gd name="T3" fmla="*/ 643 h 1326"/>
                  <a:gd name="T4" fmla="*/ 3542 w 6749"/>
                  <a:gd name="T5" fmla="*/ 1326 h 1326"/>
                  <a:gd name="T6" fmla="*/ 0 w 6749"/>
                  <a:gd name="T7" fmla="*/ 775 h 1326"/>
                  <a:gd name="T8" fmla="*/ 3341 w 6749"/>
                  <a:gd name="T9" fmla="*/ 0 h 1326"/>
                </a:gdLst>
                <a:ahLst/>
                <a:cxnLst>
                  <a:cxn ang="0">
                    <a:pos x="T0" y="T1"/>
                  </a:cxn>
                  <a:cxn ang="0">
                    <a:pos x="T2" y="T3"/>
                  </a:cxn>
                  <a:cxn ang="0">
                    <a:pos x="T4" y="T5"/>
                  </a:cxn>
                  <a:cxn ang="0">
                    <a:pos x="T6" y="T7"/>
                  </a:cxn>
                  <a:cxn ang="0">
                    <a:pos x="T8" y="T9"/>
                  </a:cxn>
                </a:cxnLst>
                <a:rect l="0" t="0" r="r" b="b"/>
                <a:pathLst>
                  <a:path w="6749" h="1326">
                    <a:moveTo>
                      <a:pt x="3341" y="0"/>
                    </a:moveTo>
                    <a:lnTo>
                      <a:pt x="6749" y="643"/>
                    </a:lnTo>
                    <a:lnTo>
                      <a:pt x="3542" y="1326"/>
                    </a:lnTo>
                    <a:lnTo>
                      <a:pt x="0" y="775"/>
                    </a:lnTo>
                    <a:lnTo>
                      <a:pt x="3341" y="0"/>
                    </a:lnTo>
                    <a:close/>
                  </a:path>
                </a:pathLst>
              </a:custGeom>
              <a:solidFill>
                <a:srgbClr val="B49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28"/>
              <p:cNvSpPr>
                <a:spLocks/>
              </p:cNvSpPr>
              <p:nvPr/>
            </p:nvSpPr>
            <p:spPr bwMode="auto">
              <a:xfrm>
                <a:off x="1314575" y="4190819"/>
                <a:ext cx="1008785" cy="1404947"/>
              </a:xfrm>
              <a:custGeom>
                <a:avLst/>
                <a:gdLst>
                  <a:gd name="T0" fmla="*/ 3592 w 3677"/>
                  <a:gd name="T1" fmla="*/ 5121 h 5121"/>
                  <a:gd name="T2" fmla="*/ 3677 w 3677"/>
                  <a:gd name="T3" fmla="*/ 584 h 5121"/>
                  <a:gd name="T4" fmla="*/ 102 w 3677"/>
                  <a:gd name="T5" fmla="*/ 0 h 5121"/>
                  <a:gd name="T6" fmla="*/ 0 w 3677"/>
                  <a:gd name="T7" fmla="*/ 4415 h 5121"/>
                  <a:gd name="T8" fmla="*/ 3592 w 3677"/>
                  <a:gd name="T9" fmla="*/ 5121 h 5121"/>
                </a:gdLst>
                <a:ahLst/>
                <a:cxnLst>
                  <a:cxn ang="0">
                    <a:pos x="T0" y="T1"/>
                  </a:cxn>
                  <a:cxn ang="0">
                    <a:pos x="T2" y="T3"/>
                  </a:cxn>
                  <a:cxn ang="0">
                    <a:pos x="T4" y="T5"/>
                  </a:cxn>
                  <a:cxn ang="0">
                    <a:pos x="T6" y="T7"/>
                  </a:cxn>
                  <a:cxn ang="0">
                    <a:pos x="T8" y="T9"/>
                  </a:cxn>
                </a:cxnLst>
                <a:rect l="0" t="0" r="r" b="b"/>
                <a:pathLst>
                  <a:path w="3677" h="5121">
                    <a:moveTo>
                      <a:pt x="3592" y="5121"/>
                    </a:moveTo>
                    <a:lnTo>
                      <a:pt x="3677" y="584"/>
                    </a:lnTo>
                    <a:lnTo>
                      <a:pt x="102" y="0"/>
                    </a:lnTo>
                    <a:lnTo>
                      <a:pt x="0" y="4415"/>
                    </a:lnTo>
                    <a:lnTo>
                      <a:pt x="3592" y="5121"/>
                    </a:lnTo>
                    <a:close/>
                  </a:path>
                </a:pathLst>
              </a:custGeom>
              <a:solidFill>
                <a:srgbClr val="824B1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9"/>
              <p:cNvSpPr>
                <a:spLocks/>
              </p:cNvSpPr>
              <p:nvPr/>
            </p:nvSpPr>
            <p:spPr bwMode="auto">
              <a:xfrm>
                <a:off x="2300041" y="4163657"/>
                <a:ext cx="926206" cy="1432108"/>
              </a:xfrm>
              <a:custGeom>
                <a:avLst/>
                <a:gdLst>
                  <a:gd name="T0" fmla="*/ 3192 w 3376"/>
                  <a:gd name="T1" fmla="*/ 0 h 5220"/>
                  <a:gd name="T2" fmla="*/ 16 w 3376"/>
                  <a:gd name="T3" fmla="*/ 683 h 5220"/>
                  <a:gd name="T4" fmla="*/ 0 w 3376"/>
                  <a:gd name="T5" fmla="*/ 5220 h 5220"/>
                  <a:gd name="T6" fmla="*/ 3376 w 3376"/>
                  <a:gd name="T7" fmla="*/ 3868 h 5220"/>
                  <a:gd name="T8" fmla="*/ 3192 w 3376"/>
                  <a:gd name="T9" fmla="*/ 0 h 5220"/>
                </a:gdLst>
                <a:ahLst/>
                <a:cxnLst>
                  <a:cxn ang="0">
                    <a:pos x="T0" y="T1"/>
                  </a:cxn>
                  <a:cxn ang="0">
                    <a:pos x="T2" y="T3"/>
                  </a:cxn>
                  <a:cxn ang="0">
                    <a:pos x="T4" y="T5"/>
                  </a:cxn>
                  <a:cxn ang="0">
                    <a:pos x="T6" y="T7"/>
                  </a:cxn>
                  <a:cxn ang="0">
                    <a:pos x="T8" y="T9"/>
                  </a:cxn>
                </a:cxnLst>
                <a:rect l="0" t="0" r="r" b="b"/>
                <a:pathLst>
                  <a:path w="3376" h="5220">
                    <a:moveTo>
                      <a:pt x="3192" y="0"/>
                    </a:moveTo>
                    <a:lnTo>
                      <a:pt x="16" y="683"/>
                    </a:lnTo>
                    <a:lnTo>
                      <a:pt x="0" y="5220"/>
                    </a:lnTo>
                    <a:lnTo>
                      <a:pt x="3376" y="3868"/>
                    </a:lnTo>
                    <a:lnTo>
                      <a:pt x="3192" y="0"/>
                    </a:lnTo>
                    <a:close/>
                  </a:path>
                </a:pathLst>
              </a:custGeom>
              <a:solidFill>
                <a:srgbClr val="86634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30"/>
              <p:cNvSpPr>
                <a:spLocks/>
              </p:cNvSpPr>
              <p:nvPr/>
            </p:nvSpPr>
            <p:spPr bwMode="auto">
              <a:xfrm>
                <a:off x="1427332" y="4342534"/>
                <a:ext cx="719072" cy="548426"/>
              </a:xfrm>
              <a:custGeom>
                <a:avLst/>
                <a:gdLst>
                  <a:gd name="T0" fmla="*/ 69 w 2621"/>
                  <a:gd name="T1" fmla="*/ 0 h 1999"/>
                  <a:gd name="T2" fmla="*/ 0 w 2621"/>
                  <a:gd name="T3" fmla="*/ 1619 h 1999"/>
                  <a:gd name="T4" fmla="*/ 2588 w 2621"/>
                  <a:gd name="T5" fmla="*/ 1999 h 1999"/>
                  <a:gd name="T6" fmla="*/ 2621 w 2621"/>
                  <a:gd name="T7" fmla="*/ 378 h 1999"/>
                  <a:gd name="T8" fmla="*/ 69 w 2621"/>
                  <a:gd name="T9" fmla="*/ 0 h 1999"/>
                </a:gdLst>
                <a:ahLst/>
                <a:cxnLst>
                  <a:cxn ang="0">
                    <a:pos x="T0" y="T1"/>
                  </a:cxn>
                  <a:cxn ang="0">
                    <a:pos x="T2" y="T3"/>
                  </a:cxn>
                  <a:cxn ang="0">
                    <a:pos x="T4" y="T5"/>
                  </a:cxn>
                  <a:cxn ang="0">
                    <a:pos x="T6" y="T7"/>
                  </a:cxn>
                  <a:cxn ang="0">
                    <a:pos x="T8" y="T9"/>
                  </a:cxn>
                </a:cxnLst>
                <a:rect l="0" t="0" r="r" b="b"/>
                <a:pathLst>
                  <a:path w="2621" h="1999">
                    <a:moveTo>
                      <a:pt x="69" y="0"/>
                    </a:moveTo>
                    <a:lnTo>
                      <a:pt x="0" y="1619"/>
                    </a:lnTo>
                    <a:lnTo>
                      <a:pt x="2588" y="1999"/>
                    </a:lnTo>
                    <a:lnTo>
                      <a:pt x="2621" y="378"/>
                    </a:lnTo>
                    <a:lnTo>
                      <a:pt x="69" y="0"/>
                    </a:lnTo>
                    <a:close/>
                  </a:path>
                </a:pathLst>
              </a:custGeom>
              <a:solidFill>
                <a:srgbClr val="9B6F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 name="Group 7"/>
            <p:cNvGrpSpPr/>
            <p:nvPr/>
          </p:nvGrpSpPr>
          <p:grpSpPr>
            <a:xfrm>
              <a:off x="8415385" y="2978421"/>
              <a:ext cx="4517519" cy="3802580"/>
              <a:chOff x="138737" y="963699"/>
              <a:chExt cx="2893297" cy="2435406"/>
            </a:xfrm>
          </p:grpSpPr>
          <p:sp>
            <p:nvSpPr>
              <p:cNvPr id="21" name="Freeform 31"/>
              <p:cNvSpPr>
                <a:spLocks/>
              </p:cNvSpPr>
              <p:nvPr/>
            </p:nvSpPr>
            <p:spPr bwMode="auto">
              <a:xfrm>
                <a:off x="165898" y="963699"/>
                <a:ext cx="2802487" cy="551169"/>
              </a:xfrm>
              <a:custGeom>
                <a:avLst/>
                <a:gdLst>
                  <a:gd name="T0" fmla="*/ 5057 w 10215"/>
                  <a:gd name="T1" fmla="*/ 0 h 2009"/>
                  <a:gd name="T2" fmla="*/ 10215 w 10215"/>
                  <a:gd name="T3" fmla="*/ 976 h 2009"/>
                  <a:gd name="T4" fmla="*/ 5359 w 10215"/>
                  <a:gd name="T5" fmla="*/ 2009 h 2009"/>
                  <a:gd name="T6" fmla="*/ 0 w 10215"/>
                  <a:gd name="T7" fmla="*/ 1177 h 2009"/>
                  <a:gd name="T8" fmla="*/ 5057 w 10215"/>
                  <a:gd name="T9" fmla="*/ 0 h 2009"/>
                </a:gdLst>
                <a:ahLst/>
                <a:cxnLst>
                  <a:cxn ang="0">
                    <a:pos x="T0" y="T1"/>
                  </a:cxn>
                  <a:cxn ang="0">
                    <a:pos x="T2" y="T3"/>
                  </a:cxn>
                  <a:cxn ang="0">
                    <a:pos x="T4" y="T5"/>
                  </a:cxn>
                  <a:cxn ang="0">
                    <a:pos x="T6" y="T7"/>
                  </a:cxn>
                  <a:cxn ang="0">
                    <a:pos x="T8" y="T9"/>
                  </a:cxn>
                </a:cxnLst>
                <a:rect l="0" t="0" r="r" b="b"/>
                <a:pathLst>
                  <a:path w="10215" h="2009">
                    <a:moveTo>
                      <a:pt x="5057" y="0"/>
                    </a:moveTo>
                    <a:lnTo>
                      <a:pt x="10215" y="976"/>
                    </a:lnTo>
                    <a:lnTo>
                      <a:pt x="5359" y="2009"/>
                    </a:lnTo>
                    <a:lnTo>
                      <a:pt x="0" y="1177"/>
                    </a:lnTo>
                    <a:lnTo>
                      <a:pt x="5057" y="0"/>
                    </a:lnTo>
                    <a:close/>
                  </a:path>
                </a:pathLst>
              </a:custGeom>
              <a:solidFill>
                <a:srgbClr val="E1D8C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2"/>
              <p:cNvSpPr>
                <a:spLocks/>
              </p:cNvSpPr>
              <p:nvPr/>
            </p:nvSpPr>
            <p:spPr bwMode="auto">
              <a:xfrm>
                <a:off x="138737" y="1272343"/>
                <a:ext cx="1526759" cy="2126762"/>
              </a:xfrm>
              <a:custGeom>
                <a:avLst/>
                <a:gdLst>
                  <a:gd name="T0" fmla="*/ 5435 w 5565"/>
                  <a:gd name="T1" fmla="*/ 7752 h 7752"/>
                  <a:gd name="T2" fmla="*/ 5565 w 5565"/>
                  <a:gd name="T3" fmla="*/ 884 h 7752"/>
                  <a:gd name="T4" fmla="*/ 151 w 5565"/>
                  <a:gd name="T5" fmla="*/ 0 h 7752"/>
                  <a:gd name="T6" fmla="*/ 0 w 5565"/>
                  <a:gd name="T7" fmla="*/ 6684 h 7752"/>
                  <a:gd name="T8" fmla="*/ 5435 w 5565"/>
                  <a:gd name="T9" fmla="*/ 7752 h 7752"/>
                </a:gdLst>
                <a:ahLst/>
                <a:cxnLst>
                  <a:cxn ang="0">
                    <a:pos x="T0" y="T1"/>
                  </a:cxn>
                  <a:cxn ang="0">
                    <a:pos x="T2" y="T3"/>
                  </a:cxn>
                  <a:cxn ang="0">
                    <a:pos x="T4" y="T5"/>
                  </a:cxn>
                  <a:cxn ang="0">
                    <a:pos x="T6" y="T7"/>
                  </a:cxn>
                  <a:cxn ang="0">
                    <a:pos x="T8" y="T9"/>
                  </a:cxn>
                </a:cxnLst>
                <a:rect l="0" t="0" r="r" b="b"/>
                <a:pathLst>
                  <a:path w="5565" h="7752">
                    <a:moveTo>
                      <a:pt x="5435" y="7752"/>
                    </a:moveTo>
                    <a:lnTo>
                      <a:pt x="5565" y="884"/>
                    </a:lnTo>
                    <a:lnTo>
                      <a:pt x="151" y="0"/>
                    </a:lnTo>
                    <a:lnTo>
                      <a:pt x="0" y="6684"/>
                    </a:lnTo>
                    <a:lnTo>
                      <a:pt x="5435" y="7752"/>
                    </a:lnTo>
                    <a:close/>
                  </a:path>
                </a:pathLst>
              </a:custGeom>
              <a:solidFill>
                <a:srgbClr val="C3B1A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33"/>
              <p:cNvSpPr>
                <a:spLocks/>
              </p:cNvSpPr>
              <p:nvPr/>
            </p:nvSpPr>
            <p:spPr bwMode="auto">
              <a:xfrm>
                <a:off x="1629830" y="1231465"/>
                <a:ext cx="1402204" cy="2167640"/>
              </a:xfrm>
              <a:custGeom>
                <a:avLst/>
                <a:gdLst>
                  <a:gd name="T0" fmla="*/ 4832 w 5111"/>
                  <a:gd name="T1" fmla="*/ 0 h 7901"/>
                  <a:gd name="T2" fmla="*/ 23 w 5111"/>
                  <a:gd name="T3" fmla="*/ 1033 h 7901"/>
                  <a:gd name="T4" fmla="*/ 0 w 5111"/>
                  <a:gd name="T5" fmla="*/ 7901 h 7901"/>
                  <a:gd name="T6" fmla="*/ 5111 w 5111"/>
                  <a:gd name="T7" fmla="*/ 5857 h 7901"/>
                  <a:gd name="T8" fmla="*/ 4832 w 5111"/>
                  <a:gd name="T9" fmla="*/ 0 h 7901"/>
                </a:gdLst>
                <a:ahLst/>
                <a:cxnLst>
                  <a:cxn ang="0">
                    <a:pos x="T0" y="T1"/>
                  </a:cxn>
                  <a:cxn ang="0">
                    <a:pos x="T2" y="T3"/>
                  </a:cxn>
                  <a:cxn ang="0">
                    <a:pos x="T4" y="T5"/>
                  </a:cxn>
                  <a:cxn ang="0">
                    <a:pos x="T6" y="T7"/>
                  </a:cxn>
                  <a:cxn ang="0">
                    <a:pos x="T8" y="T9"/>
                  </a:cxn>
                </a:cxnLst>
                <a:rect l="0" t="0" r="r" b="b"/>
                <a:pathLst>
                  <a:path w="5111" h="7901">
                    <a:moveTo>
                      <a:pt x="4832" y="0"/>
                    </a:moveTo>
                    <a:lnTo>
                      <a:pt x="23" y="1033"/>
                    </a:lnTo>
                    <a:lnTo>
                      <a:pt x="0" y="7901"/>
                    </a:lnTo>
                    <a:lnTo>
                      <a:pt x="5111" y="5857"/>
                    </a:lnTo>
                    <a:lnTo>
                      <a:pt x="4832" y="0"/>
                    </a:lnTo>
                    <a:close/>
                  </a:path>
                </a:pathLst>
              </a:custGeom>
              <a:solidFill>
                <a:srgbClr val="A48A7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34"/>
              <p:cNvSpPr>
                <a:spLocks/>
              </p:cNvSpPr>
              <p:nvPr/>
            </p:nvSpPr>
            <p:spPr bwMode="auto">
              <a:xfrm>
                <a:off x="366448" y="1650946"/>
                <a:ext cx="974217" cy="680937"/>
              </a:xfrm>
              <a:custGeom>
                <a:avLst/>
                <a:gdLst>
                  <a:gd name="T0" fmla="*/ 104 w 3551"/>
                  <a:gd name="T1" fmla="*/ 0 h 2482"/>
                  <a:gd name="T2" fmla="*/ 3551 w 3551"/>
                  <a:gd name="T3" fmla="*/ 518 h 2482"/>
                  <a:gd name="T4" fmla="*/ 3518 w 3551"/>
                  <a:gd name="T5" fmla="*/ 2482 h 2482"/>
                  <a:gd name="T6" fmla="*/ 0 w 3551"/>
                  <a:gd name="T7" fmla="*/ 1896 h 2482"/>
                  <a:gd name="T8" fmla="*/ 104 w 3551"/>
                  <a:gd name="T9" fmla="*/ 0 h 2482"/>
                </a:gdLst>
                <a:ahLst/>
                <a:cxnLst>
                  <a:cxn ang="0">
                    <a:pos x="T0" y="T1"/>
                  </a:cxn>
                  <a:cxn ang="0">
                    <a:pos x="T2" y="T3"/>
                  </a:cxn>
                  <a:cxn ang="0">
                    <a:pos x="T4" y="T5"/>
                  </a:cxn>
                  <a:cxn ang="0">
                    <a:pos x="T6" y="T7"/>
                  </a:cxn>
                  <a:cxn ang="0">
                    <a:pos x="T8" y="T9"/>
                  </a:cxn>
                </a:cxnLst>
                <a:rect l="0" t="0" r="r" b="b"/>
                <a:pathLst>
                  <a:path w="3551" h="2482">
                    <a:moveTo>
                      <a:pt x="104" y="0"/>
                    </a:moveTo>
                    <a:lnTo>
                      <a:pt x="3551" y="518"/>
                    </a:lnTo>
                    <a:lnTo>
                      <a:pt x="3518" y="2482"/>
                    </a:lnTo>
                    <a:lnTo>
                      <a:pt x="0" y="1896"/>
                    </a:lnTo>
                    <a:lnTo>
                      <a:pt x="104" y="0"/>
                    </a:lnTo>
                    <a:close/>
                  </a:path>
                </a:pathLst>
              </a:custGeom>
              <a:solidFill>
                <a:srgbClr val="E1D8C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 name="Group 8"/>
            <p:cNvGrpSpPr/>
            <p:nvPr/>
          </p:nvGrpSpPr>
          <p:grpSpPr>
            <a:xfrm>
              <a:off x="9095976" y="2066146"/>
              <a:ext cx="1923469" cy="1612081"/>
              <a:chOff x="4914907" y="4848845"/>
              <a:chExt cx="1923469" cy="1612081"/>
            </a:xfrm>
          </p:grpSpPr>
          <p:sp>
            <p:nvSpPr>
              <p:cNvPr id="16" name="Freeform 35"/>
              <p:cNvSpPr>
                <a:spLocks/>
              </p:cNvSpPr>
              <p:nvPr/>
            </p:nvSpPr>
            <p:spPr bwMode="auto">
              <a:xfrm>
                <a:off x="4944811" y="4848845"/>
                <a:ext cx="1851589" cy="364611"/>
              </a:xfrm>
              <a:custGeom>
                <a:avLst/>
                <a:gdLst>
                  <a:gd name="T0" fmla="*/ 3341 w 6749"/>
                  <a:gd name="T1" fmla="*/ 0 h 1329"/>
                  <a:gd name="T2" fmla="*/ 6749 w 6749"/>
                  <a:gd name="T3" fmla="*/ 646 h 1329"/>
                  <a:gd name="T4" fmla="*/ 3542 w 6749"/>
                  <a:gd name="T5" fmla="*/ 1329 h 1329"/>
                  <a:gd name="T6" fmla="*/ 0 w 6749"/>
                  <a:gd name="T7" fmla="*/ 778 h 1329"/>
                  <a:gd name="T8" fmla="*/ 3341 w 6749"/>
                  <a:gd name="T9" fmla="*/ 0 h 1329"/>
                </a:gdLst>
                <a:ahLst/>
                <a:cxnLst>
                  <a:cxn ang="0">
                    <a:pos x="T0" y="T1"/>
                  </a:cxn>
                  <a:cxn ang="0">
                    <a:pos x="T2" y="T3"/>
                  </a:cxn>
                  <a:cxn ang="0">
                    <a:pos x="T4" y="T5"/>
                  </a:cxn>
                  <a:cxn ang="0">
                    <a:pos x="T6" y="T7"/>
                  </a:cxn>
                  <a:cxn ang="0">
                    <a:pos x="T8" y="T9"/>
                  </a:cxn>
                </a:cxnLst>
                <a:rect l="0" t="0" r="r" b="b"/>
                <a:pathLst>
                  <a:path w="6749" h="1329">
                    <a:moveTo>
                      <a:pt x="3341" y="0"/>
                    </a:moveTo>
                    <a:lnTo>
                      <a:pt x="6749" y="646"/>
                    </a:lnTo>
                    <a:lnTo>
                      <a:pt x="3542" y="1329"/>
                    </a:lnTo>
                    <a:lnTo>
                      <a:pt x="0" y="778"/>
                    </a:lnTo>
                    <a:lnTo>
                      <a:pt x="3341" y="0"/>
                    </a:lnTo>
                    <a:close/>
                  </a:path>
                </a:pathLst>
              </a:custGeom>
              <a:solidFill>
                <a:srgbClr val="B49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36"/>
              <p:cNvSpPr>
                <a:spLocks/>
              </p:cNvSpPr>
              <p:nvPr/>
            </p:nvSpPr>
            <p:spPr bwMode="auto">
              <a:xfrm>
                <a:off x="4926704" y="5052687"/>
                <a:ext cx="1008786" cy="1404947"/>
              </a:xfrm>
              <a:custGeom>
                <a:avLst/>
                <a:gdLst>
                  <a:gd name="T0" fmla="*/ 3592 w 3677"/>
                  <a:gd name="T1" fmla="*/ 5121 h 5121"/>
                  <a:gd name="T2" fmla="*/ 3677 w 3677"/>
                  <a:gd name="T3" fmla="*/ 586 h 5121"/>
                  <a:gd name="T4" fmla="*/ 102 w 3677"/>
                  <a:gd name="T5" fmla="*/ 0 h 5121"/>
                  <a:gd name="T6" fmla="*/ 0 w 3677"/>
                  <a:gd name="T7" fmla="*/ 4414 h 5121"/>
                  <a:gd name="T8" fmla="*/ 3592 w 3677"/>
                  <a:gd name="T9" fmla="*/ 5121 h 5121"/>
                </a:gdLst>
                <a:ahLst/>
                <a:cxnLst>
                  <a:cxn ang="0">
                    <a:pos x="T0" y="T1"/>
                  </a:cxn>
                  <a:cxn ang="0">
                    <a:pos x="T2" y="T3"/>
                  </a:cxn>
                  <a:cxn ang="0">
                    <a:pos x="T4" y="T5"/>
                  </a:cxn>
                  <a:cxn ang="0">
                    <a:pos x="T6" y="T7"/>
                  </a:cxn>
                  <a:cxn ang="0">
                    <a:pos x="T8" y="T9"/>
                  </a:cxn>
                </a:cxnLst>
                <a:rect l="0" t="0" r="r" b="b"/>
                <a:pathLst>
                  <a:path w="3677" h="5121">
                    <a:moveTo>
                      <a:pt x="3592" y="5121"/>
                    </a:moveTo>
                    <a:lnTo>
                      <a:pt x="3677" y="586"/>
                    </a:lnTo>
                    <a:lnTo>
                      <a:pt x="102" y="0"/>
                    </a:lnTo>
                    <a:lnTo>
                      <a:pt x="0" y="4414"/>
                    </a:lnTo>
                    <a:lnTo>
                      <a:pt x="3592" y="5121"/>
                    </a:lnTo>
                    <a:close/>
                  </a:path>
                </a:pathLst>
              </a:custGeom>
              <a:solidFill>
                <a:srgbClr val="683C1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37"/>
              <p:cNvSpPr>
                <a:spLocks/>
              </p:cNvSpPr>
              <p:nvPr/>
            </p:nvSpPr>
            <p:spPr bwMode="auto">
              <a:xfrm>
                <a:off x="5912170" y="5026075"/>
                <a:ext cx="926206" cy="1431559"/>
              </a:xfrm>
              <a:custGeom>
                <a:avLst/>
                <a:gdLst>
                  <a:gd name="T0" fmla="*/ 3192 w 3376"/>
                  <a:gd name="T1" fmla="*/ 0 h 5218"/>
                  <a:gd name="T2" fmla="*/ 16 w 3376"/>
                  <a:gd name="T3" fmla="*/ 683 h 5218"/>
                  <a:gd name="T4" fmla="*/ 0 w 3376"/>
                  <a:gd name="T5" fmla="*/ 5218 h 5218"/>
                  <a:gd name="T6" fmla="*/ 3376 w 3376"/>
                  <a:gd name="T7" fmla="*/ 3869 h 5218"/>
                  <a:gd name="T8" fmla="*/ 3192 w 3376"/>
                  <a:gd name="T9" fmla="*/ 0 h 5218"/>
                </a:gdLst>
                <a:ahLst/>
                <a:cxnLst>
                  <a:cxn ang="0">
                    <a:pos x="T0" y="T1"/>
                  </a:cxn>
                  <a:cxn ang="0">
                    <a:pos x="T2" y="T3"/>
                  </a:cxn>
                  <a:cxn ang="0">
                    <a:pos x="T4" y="T5"/>
                  </a:cxn>
                  <a:cxn ang="0">
                    <a:pos x="T6" y="T7"/>
                  </a:cxn>
                  <a:cxn ang="0">
                    <a:pos x="T8" y="T9"/>
                  </a:cxn>
                </a:cxnLst>
                <a:rect l="0" t="0" r="r" b="b"/>
                <a:pathLst>
                  <a:path w="3376" h="5218">
                    <a:moveTo>
                      <a:pt x="3192" y="0"/>
                    </a:moveTo>
                    <a:lnTo>
                      <a:pt x="16" y="683"/>
                    </a:lnTo>
                    <a:lnTo>
                      <a:pt x="0" y="5218"/>
                    </a:lnTo>
                    <a:lnTo>
                      <a:pt x="3376" y="3869"/>
                    </a:lnTo>
                    <a:lnTo>
                      <a:pt x="3192" y="0"/>
                    </a:lnTo>
                    <a:close/>
                  </a:path>
                </a:pathLst>
              </a:custGeom>
              <a:solidFill>
                <a:srgbClr val="824B1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38"/>
              <p:cNvSpPr>
                <a:spLocks/>
              </p:cNvSpPr>
              <p:nvPr/>
            </p:nvSpPr>
            <p:spPr bwMode="auto">
              <a:xfrm>
                <a:off x="6031238" y="5410439"/>
                <a:ext cx="643900" cy="633474"/>
              </a:xfrm>
              <a:custGeom>
                <a:avLst/>
                <a:gdLst>
                  <a:gd name="T0" fmla="*/ 0 w 2347"/>
                  <a:gd name="T1" fmla="*/ 518 h 2309"/>
                  <a:gd name="T2" fmla="*/ 71 w 2347"/>
                  <a:gd name="T3" fmla="*/ 2309 h 2309"/>
                  <a:gd name="T4" fmla="*/ 2347 w 2347"/>
                  <a:gd name="T5" fmla="*/ 1794 h 2309"/>
                  <a:gd name="T6" fmla="*/ 2174 w 2347"/>
                  <a:gd name="T7" fmla="*/ 0 h 2309"/>
                  <a:gd name="T8" fmla="*/ 0 w 2347"/>
                  <a:gd name="T9" fmla="*/ 518 h 2309"/>
                </a:gdLst>
                <a:ahLst/>
                <a:cxnLst>
                  <a:cxn ang="0">
                    <a:pos x="T0" y="T1"/>
                  </a:cxn>
                  <a:cxn ang="0">
                    <a:pos x="T2" y="T3"/>
                  </a:cxn>
                  <a:cxn ang="0">
                    <a:pos x="T4" y="T5"/>
                  </a:cxn>
                  <a:cxn ang="0">
                    <a:pos x="T6" y="T7"/>
                  </a:cxn>
                  <a:cxn ang="0">
                    <a:pos x="T8" y="T9"/>
                  </a:cxn>
                </a:cxnLst>
                <a:rect l="0" t="0" r="r" b="b"/>
                <a:pathLst>
                  <a:path w="2347" h="2309">
                    <a:moveTo>
                      <a:pt x="0" y="518"/>
                    </a:moveTo>
                    <a:lnTo>
                      <a:pt x="71" y="2309"/>
                    </a:lnTo>
                    <a:lnTo>
                      <a:pt x="2347" y="1794"/>
                    </a:lnTo>
                    <a:lnTo>
                      <a:pt x="2174" y="0"/>
                    </a:lnTo>
                    <a:lnTo>
                      <a:pt x="0" y="518"/>
                    </a:lnTo>
                    <a:close/>
                  </a:path>
                </a:pathLst>
              </a:custGeom>
              <a:solidFill>
                <a:srgbClr val="86634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39"/>
              <p:cNvSpPr>
                <a:spLocks/>
              </p:cNvSpPr>
              <p:nvPr/>
            </p:nvSpPr>
            <p:spPr bwMode="auto">
              <a:xfrm>
                <a:off x="4914907" y="5052687"/>
                <a:ext cx="993971" cy="1408239"/>
              </a:xfrm>
              <a:custGeom>
                <a:avLst/>
                <a:gdLst>
                  <a:gd name="T0" fmla="*/ 1533 w 1533"/>
                  <a:gd name="T1" fmla="*/ 2172 h 2172"/>
                  <a:gd name="T2" fmla="*/ 0 w 1533"/>
                  <a:gd name="T3" fmla="*/ 1865 h 2172"/>
                  <a:gd name="T4" fmla="*/ 61 w 1533"/>
                  <a:gd name="T5" fmla="*/ 0 h 2172"/>
                  <a:gd name="T6" fmla="*/ 453 w 1533"/>
                  <a:gd name="T7" fmla="*/ 1471 h 2172"/>
                  <a:gd name="T8" fmla="*/ 1533 w 1533"/>
                  <a:gd name="T9" fmla="*/ 2172 h 2172"/>
                </a:gdLst>
                <a:ahLst/>
                <a:cxnLst>
                  <a:cxn ang="0">
                    <a:pos x="T0" y="T1"/>
                  </a:cxn>
                  <a:cxn ang="0">
                    <a:pos x="T2" y="T3"/>
                  </a:cxn>
                  <a:cxn ang="0">
                    <a:pos x="T4" y="T5"/>
                  </a:cxn>
                  <a:cxn ang="0">
                    <a:pos x="T6" y="T7"/>
                  </a:cxn>
                  <a:cxn ang="0">
                    <a:pos x="T8" y="T9"/>
                  </a:cxn>
                </a:cxnLst>
                <a:rect l="0" t="0" r="r" b="b"/>
                <a:pathLst>
                  <a:path w="1533" h="2172">
                    <a:moveTo>
                      <a:pt x="1533" y="2172"/>
                    </a:moveTo>
                    <a:cubicBezTo>
                      <a:pt x="0" y="1865"/>
                      <a:pt x="0" y="1865"/>
                      <a:pt x="0" y="1865"/>
                    </a:cubicBezTo>
                    <a:cubicBezTo>
                      <a:pt x="61" y="0"/>
                      <a:pt x="61" y="0"/>
                      <a:pt x="61" y="0"/>
                    </a:cubicBezTo>
                    <a:cubicBezTo>
                      <a:pt x="61" y="0"/>
                      <a:pt x="117" y="946"/>
                      <a:pt x="453" y="1471"/>
                    </a:cubicBezTo>
                    <a:cubicBezTo>
                      <a:pt x="788" y="1996"/>
                      <a:pt x="1533" y="2172"/>
                      <a:pt x="1533" y="2172"/>
                    </a:cubicBezTo>
                    <a:close/>
                  </a:path>
                </a:pathLst>
              </a:custGeom>
              <a:solidFill>
                <a:srgbClr val="9B6F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p:nvGrpSpPr>
          <p:grpSpPr>
            <a:xfrm>
              <a:off x="10663274" y="2648667"/>
              <a:ext cx="2040112" cy="1205244"/>
              <a:chOff x="3344688" y="2231409"/>
              <a:chExt cx="4418684" cy="2610442"/>
            </a:xfrm>
          </p:grpSpPr>
          <p:sp>
            <p:nvSpPr>
              <p:cNvPr id="11" name="Freeform 22"/>
              <p:cNvSpPr>
                <a:spLocks/>
              </p:cNvSpPr>
              <p:nvPr/>
            </p:nvSpPr>
            <p:spPr bwMode="auto">
              <a:xfrm>
                <a:off x="3344688" y="2231409"/>
                <a:ext cx="4418684" cy="1227443"/>
              </a:xfrm>
              <a:custGeom>
                <a:avLst/>
                <a:gdLst>
                  <a:gd name="T0" fmla="*/ 8162 w 16106"/>
                  <a:gd name="T1" fmla="*/ 0 h 4474"/>
                  <a:gd name="T2" fmla="*/ 16106 w 16106"/>
                  <a:gd name="T3" fmla="*/ 1964 h 4474"/>
                  <a:gd name="T4" fmla="*/ 8363 w 16106"/>
                  <a:gd name="T5" fmla="*/ 4474 h 4474"/>
                  <a:gd name="T6" fmla="*/ 0 w 16106"/>
                  <a:gd name="T7" fmla="*/ 2094 h 4474"/>
                  <a:gd name="T8" fmla="*/ 8162 w 16106"/>
                  <a:gd name="T9" fmla="*/ 0 h 4474"/>
                </a:gdLst>
                <a:ahLst/>
                <a:cxnLst>
                  <a:cxn ang="0">
                    <a:pos x="T0" y="T1"/>
                  </a:cxn>
                  <a:cxn ang="0">
                    <a:pos x="T2" y="T3"/>
                  </a:cxn>
                  <a:cxn ang="0">
                    <a:pos x="T4" y="T5"/>
                  </a:cxn>
                  <a:cxn ang="0">
                    <a:pos x="T6" y="T7"/>
                  </a:cxn>
                  <a:cxn ang="0">
                    <a:pos x="T8" y="T9"/>
                  </a:cxn>
                </a:cxnLst>
                <a:rect l="0" t="0" r="r" b="b"/>
                <a:pathLst>
                  <a:path w="16106" h="4474">
                    <a:moveTo>
                      <a:pt x="8162" y="0"/>
                    </a:moveTo>
                    <a:lnTo>
                      <a:pt x="16106" y="1964"/>
                    </a:lnTo>
                    <a:lnTo>
                      <a:pt x="8363" y="4474"/>
                    </a:lnTo>
                    <a:lnTo>
                      <a:pt x="0" y="2094"/>
                    </a:lnTo>
                    <a:lnTo>
                      <a:pt x="8162" y="0"/>
                    </a:lnTo>
                    <a:close/>
                  </a:path>
                </a:pathLst>
              </a:custGeom>
              <a:solidFill>
                <a:srgbClr val="B49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23"/>
              <p:cNvSpPr>
                <a:spLocks/>
              </p:cNvSpPr>
              <p:nvPr/>
            </p:nvSpPr>
            <p:spPr bwMode="auto">
              <a:xfrm>
                <a:off x="3344688" y="2794101"/>
                <a:ext cx="2298780" cy="2047750"/>
              </a:xfrm>
              <a:custGeom>
                <a:avLst/>
                <a:gdLst>
                  <a:gd name="T0" fmla="*/ 8363 w 8379"/>
                  <a:gd name="T1" fmla="*/ 2423 h 7464"/>
                  <a:gd name="T2" fmla="*/ 8379 w 8379"/>
                  <a:gd name="T3" fmla="*/ 7464 h 7464"/>
                  <a:gd name="T4" fmla="*/ 0 w 8379"/>
                  <a:gd name="T5" fmla="*/ 4365 h 7464"/>
                  <a:gd name="T6" fmla="*/ 45 w 8379"/>
                  <a:gd name="T7" fmla="*/ 0 h 7464"/>
                  <a:gd name="T8" fmla="*/ 8363 w 8379"/>
                  <a:gd name="T9" fmla="*/ 2423 h 7464"/>
                </a:gdLst>
                <a:ahLst/>
                <a:cxnLst>
                  <a:cxn ang="0">
                    <a:pos x="T0" y="T1"/>
                  </a:cxn>
                  <a:cxn ang="0">
                    <a:pos x="T2" y="T3"/>
                  </a:cxn>
                  <a:cxn ang="0">
                    <a:pos x="T4" y="T5"/>
                  </a:cxn>
                  <a:cxn ang="0">
                    <a:pos x="T6" y="T7"/>
                  </a:cxn>
                  <a:cxn ang="0">
                    <a:pos x="T8" y="T9"/>
                  </a:cxn>
                </a:cxnLst>
                <a:rect l="0" t="0" r="r" b="b"/>
                <a:pathLst>
                  <a:path w="8379" h="7464">
                    <a:moveTo>
                      <a:pt x="8363" y="2423"/>
                    </a:moveTo>
                    <a:lnTo>
                      <a:pt x="8379" y="7464"/>
                    </a:lnTo>
                    <a:lnTo>
                      <a:pt x="0" y="4365"/>
                    </a:lnTo>
                    <a:lnTo>
                      <a:pt x="45" y="0"/>
                    </a:lnTo>
                    <a:lnTo>
                      <a:pt x="8363" y="2423"/>
                    </a:lnTo>
                    <a:close/>
                  </a:path>
                </a:pathLst>
              </a:custGeom>
              <a:solidFill>
                <a:srgbClr val="9B6F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24"/>
              <p:cNvSpPr>
                <a:spLocks/>
              </p:cNvSpPr>
              <p:nvPr/>
            </p:nvSpPr>
            <p:spPr bwMode="auto">
              <a:xfrm>
                <a:off x="5639078" y="2770233"/>
                <a:ext cx="2111948" cy="2071618"/>
              </a:xfrm>
              <a:custGeom>
                <a:avLst/>
                <a:gdLst>
                  <a:gd name="T0" fmla="*/ 7698 w 7698"/>
                  <a:gd name="T1" fmla="*/ 0 h 7551"/>
                  <a:gd name="T2" fmla="*/ 7568 w 7698"/>
                  <a:gd name="T3" fmla="*/ 5455 h 7551"/>
                  <a:gd name="T4" fmla="*/ 16 w 7698"/>
                  <a:gd name="T5" fmla="*/ 7551 h 7551"/>
                  <a:gd name="T6" fmla="*/ 0 w 7698"/>
                  <a:gd name="T7" fmla="*/ 2510 h 7551"/>
                  <a:gd name="T8" fmla="*/ 7698 w 7698"/>
                  <a:gd name="T9" fmla="*/ 0 h 7551"/>
                </a:gdLst>
                <a:ahLst/>
                <a:cxnLst>
                  <a:cxn ang="0">
                    <a:pos x="T0" y="T1"/>
                  </a:cxn>
                  <a:cxn ang="0">
                    <a:pos x="T2" y="T3"/>
                  </a:cxn>
                  <a:cxn ang="0">
                    <a:pos x="T4" y="T5"/>
                  </a:cxn>
                  <a:cxn ang="0">
                    <a:pos x="T6" y="T7"/>
                  </a:cxn>
                  <a:cxn ang="0">
                    <a:pos x="T8" y="T9"/>
                  </a:cxn>
                </a:cxnLst>
                <a:rect l="0" t="0" r="r" b="b"/>
                <a:pathLst>
                  <a:path w="7698" h="7551">
                    <a:moveTo>
                      <a:pt x="7698" y="0"/>
                    </a:moveTo>
                    <a:lnTo>
                      <a:pt x="7568" y="5455"/>
                    </a:lnTo>
                    <a:lnTo>
                      <a:pt x="16" y="7551"/>
                    </a:lnTo>
                    <a:lnTo>
                      <a:pt x="0" y="2510"/>
                    </a:lnTo>
                    <a:lnTo>
                      <a:pt x="7698" y="0"/>
                    </a:lnTo>
                    <a:close/>
                  </a:path>
                </a:pathLst>
              </a:custGeom>
              <a:solidFill>
                <a:srgbClr val="683C1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25"/>
              <p:cNvSpPr>
                <a:spLocks/>
              </p:cNvSpPr>
              <p:nvPr/>
            </p:nvSpPr>
            <p:spPr bwMode="auto">
              <a:xfrm>
                <a:off x="5863222" y="3028122"/>
                <a:ext cx="1740752" cy="1135535"/>
              </a:xfrm>
              <a:custGeom>
                <a:avLst/>
                <a:gdLst>
                  <a:gd name="T0" fmla="*/ 0 w 6345"/>
                  <a:gd name="T1" fmla="*/ 2243 h 4139"/>
                  <a:gd name="T2" fmla="*/ 71 w 6345"/>
                  <a:gd name="T3" fmla="*/ 4139 h 4139"/>
                  <a:gd name="T4" fmla="*/ 6312 w 6345"/>
                  <a:gd name="T5" fmla="*/ 2071 h 4139"/>
                  <a:gd name="T6" fmla="*/ 6345 w 6345"/>
                  <a:gd name="T7" fmla="*/ 0 h 4139"/>
                  <a:gd name="T8" fmla="*/ 0 w 6345"/>
                  <a:gd name="T9" fmla="*/ 2243 h 4139"/>
                </a:gdLst>
                <a:ahLst/>
                <a:cxnLst>
                  <a:cxn ang="0">
                    <a:pos x="T0" y="T1"/>
                  </a:cxn>
                  <a:cxn ang="0">
                    <a:pos x="T2" y="T3"/>
                  </a:cxn>
                  <a:cxn ang="0">
                    <a:pos x="T4" y="T5"/>
                  </a:cxn>
                  <a:cxn ang="0">
                    <a:pos x="T6" y="T7"/>
                  </a:cxn>
                  <a:cxn ang="0">
                    <a:pos x="T8" y="T9"/>
                  </a:cxn>
                </a:cxnLst>
                <a:rect l="0" t="0" r="r" b="b"/>
                <a:pathLst>
                  <a:path w="6345" h="4139">
                    <a:moveTo>
                      <a:pt x="0" y="2243"/>
                    </a:moveTo>
                    <a:lnTo>
                      <a:pt x="71" y="4139"/>
                    </a:lnTo>
                    <a:lnTo>
                      <a:pt x="6312" y="2071"/>
                    </a:lnTo>
                    <a:lnTo>
                      <a:pt x="6345" y="0"/>
                    </a:lnTo>
                    <a:lnTo>
                      <a:pt x="0" y="2243"/>
                    </a:lnTo>
                    <a:close/>
                  </a:path>
                </a:pathLst>
              </a:custGeom>
              <a:solidFill>
                <a:srgbClr val="4E2D0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26"/>
              <p:cNvSpPr>
                <a:spLocks/>
              </p:cNvSpPr>
              <p:nvPr/>
            </p:nvSpPr>
            <p:spPr bwMode="auto">
              <a:xfrm>
                <a:off x="4188863" y="3458852"/>
                <a:ext cx="1454605" cy="1382999"/>
              </a:xfrm>
              <a:custGeom>
                <a:avLst/>
                <a:gdLst>
                  <a:gd name="T0" fmla="*/ 2237 w 2244"/>
                  <a:gd name="T1" fmla="*/ 0 h 2133"/>
                  <a:gd name="T2" fmla="*/ 2244 w 2244"/>
                  <a:gd name="T3" fmla="*/ 2133 h 2133"/>
                  <a:gd name="T4" fmla="*/ 0 w 2244"/>
                  <a:gd name="T5" fmla="*/ 1306 h 2133"/>
                  <a:gd name="T6" fmla="*/ 1562 w 2244"/>
                  <a:gd name="T7" fmla="*/ 1335 h 2133"/>
                  <a:gd name="T8" fmla="*/ 2237 w 2244"/>
                  <a:gd name="T9" fmla="*/ 0 h 2133"/>
                </a:gdLst>
                <a:ahLst/>
                <a:cxnLst>
                  <a:cxn ang="0">
                    <a:pos x="T0" y="T1"/>
                  </a:cxn>
                  <a:cxn ang="0">
                    <a:pos x="T2" y="T3"/>
                  </a:cxn>
                  <a:cxn ang="0">
                    <a:pos x="T4" y="T5"/>
                  </a:cxn>
                  <a:cxn ang="0">
                    <a:pos x="T6" y="T7"/>
                  </a:cxn>
                  <a:cxn ang="0">
                    <a:pos x="T8" y="T9"/>
                  </a:cxn>
                </a:cxnLst>
                <a:rect l="0" t="0" r="r" b="b"/>
                <a:pathLst>
                  <a:path w="2244" h="2133">
                    <a:moveTo>
                      <a:pt x="2237" y="0"/>
                    </a:moveTo>
                    <a:cubicBezTo>
                      <a:pt x="2244" y="2133"/>
                      <a:pt x="2244" y="2133"/>
                      <a:pt x="2244" y="2133"/>
                    </a:cubicBezTo>
                    <a:cubicBezTo>
                      <a:pt x="0" y="1306"/>
                      <a:pt x="0" y="1306"/>
                      <a:pt x="0" y="1306"/>
                    </a:cubicBezTo>
                    <a:cubicBezTo>
                      <a:pt x="0" y="1306"/>
                      <a:pt x="1139" y="1642"/>
                      <a:pt x="1562" y="1335"/>
                    </a:cubicBezTo>
                    <a:cubicBezTo>
                      <a:pt x="1985" y="1029"/>
                      <a:pt x="2237" y="0"/>
                      <a:pt x="2237" y="0"/>
                    </a:cubicBezTo>
                    <a:close/>
                  </a:path>
                </a:pathLst>
              </a:custGeom>
              <a:solidFill>
                <a:srgbClr val="86634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Tree>
    <p:extLst>
      <p:ext uri="{BB962C8B-B14F-4D97-AF65-F5344CB8AC3E}">
        <p14:creationId xmlns:p14="http://schemas.microsoft.com/office/powerpoint/2010/main" val="182133650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Security Testing</a:t>
            </a:r>
          </a:p>
        </p:txBody>
      </p:sp>
      <p:sp>
        <p:nvSpPr>
          <p:cNvPr id="2" name="Footer Placeholder 1"/>
          <p:cNvSpPr>
            <a:spLocks noGrp="1"/>
          </p:cNvSpPr>
          <p:nvPr>
            <p:ph type="ftr" sz="quarter" idx="11"/>
          </p:nvPr>
        </p:nvSpPr>
        <p:spPr/>
        <p:txBody>
          <a:bodyPr/>
          <a:lstStyle/>
          <a:p>
            <a:r>
              <a:rPr lang="en-US" smtClean="0"/>
              <a:t>© 2017 Indium Software</a:t>
            </a:r>
            <a:endParaRPr lang="en-US" dirty="0"/>
          </a:p>
        </p:txBody>
      </p:sp>
      <p:sp>
        <p:nvSpPr>
          <p:cNvPr id="3" name="Slide Number Placeholder 2"/>
          <p:cNvSpPr>
            <a:spLocks noGrp="1"/>
          </p:cNvSpPr>
          <p:nvPr>
            <p:ph type="sldNum" sz="quarter" idx="12"/>
          </p:nvPr>
        </p:nvSpPr>
        <p:spPr/>
        <p:txBody>
          <a:bodyPr/>
          <a:lstStyle/>
          <a:p>
            <a:fld id="{03EE2C33-768E-4BD7-A005-E21CFB86A2FD}" type="slidenum">
              <a:rPr lang="en-US" smtClean="0"/>
              <a:t>7</a:t>
            </a:fld>
            <a:endParaRPr lang="en-US"/>
          </a:p>
        </p:txBody>
      </p:sp>
      <p:sp>
        <p:nvSpPr>
          <p:cNvPr id="71" name="Isosceles Triangle 70"/>
          <p:cNvSpPr/>
          <p:nvPr/>
        </p:nvSpPr>
        <p:spPr>
          <a:xfrm rot="10800000">
            <a:off x="3564377" y="1986990"/>
            <a:ext cx="2168979" cy="1489826"/>
          </a:xfrm>
          <a:prstGeom prst="triangle">
            <a:avLst/>
          </a:prstGeom>
          <a:solidFill>
            <a:srgbClr val="EC2139"/>
          </a:solidFill>
          <a:ln w="647700" cap="rnd" cmpd="sng" algn="ctr">
            <a:solidFill>
              <a:srgbClr val="EC2139"/>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smtClean="0">
              <a:ln>
                <a:noFill/>
              </a:ln>
              <a:solidFill>
                <a:prstClr val="white"/>
              </a:solidFill>
              <a:effectLst/>
              <a:uLnTx/>
              <a:uFillTx/>
              <a:latin typeface="Lato Light"/>
              <a:ea typeface="+mn-ea"/>
              <a:cs typeface="+mn-cs"/>
            </a:endParaRPr>
          </a:p>
        </p:txBody>
      </p:sp>
      <p:sp>
        <p:nvSpPr>
          <p:cNvPr id="72" name="Oval 71"/>
          <p:cNvSpPr/>
          <p:nvPr/>
        </p:nvSpPr>
        <p:spPr>
          <a:xfrm>
            <a:off x="4011625" y="1833854"/>
            <a:ext cx="1232189" cy="1232189"/>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smtClean="0">
              <a:ln>
                <a:noFill/>
              </a:ln>
              <a:solidFill>
                <a:prstClr val="white"/>
              </a:solidFill>
              <a:effectLst/>
              <a:uLnTx/>
              <a:uFillTx/>
              <a:latin typeface="Lato Light"/>
              <a:ea typeface="+mn-ea"/>
              <a:cs typeface="+mn-cs"/>
            </a:endParaRPr>
          </a:p>
        </p:txBody>
      </p:sp>
      <p:sp>
        <p:nvSpPr>
          <p:cNvPr id="73" name="Text Placeholder 8"/>
          <p:cNvSpPr txBox="1">
            <a:spLocks/>
          </p:cNvSpPr>
          <p:nvPr/>
        </p:nvSpPr>
        <p:spPr>
          <a:xfrm>
            <a:off x="870120" y="1559266"/>
            <a:ext cx="1853826" cy="8088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None/>
            </a:pPr>
            <a:r>
              <a:rPr lang="id-ID" sz="1800" dirty="0">
                <a:solidFill>
                  <a:sysClr val="window" lastClr="FFFFFF">
                    <a:lumMod val="50000"/>
                  </a:sysClr>
                </a:solidFill>
                <a:latin typeface="Arial" panose="020B0604020202020204" pitchFamily="34" charset="0"/>
                <a:cs typeface="Arial" panose="020B0604020202020204" pitchFamily="34" charset="0"/>
              </a:rPr>
              <a:t>Mobile</a:t>
            </a:r>
            <a:r>
              <a:rPr lang="en-US" sz="1800" dirty="0">
                <a:solidFill>
                  <a:sysClr val="window" lastClr="FFFFFF">
                    <a:lumMod val="50000"/>
                  </a:sysClr>
                </a:solidFill>
                <a:latin typeface="Arial" panose="020B0604020202020204" pitchFamily="34" charset="0"/>
                <a:cs typeface="Arial" panose="020B0604020202020204" pitchFamily="34" charset="0"/>
              </a:rPr>
              <a:t/>
            </a:r>
            <a:br>
              <a:rPr lang="en-US" sz="1800" dirty="0">
                <a:solidFill>
                  <a:sysClr val="window" lastClr="FFFFFF">
                    <a:lumMod val="50000"/>
                  </a:sysClr>
                </a:solidFill>
                <a:latin typeface="Arial" panose="020B0604020202020204" pitchFamily="34" charset="0"/>
                <a:cs typeface="Arial" panose="020B0604020202020204" pitchFamily="34" charset="0"/>
              </a:rPr>
            </a:br>
            <a:r>
              <a:rPr lang="id-ID" sz="1800" dirty="0">
                <a:solidFill>
                  <a:sysClr val="window" lastClr="FFFFFF">
                    <a:lumMod val="50000"/>
                  </a:sysClr>
                </a:solidFill>
                <a:latin typeface="Arial" panose="020B0604020202020204" pitchFamily="34" charset="0"/>
                <a:cs typeface="Arial" panose="020B0604020202020204" pitchFamily="34" charset="0"/>
              </a:rPr>
              <a:t> </a:t>
            </a:r>
            <a:r>
              <a:rPr lang="id-ID" sz="1800" dirty="0">
                <a:solidFill>
                  <a:sysClr val="window" lastClr="FFFFFF">
                    <a:lumMod val="50000"/>
                  </a:sysClr>
                </a:solidFill>
                <a:latin typeface="Arial" panose="020B0604020202020204" pitchFamily="34" charset="0"/>
                <a:cs typeface="Arial" panose="020B0604020202020204" pitchFamily="34" charset="0"/>
              </a:rPr>
              <a:t>Application </a:t>
            </a:r>
          </a:p>
        </p:txBody>
      </p:sp>
      <p:sp>
        <p:nvSpPr>
          <p:cNvPr id="74" name="Text Placeholder 8"/>
          <p:cNvSpPr txBox="1">
            <a:spLocks/>
          </p:cNvSpPr>
          <p:nvPr/>
        </p:nvSpPr>
        <p:spPr>
          <a:xfrm>
            <a:off x="3406011" y="4198598"/>
            <a:ext cx="2471225" cy="70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ctr" fontAlgn="auto">
              <a:lnSpc>
                <a:spcPct val="110000"/>
              </a:lnSpc>
              <a:spcAft>
                <a:spcPts val="0"/>
              </a:spcAft>
              <a:buClrTx/>
              <a:buSzTx/>
              <a:buNone/>
              <a:tabLst/>
              <a:defRPr/>
            </a:pPr>
            <a:r>
              <a:rPr lang="id-ID" sz="1800" dirty="0">
                <a:solidFill>
                  <a:sysClr val="window" lastClr="FFFFFF">
                    <a:lumMod val="50000"/>
                  </a:sysClr>
                </a:solidFill>
                <a:latin typeface="Arial" panose="020B0604020202020204" pitchFamily="34" charset="0"/>
                <a:cs typeface="Arial" panose="020B0604020202020204" pitchFamily="34" charset="0"/>
              </a:rPr>
              <a:t>Desktop </a:t>
            </a:r>
            <a:r>
              <a:rPr lang="en-US" sz="1800" dirty="0" smtClean="0">
                <a:solidFill>
                  <a:sysClr val="window" lastClr="FFFFFF">
                    <a:lumMod val="50000"/>
                  </a:sysClr>
                </a:solidFill>
                <a:latin typeface="Arial" panose="020B0604020202020204" pitchFamily="34" charset="0"/>
                <a:cs typeface="Arial" panose="020B0604020202020204" pitchFamily="34" charset="0"/>
              </a:rPr>
              <a:t/>
            </a:r>
            <a:br>
              <a:rPr lang="en-US" sz="1800" dirty="0" smtClean="0">
                <a:solidFill>
                  <a:sysClr val="window" lastClr="FFFFFF">
                    <a:lumMod val="50000"/>
                  </a:sysClr>
                </a:solidFill>
                <a:latin typeface="Arial" panose="020B0604020202020204" pitchFamily="34" charset="0"/>
                <a:cs typeface="Arial" panose="020B0604020202020204" pitchFamily="34" charset="0"/>
              </a:rPr>
            </a:br>
            <a:r>
              <a:rPr lang="id-ID" sz="1800" dirty="0" smtClean="0">
                <a:solidFill>
                  <a:sysClr val="window" lastClr="FFFFFF">
                    <a:lumMod val="50000"/>
                  </a:sysClr>
                </a:solidFill>
                <a:latin typeface="Arial" panose="020B0604020202020204" pitchFamily="34" charset="0"/>
                <a:cs typeface="Arial" panose="020B0604020202020204" pitchFamily="34" charset="0"/>
              </a:rPr>
              <a:t>Application</a:t>
            </a:r>
            <a:endParaRPr lang="id-ID" sz="1800" dirty="0">
              <a:solidFill>
                <a:sysClr val="window" lastClr="FFFFFF">
                  <a:lumMod val="50000"/>
                </a:sysClr>
              </a:solidFill>
              <a:latin typeface="Arial" panose="020B0604020202020204" pitchFamily="34" charset="0"/>
              <a:cs typeface="Arial" panose="020B0604020202020204" pitchFamily="34" charset="0"/>
            </a:endParaRPr>
          </a:p>
        </p:txBody>
      </p:sp>
      <p:sp>
        <p:nvSpPr>
          <p:cNvPr id="75" name="Text Placeholder 8"/>
          <p:cNvSpPr txBox="1">
            <a:spLocks/>
          </p:cNvSpPr>
          <p:nvPr/>
        </p:nvSpPr>
        <p:spPr>
          <a:xfrm>
            <a:off x="6621572" y="1656647"/>
            <a:ext cx="1837282" cy="6493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id-ID" sz="1800" dirty="0">
                <a:solidFill>
                  <a:sysClr val="window" lastClr="FFFFFF">
                    <a:lumMod val="50000"/>
                  </a:sysClr>
                </a:solidFill>
                <a:latin typeface="Arial" panose="020B0604020202020204" pitchFamily="34" charset="0"/>
                <a:cs typeface="Arial" panose="020B0604020202020204" pitchFamily="34" charset="0"/>
              </a:rPr>
              <a:t>Web </a:t>
            </a:r>
            <a:r>
              <a:rPr lang="en-US" sz="1800" dirty="0" smtClean="0">
                <a:solidFill>
                  <a:sysClr val="window" lastClr="FFFFFF">
                    <a:lumMod val="50000"/>
                  </a:sysClr>
                </a:solidFill>
                <a:latin typeface="Arial" panose="020B0604020202020204" pitchFamily="34" charset="0"/>
                <a:cs typeface="Arial" panose="020B0604020202020204" pitchFamily="34" charset="0"/>
              </a:rPr>
              <a:t/>
            </a:r>
            <a:br>
              <a:rPr lang="en-US" sz="1800" dirty="0" smtClean="0">
                <a:solidFill>
                  <a:sysClr val="window" lastClr="FFFFFF">
                    <a:lumMod val="50000"/>
                  </a:sysClr>
                </a:solidFill>
                <a:latin typeface="Arial" panose="020B0604020202020204" pitchFamily="34" charset="0"/>
                <a:cs typeface="Arial" panose="020B0604020202020204" pitchFamily="34" charset="0"/>
              </a:rPr>
            </a:br>
            <a:r>
              <a:rPr lang="id-ID" sz="1800" dirty="0" smtClean="0">
                <a:solidFill>
                  <a:sysClr val="window" lastClr="FFFFFF">
                    <a:lumMod val="50000"/>
                  </a:sysClr>
                </a:solidFill>
                <a:latin typeface="Arial" panose="020B0604020202020204" pitchFamily="34" charset="0"/>
                <a:cs typeface="Arial" panose="020B0604020202020204" pitchFamily="34" charset="0"/>
              </a:rPr>
              <a:t>Application</a:t>
            </a:r>
            <a:endParaRPr lang="id-ID" sz="1800" dirty="0">
              <a:solidFill>
                <a:sysClr val="window" lastClr="FFFFFF">
                  <a:lumMod val="50000"/>
                </a:sysClr>
              </a:solidFill>
              <a:latin typeface="Arial" panose="020B0604020202020204" pitchFamily="34" charset="0"/>
              <a:cs typeface="Arial" panose="020B0604020202020204" pitchFamily="34" charset="0"/>
            </a:endParaRPr>
          </a:p>
        </p:txBody>
      </p:sp>
      <p:sp>
        <p:nvSpPr>
          <p:cNvPr id="77" name="Oval 76"/>
          <p:cNvSpPr/>
          <p:nvPr/>
        </p:nvSpPr>
        <p:spPr>
          <a:xfrm>
            <a:off x="5632663" y="1510827"/>
            <a:ext cx="857250" cy="857250"/>
          </a:xfrm>
          <a:prstGeom prst="ellipse">
            <a:avLst/>
          </a:prstGeom>
          <a:solidFill>
            <a:srgbClr val="118CE7"/>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smtClean="0">
              <a:ln>
                <a:noFill/>
              </a:ln>
              <a:solidFill>
                <a:prstClr val="white"/>
              </a:solidFill>
              <a:effectLst/>
              <a:uLnTx/>
              <a:uFillTx/>
              <a:latin typeface="Lato Light"/>
              <a:ea typeface="+mn-ea"/>
              <a:cs typeface="+mn-cs"/>
            </a:endParaRPr>
          </a:p>
        </p:txBody>
      </p:sp>
      <p:sp>
        <p:nvSpPr>
          <p:cNvPr id="83" name="Oval 82"/>
          <p:cNvSpPr/>
          <p:nvPr/>
        </p:nvSpPr>
        <p:spPr>
          <a:xfrm>
            <a:off x="4220241" y="3304125"/>
            <a:ext cx="857250" cy="857250"/>
          </a:xfrm>
          <a:prstGeom prst="ellipse">
            <a:avLst/>
          </a:prstGeom>
          <a:solidFill>
            <a:srgbClr val="A4CD28"/>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smtClean="0">
              <a:ln>
                <a:noFill/>
              </a:ln>
              <a:solidFill>
                <a:prstClr val="white"/>
              </a:solidFill>
              <a:effectLst/>
              <a:uLnTx/>
              <a:uFillTx/>
              <a:latin typeface="Lato Light"/>
              <a:ea typeface="+mn-ea"/>
              <a:cs typeface="+mn-cs"/>
            </a:endParaRPr>
          </a:p>
        </p:txBody>
      </p:sp>
      <p:sp>
        <p:nvSpPr>
          <p:cNvPr id="88" name="Oval 87"/>
          <p:cNvSpPr/>
          <p:nvPr/>
        </p:nvSpPr>
        <p:spPr>
          <a:xfrm>
            <a:off x="2842338" y="1510826"/>
            <a:ext cx="857250" cy="857250"/>
          </a:xfrm>
          <a:prstGeom prst="ellipse">
            <a:avLst/>
          </a:prstGeom>
          <a:solidFill>
            <a:srgbClr val="FCC709"/>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smtClean="0">
              <a:ln>
                <a:noFill/>
              </a:ln>
              <a:solidFill>
                <a:prstClr val="white"/>
              </a:solidFill>
              <a:effectLst/>
              <a:uLnTx/>
              <a:uFillTx/>
              <a:latin typeface="Lato Light"/>
              <a:ea typeface="+mn-ea"/>
              <a:cs typeface="+mn-cs"/>
            </a:endParaRPr>
          </a:p>
        </p:txBody>
      </p:sp>
      <p:sp>
        <p:nvSpPr>
          <p:cNvPr id="103" name="Freeform 45"/>
          <p:cNvSpPr>
            <a:spLocks noChangeArrowheads="1"/>
          </p:cNvSpPr>
          <p:nvPr/>
        </p:nvSpPr>
        <p:spPr bwMode="auto">
          <a:xfrm>
            <a:off x="4392639" y="3507104"/>
            <a:ext cx="492369" cy="440543"/>
          </a:xfrm>
          <a:custGeom>
            <a:avLst/>
            <a:gdLst>
              <a:gd name="T0" fmla="*/ 2147483646 w 588"/>
              <a:gd name="T1" fmla="*/ 2147483646 h 524"/>
              <a:gd name="T2" fmla="*/ 2147483646 w 588"/>
              <a:gd name="T3" fmla="*/ 2147483646 h 524"/>
              <a:gd name="T4" fmla="*/ 2147483646 w 588"/>
              <a:gd name="T5" fmla="*/ 2147483646 h 524"/>
              <a:gd name="T6" fmla="*/ 2147483646 w 588"/>
              <a:gd name="T7" fmla="*/ 2147483646 h 524"/>
              <a:gd name="T8" fmla="*/ 2147483646 w 588"/>
              <a:gd name="T9" fmla="*/ 2147483646 h 524"/>
              <a:gd name="T10" fmla="*/ 2147483646 w 588"/>
              <a:gd name="T11" fmla="*/ 2147483646 h 524"/>
              <a:gd name="T12" fmla="*/ 2147483646 w 588"/>
              <a:gd name="T13" fmla="*/ 2147483646 h 524"/>
              <a:gd name="T14" fmla="*/ 2147483646 w 588"/>
              <a:gd name="T15" fmla="*/ 2147483646 h 524"/>
              <a:gd name="T16" fmla="*/ 2147483646 w 588"/>
              <a:gd name="T17" fmla="*/ 2147483646 h 524"/>
              <a:gd name="T18" fmla="*/ 2147483646 w 588"/>
              <a:gd name="T19" fmla="*/ 2147483646 h 524"/>
              <a:gd name="T20" fmla="*/ 2147483646 w 588"/>
              <a:gd name="T21" fmla="*/ 2147483646 h 524"/>
              <a:gd name="T22" fmla="*/ 2147483646 w 588"/>
              <a:gd name="T23" fmla="*/ 2147483646 h 524"/>
              <a:gd name="T24" fmla="*/ 1342610129 w 588"/>
              <a:gd name="T25" fmla="*/ 2147483646 h 524"/>
              <a:gd name="T26" fmla="*/ 0 w 588"/>
              <a:gd name="T27" fmla="*/ 2147483646 h 524"/>
              <a:gd name="T28" fmla="*/ 0 w 588"/>
              <a:gd name="T29" fmla="*/ 1312101370 h 524"/>
              <a:gd name="T30" fmla="*/ 1342610129 w 588"/>
              <a:gd name="T31" fmla="*/ 0 h 524"/>
              <a:gd name="T32" fmla="*/ 2147483646 w 588"/>
              <a:gd name="T33" fmla="*/ 0 h 524"/>
              <a:gd name="T34" fmla="*/ 2147483646 w 588"/>
              <a:gd name="T35" fmla="*/ 1312101370 h 524"/>
              <a:gd name="T36" fmla="*/ 2147483646 w 588"/>
              <a:gd name="T37" fmla="*/ 2147483646 h 524"/>
              <a:gd name="T38" fmla="*/ 2147483646 w 588"/>
              <a:gd name="T39" fmla="*/ 2147483646 h 524"/>
              <a:gd name="T40" fmla="*/ 2147483646 w 588"/>
              <a:gd name="T41" fmla="*/ 1640029462 h 524"/>
              <a:gd name="T42" fmla="*/ 2147483646 w 588"/>
              <a:gd name="T43" fmla="*/ 1640029462 h 524"/>
              <a:gd name="T44" fmla="*/ 1990771275 w 588"/>
              <a:gd name="T45" fmla="*/ 1640029462 h 524"/>
              <a:gd name="T46" fmla="*/ 1990771275 w 588"/>
              <a:gd name="T47" fmla="*/ 2147483646 h 524"/>
              <a:gd name="T48" fmla="*/ 2147483646 w 588"/>
              <a:gd name="T49" fmla="*/ 2147483646 h 524"/>
              <a:gd name="T50" fmla="*/ 2147483646 w 588"/>
              <a:gd name="T51" fmla="*/ 1640029462 h 5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88" h="524">
                <a:moveTo>
                  <a:pt x="559" y="431"/>
                </a:moveTo>
                <a:lnTo>
                  <a:pt x="559" y="431"/>
                </a:lnTo>
                <a:cubicBezTo>
                  <a:pt x="417" y="431"/>
                  <a:pt x="417" y="431"/>
                  <a:pt x="417" y="431"/>
                </a:cubicBezTo>
                <a:cubicBezTo>
                  <a:pt x="382" y="431"/>
                  <a:pt x="382" y="431"/>
                  <a:pt x="382" y="431"/>
                </a:cubicBezTo>
                <a:cubicBezTo>
                  <a:pt x="382" y="480"/>
                  <a:pt x="382" y="480"/>
                  <a:pt x="382" y="480"/>
                </a:cubicBezTo>
                <a:cubicBezTo>
                  <a:pt x="417" y="516"/>
                  <a:pt x="417" y="516"/>
                  <a:pt x="417" y="516"/>
                </a:cubicBezTo>
                <a:cubicBezTo>
                  <a:pt x="417" y="523"/>
                  <a:pt x="417" y="523"/>
                  <a:pt x="417" y="523"/>
                </a:cubicBezTo>
                <a:cubicBezTo>
                  <a:pt x="170" y="523"/>
                  <a:pt x="170" y="523"/>
                  <a:pt x="170" y="523"/>
                </a:cubicBezTo>
                <a:cubicBezTo>
                  <a:pt x="170" y="516"/>
                  <a:pt x="170" y="516"/>
                  <a:pt x="170" y="516"/>
                </a:cubicBezTo>
                <a:cubicBezTo>
                  <a:pt x="212" y="480"/>
                  <a:pt x="212" y="480"/>
                  <a:pt x="212" y="480"/>
                </a:cubicBezTo>
                <a:cubicBezTo>
                  <a:pt x="212" y="431"/>
                  <a:pt x="212" y="431"/>
                  <a:pt x="212" y="431"/>
                </a:cubicBezTo>
                <a:cubicBezTo>
                  <a:pt x="170" y="431"/>
                  <a:pt x="170" y="431"/>
                  <a:pt x="170" y="431"/>
                </a:cubicBezTo>
                <a:cubicBezTo>
                  <a:pt x="29" y="431"/>
                  <a:pt x="29" y="431"/>
                  <a:pt x="29" y="431"/>
                </a:cubicBezTo>
                <a:cubicBezTo>
                  <a:pt x="15" y="431"/>
                  <a:pt x="0" y="417"/>
                  <a:pt x="0" y="403"/>
                </a:cubicBezTo>
                <a:cubicBezTo>
                  <a:pt x="0" y="28"/>
                  <a:pt x="0" y="28"/>
                  <a:pt x="0" y="28"/>
                </a:cubicBezTo>
                <a:cubicBezTo>
                  <a:pt x="0" y="7"/>
                  <a:pt x="15" y="0"/>
                  <a:pt x="29" y="0"/>
                </a:cubicBezTo>
                <a:cubicBezTo>
                  <a:pt x="559" y="0"/>
                  <a:pt x="559" y="0"/>
                  <a:pt x="559" y="0"/>
                </a:cubicBezTo>
                <a:cubicBezTo>
                  <a:pt x="573" y="0"/>
                  <a:pt x="587" y="7"/>
                  <a:pt x="587" y="28"/>
                </a:cubicBezTo>
                <a:cubicBezTo>
                  <a:pt x="587" y="403"/>
                  <a:pt x="587" y="403"/>
                  <a:pt x="587" y="403"/>
                </a:cubicBezTo>
                <a:cubicBezTo>
                  <a:pt x="587" y="417"/>
                  <a:pt x="573" y="431"/>
                  <a:pt x="559" y="431"/>
                </a:cubicBezTo>
                <a:close/>
                <a:moveTo>
                  <a:pt x="552" y="35"/>
                </a:moveTo>
                <a:lnTo>
                  <a:pt x="552" y="35"/>
                </a:lnTo>
                <a:cubicBezTo>
                  <a:pt x="43" y="35"/>
                  <a:pt x="43" y="35"/>
                  <a:pt x="43" y="35"/>
                </a:cubicBezTo>
                <a:cubicBezTo>
                  <a:pt x="43" y="353"/>
                  <a:pt x="43" y="353"/>
                  <a:pt x="43" y="353"/>
                </a:cubicBezTo>
                <a:cubicBezTo>
                  <a:pt x="552" y="353"/>
                  <a:pt x="552" y="353"/>
                  <a:pt x="552" y="353"/>
                </a:cubicBezTo>
                <a:lnTo>
                  <a:pt x="552"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 name="Freeform 48"/>
          <p:cNvSpPr>
            <a:spLocks noChangeArrowheads="1"/>
          </p:cNvSpPr>
          <p:nvPr/>
        </p:nvSpPr>
        <p:spPr bwMode="auto">
          <a:xfrm>
            <a:off x="3136249" y="1687976"/>
            <a:ext cx="292035" cy="502949"/>
          </a:xfrm>
          <a:custGeom>
            <a:avLst/>
            <a:gdLst>
              <a:gd name="T0" fmla="*/ 2147483646 w 319"/>
              <a:gd name="T1" fmla="*/ 2147483646 h 545"/>
              <a:gd name="T2" fmla="*/ 2147483646 w 319"/>
              <a:gd name="T3" fmla="*/ 2147483646 h 545"/>
              <a:gd name="T4" fmla="*/ 1334038655 w 319"/>
              <a:gd name="T5" fmla="*/ 2147483646 h 545"/>
              <a:gd name="T6" fmla="*/ 0 w 319"/>
              <a:gd name="T7" fmla="*/ 2147483646 h 545"/>
              <a:gd name="T8" fmla="*/ 0 w 319"/>
              <a:gd name="T9" fmla="*/ 1319343240 h 545"/>
              <a:gd name="T10" fmla="*/ 1334038655 w 319"/>
              <a:gd name="T11" fmla="*/ 0 h 545"/>
              <a:gd name="T12" fmla="*/ 2147483646 w 319"/>
              <a:gd name="T13" fmla="*/ 0 h 545"/>
              <a:gd name="T14" fmla="*/ 2147483646 w 319"/>
              <a:gd name="T15" fmla="*/ 1319343240 h 545"/>
              <a:gd name="T16" fmla="*/ 2147483646 w 319"/>
              <a:gd name="T17" fmla="*/ 2147483646 h 545"/>
              <a:gd name="T18" fmla="*/ 2147483646 w 319"/>
              <a:gd name="T19" fmla="*/ 2147483646 h 545"/>
              <a:gd name="T20" fmla="*/ 2147483646 w 319"/>
              <a:gd name="T21" fmla="*/ 2147483646 h 545"/>
              <a:gd name="T22" fmla="*/ 2147483646 w 319"/>
              <a:gd name="T23" fmla="*/ 2147483646 h 545"/>
              <a:gd name="T24" fmla="*/ 2147483646 w 319"/>
              <a:gd name="T25" fmla="*/ 2147483646 h 545"/>
              <a:gd name="T26" fmla="*/ 2147483646 w 319"/>
              <a:gd name="T27" fmla="*/ 2147483646 h 545"/>
              <a:gd name="T28" fmla="*/ 2147483646 w 319"/>
              <a:gd name="T29" fmla="*/ 2147483646 h 545"/>
              <a:gd name="T30" fmla="*/ 2147483646 w 319"/>
              <a:gd name="T31" fmla="*/ 2147483646 h 545"/>
              <a:gd name="T32" fmla="*/ 2147483646 w 319"/>
              <a:gd name="T33" fmla="*/ 2147483646 h 545"/>
              <a:gd name="T34" fmla="*/ 2147483646 w 319"/>
              <a:gd name="T35" fmla="*/ 2147483646 h 545"/>
              <a:gd name="T36" fmla="*/ 2147483646 w 319"/>
              <a:gd name="T37" fmla="*/ 2147483646 h 545"/>
              <a:gd name="T38" fmla="*/ 1656026055 w 319"/>
              <a:gd name="T39" fmla="*/ 2147483646 h 545"/>
              <a:gd name="T40" fmla="*/ 1334038655 w 319"/>
              <a:gd name="T41" fmla="*/ 2147483646 h 545"/>
              <a:gd name="T42" fmla="*/ 1334038655 w 319"/>
              <a:gd name="T43" fmla="*/ 2147483646 h 545"/>
              <a:gd name="T44" fmla="*/ 1656026055 w 319"/>
              <a:gd name="T45" fmla="*/ 2147483646 h 545"/>
              <a:gd name="T46" fmla="*/ 2147483646 w 319"/>
              <a:gd name="T47" fmla="*/ 2147483646 h 545"/>
              <a:gd name="T48" fmla="*/ 2147483646 w 319"/>
              <a:gd name="T49" fmla="*/ 2147483646 h 545"/>
              <a:gd name="T50" fmla="*/ 2147483646 w 319"/>
              <a:gd name="T51" fmla="*/ 2147483646 h 5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19" h="545">
                <a:moveTo>
                  <a:pt x="290" y="544"/>
                </a:moveTo>
                <a:lnTo>
                  <a:pt x="290" y="544"/>
                </a:lnTo>
                <a:cubicBezTo>
                  <a:pt x="29" y="544"/>
                  <a:pt x="29" y="544"/>
                  <a:pt x="29" y="544"/>
                </a:cubicBezTo>
                <a:cubicBezTo>
                  <a:pt x="15" y="544"/>
                  <a:pt x="0" y="530"/>
                  <a:pt x="0" y="515"/>
                </a:cubicBezTo>
                <a:cubicBezTo>
                  <a:pt x="0" y="28"/>
                  <a:pt x="0" y="28"/>
                  <a:pt x="0" y="28"/>
                </a:cubicBezTo>
                <a:cubicBezTo>
                  <a:pt x="0" y="7"/>
                  <a:pt x="15" y="0"/>
                  <a:pt x="29" y="0"/>
                </a:cubicBezTo>
                <a:cubicBezTo>
                  <a:pt x="290" y="0"/>
                  <a:pt x="290" y="0"/>
                  <a:pt x="290" y="0"/>
                </a:cubicBezTo>
                <a:cubicBezTo>
                  <a:pt x="311" y="0"/>
                  <a:pt x="318" y="7"/>
                  <a:pt x="318" y="28"/>
                </a:cubicBezTo>
                <a:cubicBezTo>
                  <a:pt x="318" y="515"/>
                  <a:pt x="318" y="515"/>
                  <a:pt x="318" y="515"/>
                </a:cubicBezTo>
                <a:cubicBezTo>
                  <a:pt x="318" y="530"/>
                  <a:pt x="311" y="544"/>
                  <a:pt x="290" y="544"/>
                </a:cubicBezTo>
                <a:close/>
                <a:moveTo>
                  <a:pt x="163" y="515"/>
                </a:moveTo>
                <a:lnTo>
                  <a:pt x="163" y="515"/>
                </a:lnTo>
                <a:cubicBezTo>
                  <a:pt x="170" y="515"/>
                  <a:pt x="177" y="508"/>
                  <a:pt x="177" y="494"/>
                </a:cubicBezTo>
                <a:cubicBezTo>
                  <a:pt x="177" y="487"/>
                  <a:pt x="170" y="480"/>
                  <a:pt x="163" y="480"/>
                </a:cubicBezTo>
                <a:cubicBezTo>
                  <a:pt x="149" y="480"/>
                  <a:pt x="142" y="487"/>
                  <a:pt x="142" y="494"/>
                </a:cubicBezTo>
                <a:cubicBezTo>
                  <a:pt x="142" y="508"/>
                  <a:pt x="149" y="515"/>
                  <a:pt x="163" y="515"/>
                </a:cubicBezTo>
                <a:close/>
                <a:moveTo>
                  <a:pt x="290" y="56"/>
                </a:moveTo>
                <a:lnTo>
                  <a:pt x="290" y="56"/>
                </a:lnTo>
                <a:cubicBezTo>
                  <a:pt x="283" y="56"/>
                  <a:pt x="283" y="56"/>
                  <a:pt x="283" y="56"/>
                </a:cubicBezTo>
                <a:cubicBezTo>
                  <a:pt x="36" y="56"/>
                  <a:pt x="36" y="56"/>
                  <a:pt x="36" y="56"/>
                </a:cubicBezTo>
                <a:cubicBezTo>
                  <a:pt x="29" y="56"/>
                  <a:pt x="29" y="56"/>
                  <a:pt x="29" y="56"/>
                </a:cubicBezTo>
                <a:cubicBezTo>
                  <a:pt x="29" y="452"/>
                  <a:pt x="29" y="452"/>
                  <a:pt x="29" y="452"/>
                </a:cubicBezTo>
                <a:cubicBezTo>
                  <a:pt x="36" y="452"/>
                  <a:pt x="36" y="452"/>
                  <a:pt x="36" y="452"/>
                </a:cubicBezTo>
                <a:cubicBezTo>
                  <a:pt x="283" y="452"/>
                  <a:pt x="283" y="452"/>
                  <a:pt x="283" y="452"/>
                </a:cubicBezTo>
                <a:cubicBezTo>
                  <a:pt x="290" y="452"/>
                  <a:pt x="290" y="452"/>
                  <a:pt x="290" y="452"/>
                </a:cubicBezTo>
                <a:lnTo>
                  <a:pt x="290"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 name="Freeform 168"/>
          <p:cNvSpPr>
            <a:spLocks noChangeArrowheads="1"/>
          </p:cNvSpPr>
          <p:nvPr/>
        </p:nvSpPr>
        <p:spPr bwMode="auto">
          <a:xfrm>
            <a:off x="5816694" y="1721128"/>
            <a:ext cx="536350" cy="469797"/>
          </a:xfrm>
          <a:custGeom>
            <a:avLst/>
            <a:gdLst>
              <a:gd name="T0" fmla="*/ 206641 w 602"/>
              <a:gd name="T1" fmla="*/ 190141 h 531"/>
              <a:gd name="T2" fmla="*/ 206641 w 602"/>
              <a:gd name="T3" fmla="*/ 190141 h 531"/>
              <a:gd name="T4" fmla="*/ 10115 w 602"/>
              <a:gd name="T5" fmla="*/ 190141 h 531"/>
              <a:gd name="T6" fmla="*/ 0 w 602"/>
              <a:gd name="T7" fmla="*/ 180096 h 531"/>
              <a:gd name="T8" fmla="*/ 0 w 602"/>
              <a:gd name="T9" fmla="*/ 10045 h 531"/>
              <a:gd name="T10" fmla="*/ 10115 w 602"/>
              <a:gd name="T11" fmla="*/ 0 h 531"/>
              <a:gd name="T12" fmla="*/ 206641 w 602"/>
              <a:gd name="T13" fmla="*/ 0 h 531"/>
              <a:gd name="T14" fmla="*/ 217118 w 602"/>
              <a:gd name="T15" fmla="*/ 10045 h 531"/>
              <a:gd name="T16" fmla="*/ 217118 w 602"/>
              <a:gd name="T17" fmla="*/ 180096 h 531"/>
              <a:gd name="T18" fmla="*/ 206641 w 602"/>
              <a:gd name="T19" fmla="*/ 190141 h 531"/>
              <a:gd name="T20" fmla="*/ 20592 w 602"/>
              <a:gd name="T21" fmla="*/ 10045 h 531"/>
              <a:gd name="T22" fmla="*/ 20592 w 602"/>
              <a:gd name="T23" fmla="*/ 10045 h 531"/>
              <a:gd name="T24" fmla="*/ 10115 w 602"/>
              <a:gd name="T25" fmla="*/ 20449 h 531"/>
              <a:gd name="T26" fmla="*/ 20592 w 602"/>
              <a:gd name="T27" fmla="*/ 30494 h 531"/>
              <a:gd name="T28" fmla="*/ 30707 w 602"/>
              <a:gd name="T29" fmla="*/ 20449 h 531"/>
              <a:gd name="T30" fmla="*/ 20592 w 602"/>
              <a:gd name="T31" fmla="*/ 10045 h 531"/>
              <a:gd name="T32" fmla="*/ 50938 w 602"/>
              <a:gd name="T33" fmla="*/ 10045 h 531"/>
              <a:gd name="T34" fmla="*/ 50938 w 602"/>
              <a:gd name="T35" fmla="*/ 10045 h 531"/>
              <a:gd name="T36" fmla="*/ 40822 w 602"/>
              <a:gd name="T37" fmla="*/ 20449 h 531"/>
              <a:gd name="T38" fmla="*/ 50938 w 602"/>
              <a:gd name="T39" fmla="*/ 30494 h 531"/>
              <a:gd name="T40" fmla="*/ 61414 w 602"/>
              <a:gd name="T41" fmla="*/ 20449 h 531"/>
              <a:gd name="T42" fmla="*/ 50938 w 602"/>
              <a:gd name="T43" fmla="*/ 10045 h 531"/>
              <a:gd name="T44" fmla="*/ 81645 w 602"/>
              <a:gd name="T45" fmla="*/ 10045 h 531"/>
              <a:gd name="T46" fmla="*/ 81645 w 602"/>
              <a:gd name="T47" fmla="*/ 10045 h 531"/>
              <a:gd name="T48" fmla="*/ 71530 w 602"/>
              <a:gd name="T49" fmla="*/ 20449 h 531"/>
              <a:gd name="T50" fmla="*/ 81645 w 602"/>
              <a:gd name="T51" fmla="*/ 30494 h 531"/>
              <a:gd name="T52" fmla="*/ 91760 w 602"/>
              <a:gd name="T53" fmla="*/ 20449 h 531"/>
              <a:gd name="T54" fmla="*/ 81645 w 602"/>
              <a:gd name="T55" fmla="*/ 10045 h 531"/>
              <a:gd name="T56" fmla="*/ 206641 w 602"/>
              <a:gd name="T57" fmla="*/ 40540 h 531"/>
              <a:gd name="T58" fmla="*/ 206641 w 602"/>
              <a:gd name="T59" fmla="*/ 40540 h 531"/>
              <a:gd name="T60" fmla="*/ 196526 w 602"/>
              <a:gd name="T61" fmla="*/ 40540 h 531"/>
              <a:gd name="T62" fmla="*/ 20592 w 602"/>
              <a:gd name="T63" fmla="*/ 40540 h 531"/>
              <a:gd name="T64" fmla="*/ 10115 w 602"/>
              <a:gd name="T65" fmla="*/ 40540 h 531"/>
              <a:gd name="T66" fmla="*/ 10115 w 602"/>
              <a:gd name="T67" fmla="*/ 180096 h 531"/>
              <a:gd name="T68" fmla="*/ 206641 w 602"/>
              <a:gd name="T69" fmla="*/ 180096 h 531"/>
              <a:gd name="T70" fmla="*/ 206641 w 602"/>
              <a:gd name="T71" fmla="*/ 40540 h 5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2" h="531">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4" y="0"/>
                  <a:pt x="601" y="14"/>
                  <a:pt x="601" y="28"/>
                </a:cubicBezTo>
                <a:cubicBezTo>
                  <a:pt x="601" y="502"/>
                  <a:pt x="601" y="502"/>
                  <a:pt x="601" y="502"/>
                </a:cubicBezTo>
                <a:cubicBezTo>
                  <a:pt x="601" y="516"/>
                  <a:pt x="594" y="530"/>
                  <a:pt x="572" y="530"/>
                </a:cubicBezTo>
                <a:close/>
                <a:moveTo>
                  <a:pt x="57" y="28"/>
                </a:moveTo>
                <a:lnTo>
                  <a:pt x="57" y="28"/>
                </a:lnTo>
                <a:cubicBezTo>
                  <a:pt x="42" y="28"/>
                  <a:pt x="28" y="43"/>
                  <a:pt x="28" y="57"/>
                </a:cubicBezTo>
                <a:cubicBezTo>
                  <a:pt x="28" y="78"/>
                  <a:pt x="42" y="85"/>
                  <a:pt x="57" y="85"/>
                </a:cubicBezTo>
                <a:cubicBezTo>
                  <a:pt x="71" y="85"/>
                  <a:pt x="85" y="78"/>
                  <a:pt x="85" y="57"/>
                </a:cubicBezTo>
                <a:cubicBezTo>
                  <a:pt x="85" y="43"/>
                  <a:pt x="71" y="28"/>
                  <a:pt x="57" y="28"/>
                </a:cubicBezTo>
                <a:close/>
                <a:moveTo>
                  <a:pt x="141" y="28"/>
                </a:moveTo>
                <a:lnTo>
                  <a:pt x="141" y="28"/>
                </a:lnTo>
                <a:cubicBezTo>
                  <a:pt x="127" y="28"/>
                  <a:pt x="113" y="43"/>
                  <a:pt x="113" y="57"/>
                </a:cubicBezTo>
                <a:cubicBezTo>
                  <a:pt x="113" y="78"/>
                  <a:pt x="127" y="85"/>
                  <a:pt x="141" y="85"/>
                </a:cubicBezTo>
                <a:cubicBezTo>
                  <a:pt x="156" y="85"/>
                  <a:pt x="170" y="78"/>
                  <a:pt x="170" y="57"/>
                </a:cubicBezTo>
                <a:cubicBezTo>
                  <a:pt x="170" y="43"/>
                  <a:pt x="156" y="28"/>
                  <a:pt x="141" y="28"/>
                </a:cubicBezTo>
                <a:close/>
                <a:moveTo>
                  <a:pt x="226" y="28"/>
                </a:moveTo>
                <a:lnTo>
                  <a:pt x="226" y="28"/>
                </a:lnTo>
                <a:cubicBezTo>
                  <a:pt x="212" y="28"/>
                  <a:pt x="198" y="43"/>
                  <a:pt x="198" y="57"/>
                </a:cubicBezTo>
                <a:cubicBezTo>
                  <a:pt x="198"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7" y="113"/>
                  <a:pt x="57" y="113"/>
                  <a:pt x="57" y="113"/>
                </a:cubicBezTo>
                <a:cubicBezTo>
                  <a:pt x="28" y="113"/>
                  <a:pt x="28" y="113"/>
                  <a:pt x="28" y="113"/>
                </a:cubicBezTo>
                <a:cubicBezTo>
                  <a:pt x="28" y="502"/>
                  <a:pt x="28" y="502"/>
                  <a:pt x="28" y="502"/>
                </a:cubicBezTo>
                <a:cubicBezTo>
                  <a:pt x="572" y="502"/>
                  <a:pt x="572" y="502"/>
                  <a:pt x="572" y="502"/>
                </a:cubicBezTo>
                <a:lnTo>
                  <a:pt x="572" y="113"/>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en-US"/>
          </a:p>
        </p:txBody>
      </p:sp>
    </p:spTree>
    <p:extLst>
      <p:ext uri="{BB962C8B-B14F-4D97-AF65-F5344CB8AC3E}">
        <p14:creationId xmlns:p14="http://schemas.microsoft.com/office/powerpoint/2010/main" val="40044447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Attacks</a:t>
            </a:r>
          </a:p>
        </p:txBody>
      </p:sp>
      <p:sp>
        <p:nvSpPr>
          <p:cNvPr id="2" name="Footer Placeholder 1"/>
          <p:cNvSpPr>
            <a:spLocks noGrp="1"/>
          </p:cNvSpPr>
          <p:nvPr>
            <p:ph type="ftr" sz="quarter" idx="11"/>
          </p:nvPr>
        </p:nvSpPr>
        <p:spPr/>
        <p:txBody>
          <a:bodyPr/>
          <a:lstStyle/>
          <a:p>
            <a:r>
              <a:rPr lang="en-US" smtClean="0"/>
              <a:t>© 2017 Indium Software</a:t>
            </a:r>
            <a:endParaRPr lang="en-US" dirty="0"/>
          </a:p>
        </p:txBody>
      </p:sp>
      <p:sp>
        <p:nvSpPr>
          <p:cNvPr id="3" name="Slide Number Placeholder 2"/>
          <p:cNvSpPr>
            <a:spLocks noGrp="1"/>
          </p:cNvSpPr>
          <p:nvPr>
            <p:ph type="sldNum" sz="quarter" idx="12"/>
          </p:nvPr>
        </p:nvSpPr>
        <p:spPr/>
        <p:txBody>
          <a:bodyPr/>
          <a:lstStyle/>
          <a:p>
            <a:fld id="{03EE2C33-768E-4BD7-A005-E21CFB86A2FD}" type="slidenum">
              <a:rPr lang="en-US" smtClean="0"/>
              <a:t>8</a:t>
            </a:fld>
            <a:endParaRPr lang="en-US"/>
          </a:p>
        </p:txBody>
      </p:sp>
      <p:sp>
        <p:nvSpPr>
          <p:cNvPr id="5" name="Rectangle 4"/>
          <p:cNvSpPr/>
          <p:nvPr/>
        </p:nvSpPr>
        <p:spPr>
          <a:xfrm>
            <a:off x="489674" y="956593"/>
            <a:ext cx="1311578" cy="307777"/>
          </a:xfrm>
          <a:prstGeom prst="rect">
            <a:avLst/>
          </a:prstGeom>
        </p:spPr>
        <p:txBody>
          <a:bodyPr wrap="none">
            <a:spAutoFit/>
          </a:bodyPr>
          <a:lstStyle/>
          <a:p>
            <a:r>
              <a:rPr lang="en-US" sz="1400" b="1" dirty="0">
                <a:solidFill>
                  <a:srgbClr val="0160A0"/>
                </a:solidFill>
                <a:latin typeface="Century Gothic" panose="020B0502020202020204" pitchFamily="34" charset="0"/>
              </a:rPr>
              <a:t>SQL Injection</a:t>
            </a:r>
          </a:p>
        </p:txBody>
      </p:sp>
      <p:sp>
        <p:nvSpPr>
          <p:cNvPr id="6" name="Rectangle 5"/>
          <p:cNvSpPr/>
          <p:nvPr/>
        </p:nvSpPr>
        <p:spPr>
          <a:xfrm>
            <a:off x="489674" y="1360423"/>
            <a:ext cx="8276602" cy="646331"/>
          </a:xfrm>
          <a:prstGeom prst="rect">
            <a:avLst/>
          </a:prstGeom>
        </p:spPr>
        <p:txBody>
          <a:bodyPr wrap="square">
            <a:spAutoFit/>
          </a:bodyPr>
          <a:lstStyle/>
          <a:p>
            <a:pPr algn="just"/>
            <a:r>
              <a:rPr lang="en-US" sz="1200" dirty="0">
                <a:latin typeface="Century Gothic" panose="020B0502020202020204" pitchFamily="34" charset="0"/>
              </a:rPr>
              <a:t>Any application that passes SQL queries through URL or text fields is potentially vulnerable to manual editing of these fields. SQL injection can result in the returning some confidential data or the granting unauthorized access.</a:t>
            </a:r>
            <a:endParaRPr lang="en-US" sz="1200" dirty="0">
              <a:latin typeface="Century Gothic" panose="020B0502020202020204" pitchFamily="34" charset="0"/>
            </a:endParaRPr>
          </a:p>
        </p:txBody>
      </p:sp>
      <p:sp>
        <p:nvSpPr>
          <p:cNvPr id="7" name="Rectangle 6"/>
          <p:cNvSpPr/>
          <p:nvPr/>
        </p:nvSpPr>
        <p:spPr>
          <a:xfrm>
            <a:off x="489674" y="2102807"/>
            <a:ext cx="2307042" cy="307777"/>
          </a:xfrm>
          <a:prstGeom prst="rect">
            <a:avLst/>
          </a:prstGeom>
        </p:spPr>
        <p:txBody>
          <a:bodyPr wrap="none">
            <a:spAutoFit/>
          </a:bodyPr>
          <a:lstStyle/>
          <a:p>
            <a:r>
              <a:rPr lang="en-US" sz="1400" b="1" dirty="0">
                <a:solidFill>
                  <a:srgbClr val="0160A0"/>
                </a:solidFill>
                <a:latin typeface="Century Gothic" panose="020B0502020202020204" pitchFamily="34" charset="0"/>
              </a:rPr>
              <a:t>Cross Site Scripting (XSS)</a:t>
            </a:r>
          </a:p>
        </p:txBody>
      </p:sp>
      <p:sp>
        <p:nvSpPr>
          <p:cNvPr id="8" name="Rectangle 7"/>
          <p:cNvSpPr/>
          <p:nvPr/>
        </p:nvSpPr>
        <p:spPr>
          <a:xfrm>
            <a:off x="489674" y="2506637"/>
            <a:ext cx="8276602" cy="830997"/>
          </a:xfrm>
          <a:prstGeom prst="rect">
            <a:avLst/>
          </a:prstGeom>
        </p:spPr>
        <p:txBody>
          <a:bodyPr wrap="square">
            <a:spAutoFit/>
          </a:bodyPr>
          <a:lstStyle/>
          <a:p>
            <a:pPr algn="just"/>
            <a:r>
              <a:rPr lang="en-US" sz="1200" dirty="0">
                <a:latin typeface="Century Gothic" panose="020B0502020202020204" pitchFamily="34" charset="0"/>
              </a:rPr>
              <a:t>This allows a user to embed a JavaScript, ActiveX, HTML or other scripts in the client side web page and then gather the client’s confidential information. The most common form of XSS involve the unauthorized addition of advertisements, links, and offers on various dynamic web pages especially social networking sites that benefit the cracker.</a:t>
            </a:r>
          </a:p>
        </p:txBody>
      </p:sp>
      <p:sp>
        <p:nvSpPr>
          <p:cNvPr id="11" name="Rectangle 10"/>
          <p:cNvSpPr/>
          <p:nvPr/>
        </p:nvSpPr>
        <p:spPr>
          <a:xfrm>
            <a:off x="489674" y="3433687"/>
            <a:ext cx="1672253" cy="307777"/>
          </a:xfrm>
          <a:prstGeom prst="rect">
            <a:avLst/>
          </a:prstGeom>
        </p:spPr>
        <p:txBody>
          <a:bodyPr wrap="none">
            <a:spAutoFit/>
          </a:bodyPr>
          <a:lstStyle/>
          <a:p>
            <a:r>
              <a:rPr lang="en-US" sz="1400" b="1" dirty="0" smtClean="0">
                <a:solidFill>
                  <a:srgbClr val="0160A0"/>
                </a:solidFill>
                <a:latin typeface="Century Gothic" panose="020B0502020202020204" pitchFamily="34" charset="0"/>
              </a:rPr>
              <a:t>URL </a:t>
            </a:r>
            <a:r>
              <a:rPr lang="en-US" sz="1400" b="1" dirty="0">
                <a:solidFill>
                  <a:srgbClr val="0160A0"/>
                </a:solidFill>
                <a:latin typeface="Century Gothic" panose="020B0502020202020204" pitchFamily="34" charset="0"/>
              </a:rPr>
              <a:t>Manipulation</a:t>
            </a:r>
          </a:p>
        </p:txBody>
      </p:sp>
      <p:sp>
        <p:nvSpPr>
          <p:cNvPr id="12" name="Rectangle 11"/>
          <p:cNvSpPr/>
          <p:nvPr/>
        </p:nvSpPr>
        <p:spPr>
          <a:xfrm>
            <a:off x="489674" y="3837517"/>
            <a:ext cx="8276602" cy="830997"/>
          </a:xfrm>
          <a:prstGeom prst="rect">
            <a:avLst/>
          </a:prstGeom>
        </p:spPr>
        <p:txBody>
          <a:bodyPr wrap="square">
            <a:spAutoFit/>
          </a:bodyPr>
          <a:lstStyle/>
          <a:p>
            <a:pPr algn="just"/>
            <a:r>
              <a:rPr lang="en-US" sz="1200" dirty="0">
                <a:latin typeface="Century Gothic" panose="020B0502020202020204" pitchFamily="34" charset="0"/>
              </a:rPr>
              <a:t>By changing certain parts of a URL, a malicious cracker may get access to unauthorized pages</a:t>
            </a:r>
            <a:r>
              <a:rPr lang="en-US" sz="1200" dirty="0" smtClean="0">
                <a:latin typeface="Century Gothic" panose="020B0502020202020204" pitchFamily="34" charset="0"/>
              </a:rPr>
              <a:t>.</a:t>
            </a:r>
          </a:p>
          <a:p>
            <a:pPr algn="just"/>
            <a:endParaRPr lang="en-US" sz="1200" dirty="0">
              <a:latin typeface="Century Gothic" panose="020B0502020202020204" pitchFamily="34" charset="0"/>
            </a:endParaRPr>
          </a:p>
          <a:p>
            <a:pPr algn="just"/>
            <a:r>
              <a:rPr lang="en-US" sz="1200" dirty="0">
                <a:latin typeface="Century Gothic" panose="020B0502020202020204" pitchFamily="34" charset="0"/>
              </a:rPr>
              <a:t>For example, changing a URL from /login to /play on a gaming site shouldn’t allow direct access to the games.</a:t>
            </a:r>
          </a:p>
        </p:txBody>
      </p:sp>
    </p:spTree>
    <p:extLst>
      <p:ext uri="{BB962C8B-B14F-4D97-AF65-F5344CB8AC3E}">
        <p14:creationId xmlns:p14="http://schemas.microsoft.com/office/powerpoint/2010/main" val="14569206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Attacks</a:t>
            </a:r>
          </a:p>
        </p:txBody>
      </p:sp>
      <p:sp>
        <p:nvSpPr>
          <p:cNvPr id="2" name="Footer Placeholder 1"/>
          <p:cNvSpPr>
            <a:spLocks noGrp="1"/>
          </p:cNvSpPr>
          <p:nvPr>
            <p:ph type="ftr" sz="quarter" idx="11"/>
          </p:nvPr>
        </p:nvSpPr>
        <p:spPr/>
        <p:txBody>
          <a:bodyPr/>
          <a:lstStyle/>
          <a:p>
            <a:r>
              <a:rPr lang="en-US" smtClean="0"/>
              <a:t>© 2017 Indium Software</a:t>
            </a:r>
            <a:endParaRPr lang="en-US" dirty="0"/>
          </a:p>
        </p:txBody>
      </p:sp>
      <p:sp>
        <p:nvSpPr>
          <p:cNvPr id="3" name="Slide Number Placeholder 2"/>
          <p:cNvSpPr>
            <a:spLocks noGrp="1"/>
          </p:cNvSpPr>
          <p:nvPr>
            <p:ph type="sldNum" sz="quarter" idx="12"/>
          </p:nvPr>
        </p:nvSpPr>
        <p:spPr/>
        <p:txBody>
          <a:bodyPr/>
          <a:lstStyle/>
          <a:p>
            <a:fld id="{03EE2C33-768E-4BD7-A005-E21CFB86A2FD}" type="slidenum">
              <a:rPr lang="en-US" smtClean="0"/>
              <a:t>9</a:t>
            </a:fld>
            <a:endParaRPr lang="en-US"/>
          </a:p>
        </p:txBody>
      </p:sp>
      <p:sp>
        <p:nvSpPr>
          <p:cNvPr id="7" name="Rectangle 6"/>
          <p:cNvSpPr/>
          <p:nvPr/>
        </p:nvSpPr>
        <p:spPr>
          <a:xfrm>
            <a:off x="489674" y="925830"/>
            <a:ext cx="1794081" cy="307777"/>
          </a:xfrm>
          <a:prstGeom prst="rect">
            <a:avLst/>
          </a:prstGeom>
        </p:spPr>
        <p:txBody>
          <a:bodyPr wrap="none">
            <a:spAutoFit/>
          </a:bodyPr>
          <a:lstStyle/>
          <a:p>
            <a:r>
              <a:rPr lang="en-US" sz="1400" b="1" dirty="0">
                <a:solidFill>
                  <a:srgbClr val="0160A0"/>
                </a:solidFill>
                <a:latin typeface="Century Gothic" panose="020B0502020202020204" pitchFamily="34" charset="0"/>
              </a:rPr>
              <a:t>Brute Force Attack</a:t>
            </a:r>
          </a:p>
        </p:txBody>
      </p:sp>
      <p:sp>
        <p:nvSpPr>
          <p:cNvPr id="8" name="Rectangle 7"/>
          <p:cNvSpPr/>
          <p:nvPr/>
        </p:nvSpPr>
        <p:spPr>
          <a:xfrm>
            <a:off x="489674" y="1319927"/>
            <a:ext cx="8276602" cy="1384995"/>
          </a:xfrm>
          <a:prstGeom prst="rect">
            <a:avLst/>
          </a:prstGeom>
        </p:spPr>
        <p:txBody>
          <a:bodyPr wrap="square">
            <a:spAutoFit/>
          </a:bodyPr>
          <a:lstStyle/>
          <a:p>
            <a:pPr algn="just"/>
            <a:r>
              <a:rPr lang="en-US" sz="1200" dirty="0">
                <a:latin typeface="Century Gothic" panose="020B0502020202020204" pitchFamily="34" charset="0"/>
              </a:rPr>
              <a:t>This type of attack requires automated software. The idea is to try a large combinations of username/passwords to match with a valid combination and get unauthorized access</a:t>
            </a:r>
            <a:r>
              <a:rPr lang="en-US" sz="1200" dirty="0" smtClean="0">
                <a:latin typeface="Century Gothic" panose="020B0502020202020204" pitchFamily="34" charset="0"/>
              </a:rPr>
              <a:t>.</a:t>
            </a:r>
          </a:p>
          <a:p>
            <a:pPr algn="just"/>
            <a:endParaRPr lang="en-US" sz="1200" dirty="0">
              <a:latin typeface="Century Gothic" panose="020B0502020202020204" pitchFamily="34" charset="0"/>
            </a:endParaRPr>
          </a:p>
          <a:p>
            <a:pPr algn="just"/>
            <a:r>
              <a:rPr lang="en-US" sz="1200" dirty="0">
                <a:latin typeface="Century Gothic" panose="020B0502020202020204" pitchFamily="34" charset="0"/>
              </a:rPr>
              <a:t>Using automated tools, a number of username/password combinations can be combined and tested on an application. The application, if properly secured, should not allow repeated login attempts after a limited number of invalid attempts. An unsecured site will allow repeated and frequent login attempts and may give access after some time to a combination/input.</a:t>
            </a:r>
          </a:p>
        </p:txBody>
      </p:sp>
      <p:grpSp>
        <p:nvGrpSpPr>
          <p:cNvPr id="9" name="Group 8"/>
          <p:cNvGrpSpPr/>
          <p:nvPr/>
        </p:nvGrpSpPr>
        <p:grpSpPr>
          <a:xfrm>
            <a:off x="457200" y="2946538"/>
            <a:ext cx="8276602" cy="1819772"/>
            <a:chOff x="457200" y="1560931"/>
            <a:chExt cx="8276602" cy="1819772"/>
          </a:xfrm>
        </p:grpSpPr>
        <p:sp>
          <p:nvSpPr>
            <p:cNvPr id="10" name="Rectangle 9"/>
            <p:cNvSpPr/>
            <p:nvPr/>
          </p:nvSpPr>
          <p:spPr>
            <a:xfrm>
              <a:off x="457200" y="1560931"/>
              <a:ext cx="1685077" cy="307777"/>
            </a:xfrm>
            <a:prstGeom prst="rect">
              <a:avLst/>
            </a:prstGeom>
          </p:spPr>
          <p:txBody>
            <a:bodyPr wrap="none">
              <a:spAutoFit/>
            </a:bodyPr>
            <a:lstStyle/>
            <a:p>
              <a:r>
                <a:rPr lang="en-US" sz="1400" b="1" dirty="0">
                  <a:solidFill>
                    <a:srgbClr val="0160A0"/>
                  </a:solidFill>
                  <a:latin typeface="Century Gothic" panose="020B0502020202020204" pitchFamily="34" charset="0"/>
                </a:rPr>
                <a:t>Session Hijacking</a:t>
              </a:r>
            </a:p>
          </p:txBody>
        </p:sp>
        <p:sp>
          <p:nvSpPr>
            <p:cNvPr id="11" name="Rectangle 10"/>
            <p:cNvSpPr/>
            <p:nvPr/>
          </p:nvSpPr>
          <p:spPr>
            <a:xfrm>
              <a:off x="457200" y="1995708"/>
              <a:ext cx="8276602" cy="1384995"/>
            </a:xfrm>
            <a:prstGeom prst="rect">
              <a:avLst/>
            </a:prstGeom>
          </p:spPr>
          <p:txBody>
            <a:bodyPr wrap="square">
              <a:spAutoFit/>
            </a:bodyPr>
            <a:lstStyle/>
            <a:p>
              <a:pPr algn="just"/>
              <a:r>
                <a:rPr lang="en-US" sz="1200" dirty="0">
                  <a:latin typeface="Century Gothic" panose="020B0502020202020204" pitchFamily="34" charset="0"/>
                </a:rPr>
                <a:t>Here the malicious cracker keeps sniffs on user login/transaction activities. As soon a successful session is created between user and web server, the cracker hijacks or simply steals the session activities, or session ID. These session IDs contains confidential information which the cracker can then use to gain unauthorized access to that account and possibly the web server. Using a sniffer like Fiddler, the cracker watches activity that passes between an application and a web browsers looking for login requests. Once a session id/key is spotted, the cracker copies and pastes it in to a browser. If the session, and app, is secured, the cracker will be sent to a login or similar page. Otherwise, the cracker has all of the access privileges of the account.</a:t>
              </a:r>
            </a:p>
          </p:txBody>
        </p:sp>
      </p:grpSp>
    </p:spTree>
    <p:extLst>
      <p:ext uri="{BB962C8B-B14F-4D97-AF65-F5344CB8AC3E}">
        <p14:creationId xmlns:p14="http://schemas.microsoft.com/office/powerpoint/2010/main" val="93460026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1778</TotalTime>
  <Words>1412</Words>
  <Application>Microsoft Office PowerPoint</Application>
  <PresentationFormat>On-screen Show (16:9)</PresentationFormat>
  <Paragraphs>134</Paragraphs>
  <Slides>14</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14</vt:i4>
      </vt:variant>
    </vt:vector>
  </HeadingPairs>
  <TitlesOfParts>
    <vt:vector size="25" baseType="lpstr">
      <vt:lpstr>Arial</vt:lpstr>
      <vt:lpstr>Calibri</vt:lpstr>
      <vt:lpstr>Century Gothic</vt:lpstr>
      <vt:lpstr>Lato Light</vt:lpstr>
      <vt:lpstr>Roboto</vt:lpstr>
      <vt:lpstr>Wingdings</vt:lpstr>
      <vt:lpstr>Office Theme</vt:lpstr>
      <vt:lpstr>1_Custom Design</vt:lpstr>
      <vt:lpstr>2_Custom Design</vt:lpstr>
      <vt:lpstr>3_Custom Design</vt:lpstr>
      <vt:lpstr>Custom Design</vt:lpstr>
      <vt:lpstr>PowerPoint Presentation</vt:lpstr>
      <vt:lpstr>Introduction</vt:lpstr>
      <vt:lpstr>Goal</vt:lpstr>
      <vt:lpstr>What Is Vulnerability Assessment?</vt:lpstr>
      <vt:lpstr>What Is Penetration Testing?</vt:lpstr>
      <vt:lpstr>Features and Benefits of VAPT</vt:lpstr>
      <vt:lpstr>Types of Security Testing</vt:lpstr>
      <vt:lpstr>Attacks</vt:lpstr>
      <vt:lpstr>Attacks</vt:lpstr>
      <vt:lpstr>OWASP TOP 10</vt:lpstr>
      <vt:lpstr>Security Testing Approach</vt:lpstr>
      <vt:lpstr>Reports</vt:lpstr>
      <vt:lpstr>Security Testing Tools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Indium</dc:creator>
  <cp:lastModifiedBy>vicknesh sankar</cp:lastModifiedBy>
  <cp:revision>128</cp:revision>
  <dcterms:created xsi:type="dcterms:W3CDTF">2017-01-19T09:23:38Z</dcterms:created>
  <dcterms:modified xsi:type="dcterms:W3CDTF">2017-09-04T16:02:29Z</dcterms:modified>
</cp:coreProperties>
</file>