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4" r:id="rId7"/>
    <p:sldId id="261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psu.edu/~rtc12/CSE598G/introMeanShift_6pp.pdf" TargetMode="External"/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</a:t>
            </a:r>
            <a:r>
              <a:rPr lang="en-US" sz="1200" dirty="0" smtClean="0"/>
              <a:t>Segmentation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hlinkClick r:id="rId3"/>
              </a:rPr>
              <a:t>http://www.cse.psu.edu/~</a:t>
            </a:r>
            <a:r>
              <a:rPr lang="en-US" sz="1200" dirty="0" smtClean="0">
                <a:hlinkClick r:id="rId3"/>
              </a:rPr>
              <a:t>rtc12/CSE598G/introMeanShift_6pp.pdf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hypothesized object centers. </a:t>
            </a:r>
          </a:p>
          <a:p>
            <a:r>
              <a:rPr lang="en-US" dirty="0" smtClean="0"/>
              <a:t>Mean-shift mode estimation - non-parametric way of finding mode(s) of the probability density function </a:t>
            </a:r>
            <a:r>
              <a:rPr lang="en-US" dirty="0" smtClean="0"/>
              <a:t>from discrete samples.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2152" cy="487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</a:t>
            </a:r>
            <a:r>
              <a:rPr lang="en-US" dirty="0" smtClean="0"/>
              <a:t>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</a:t>
            </a:r>
            <a:r>
              <a:rPr lang="en-US" dirty="0" smtClean="0"/>
              <a:t>estimate of the object center.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80522" y="3578087"/>
            <a:ext cx="3578087" cy="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904" y="3578087"/>
            <a:ext cx="1371601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2203" y="3737727"/>
            <a:ext cx="20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is location</a:t>
            </a:r>
          </a:p>
          <a:p>
            <a:r>
              <a:rPr lang="en-US" dirty="0" smtClean="0"/>
              <a:t> agnostic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093" y="4060892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I is known, independent of 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542336" y="4812775"/>
            <a:ext cx="738062" cy="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72102" y="4460724"/>
            <a:ext cx="27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of patch match with</a:t>
            </a:r>
          </a:p>
          <a:p>
            <a:r>
              <a:rPr lang="en-US" dirty="0"/>
              <a:t>c</a:t>
            </a:r>
            <a:r>
              <a:rPr lang="en-US" dirty="0" smtClean="0"/>
              <a:t>ode-book entry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5184" y="4674346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vote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85275" y="4723722"/>
            <a:ext cx="1737838" cy="1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871791" y="4909480"/>
            <a:ext cx="1679714" cy="6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51505" y="5125275"/>
            <a:ext cx="272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code-book </a:t>
            </a:r>
          </a:p>
          <a:p>
            <a:r>
              <a:rPr lang="en-US" dirty="0" smtClean="0"/>
              <a:t>entry is a foreground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Segmentation </a:t>
            </a:r>
            <a:r>
              <a:rPr lang="en-US" dirty="0"/>
              <a:t>– </a:t>
            </a:r>
            <a:r>
              <a:rPr lang="en-US" dirty="0" smtClean="0"/>
              <a:t>Per </a:t>
            </a:r>
            <a:r>
              <a:rPr lang="en-US" dirty="0"/>
              <a:t>pixel </a:t>
            </a:r>
            <a:r>
              <a:rPr lang="en-US" dirty="0" smtClean="0"/>
              <a:t>foreground </a:t>
            </a:r>
            <a:r>
              <a:rPr lang="en-US" dirty="0"/>
              <a:t>/ </a:t>
            </a:r>
            <a:r>
              <a:rPr lang="en-US" dirty="0" smtClean="0"/>
              <a:t>background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voting – Hypothesis - p(o</a:t>
            </a:r>
            <a:r>
              <a:rPr lang="en-US" baseline="-25000" dirty="0" smtClean="0"/>
              <a:t>n</a:t>
            </a:r>
            <a:r>
              <a:rPr lang="en-US" dirty="0" smtClean="0"/>
              <a:t>, x). </a:t>
            </a:r>
          </a:p>
          <a:p>
            <a:r>
              <a:rPr lang="en-US" dirty="0" smtClean="0"/>
              <a:t>Want p(p = figure | o</a:t>
            </a:r>
            <a:r>
              <a:rPr lang="en-US" baseline="-25000" dirty="0" smtClean="0"/>
              <a:t>n</a:t>
            </a:r>
            <a:r>
              <a:rPr lang="en-US" dirty="0" smtClean="0"/>
              <a:t>, x) for each pixel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</a:t>
            </a:r>
            <a:r>
              <a:rPr lang="en-US" dirty="0" smtClean="0"/>
              <a:t>false positives / Handling multiple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339"/>
            <a:ext cx="10703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is done via local patches, with global structure enforced through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false positives due to secondary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Bounding boxes based rejection (if two hypothesis bounding boxes intersect, keep the one which is stronger)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solves above case. Bounding boxes may actually intersect due to occlusion. So, </a:t>
            </a:r>
            <a:r>
              <a:rPr lang="en-US" dirty="0"/>
              <a:t>local matches are desired.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44" y="2796829"/>
            <a:ext cx="596265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44" y="5244763"/>
            <a:ext cx="5924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false positives / Handling multiple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descriptor </a:t>
            </a:r>
            <a:r>
              <a:rPr lang="en-US" dirty="0"/>
              <a:t>l</a:t>
            </a:r>
            <a:r>
              <a:rPr lang="en-US" dirty="0" smtClean="0"/>
              <a:t>ength – information theoretic measure.</a:t>
            </a:r>
          </a:p>
          <a:p>
            <a:r>
              <a:rPr lang="en-US" dirty="0" smtClean="0"/>
              <a:t>Describe image: We can explain away a pixel as belonging to an object or we have to encode its grayscale value. We “save” on description length if we explain away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area</a:t>
            </a:r>
            <a:r>
              <a:rPr lang="en-US" dirty="0" smtClean="0"/>
              <a:t> pixels due to an object. However, subtract model complexity – prefer low number of objects, and penalize explaining away a pixel as object when segmentation says it is background.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overlapping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consider the “savings” made by combined hypotheses. Select overlapping hypothesis is 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4318104"/>
            <a:ext cx="32956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019" y="4703281"/>
            <a:ext cx="1914525" cy="638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406515" y="4721606"/>
            <a:ext cx="723694" cy="9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12" y="6251714"/>
            <a:ext cx="4676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Articulated </a:t>
            </a:r>
            <a:r>
              <a:rPr lang="en-US" dirty="0" smtClean="0"/>
              <a:t>objects – interpolation across different types of objects</a:t>
            </a:r>
            <a:endParaRPr lang="en-US" dirty="0"/>
          </a:p>
          <a:p>
            <a:pPr lvl="1"/>
            <a:r>
              <a:rPr lang="en-US" dirty="0" smtClean="0"/>
              <a:t>Votes made by patches from different training images and continuous voting space. Disadvantages?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	                  Training                  			       </a:t>
            </a:r>
            <a:r>
              <a:rPr lang="en-US" dirty="0"/>
              <a:t> </a:t>
            </a:r>
            <a:r>
              <a:rPr lang="en-US" dirty="0" smtClean="0"/>
              <a:t>          Testing</a:t>
            </a:r>
            <a:endParaRPr lang="en-US" dirty="0" smtClean="0"/>
          </a:p>
          <a:p>
            <a:r>
              <a:rPr lang="en-US" dirty="0" smtClean="0"/>
              <a:t>Invariances </a:t>
            </a:r>
            <a:r>
              <a:rPr lang="en-US" dirty="0" smtClean="0"/>
              <a:t>in the matching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Non-rigid articulations / soft body deformations.</a:t>
            </a:r>
          </a:p>
          <a:p>
            <a:r>
              <a:rPr lang="en-US" dirty="0" smtClean="0"/>
              <a:t>Statistical issues in the use of per frame snapshots of videos for analysis.</a:t>
            </a:r>
          </a:p>
          <a:p>
            <a:r>
              <a:rPr lang="en-US" dirty="0"/>
              <a:t>Category independent code-books – bag of visual words type?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591387"/>
            <a:ext cx="1286290" cy="122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89" y="2580653"/>
            <a:ext cx="1246533" cy="123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589" y="2580653"/>
            <a:ext cx="1400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Object Categorization and Segmentation with an Implicit Shape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(back then), no segmentation information used in object categorization. </a:t>
            </a:r>
          </a:p>
          <a:p>
            <a:r>
              <a:rPr lang="en-US" dirty="0" smtClean="0"/>
              <a:t>Segmentation done primarily on low level features in an unsupervised setting.</a:t>
            </a:r>
          </a:p>
          <a:p>
            <a:r>
              <a:rPr lang="en-US" dirty="0" smtClean="0"/>
              <a:t>Human vision - object recognition is intertwined with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833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object categorization and segmentation in the wild.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Extract </a:t>
            </a:r>
            <a:r>
              <a:rPr lang="en-US" dirty="0" smtClean="0"/>
              <a:t>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Segmentation:</a:t>
            </a:r>
            <a:endParaRPr lang="en-US" dirty="0" smtClean="0"/>
          </a:p>
          <a:p>
            <a:pPr lvl="2"/>
            <a:r>
              <a:rPr lang="en-US" dirty="0" smtClean="0"/>
              <a:t>Segmentation mask + per-pixel confidence estimate for segmentation.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527" y="5357169"/>
            <a:ext cx="26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smtClean="0"/>
              <a:t>Training images + </a:t>
            </a:r>
          </a:p>
          <a:p>
            <a:r>
              <a:rPr lang="en-US" b="1" dirty="0" smtClean="0"/>
              <a:t>Labels (object categories</a:t>
            </a:r>
            <a:r>
              <a:rPr lang="en-US" b="1" dirty="0" smtClean="0"/>
              <a:t>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Object centers??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</a:t>
            </a:r>
            <a:r>
              <a:rPr lang="en-US" dirty="0" smtClean="0"/>
              <a:t>/ p</a:t>
            </a:r>
            <a:r>
              <a:rPr lang="en-US" dirty="0" smtClean="0"/>
              <a:t>atch v</a:t>
            </a:r>
            <a:r>
              <a:rPr lang="en-US" dirty="0" smtClean="0"/>
              <a:t>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{&lt;Object, x1, y1&gt;,…}. This is the same info as: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966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Combined Object Categorization and Segmentation with an Implicit Shape Model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/ patch voting</vt:lpstr>
      <vt:lpstr>Mean-shift Mode estimation for maxima in continuous voting space</vt:lpstr>
      <vt:lpstr>Probabilistic Interpretation of the voting scheme</vt:lpstr>
      <vt:lpstr>Object Segmentation – Per pixel foreground / background estimates</vt:lpstr>
      <vt:lpstr>Reducing false positives / Handling multiple objects</vt:lpstr>
      <vt:lpstr>Reducing false positives / Handling multiple objects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145</cp:revision>
  <dcterms:created xsi:type="dcterms:W3CDTF">2016-02-17T18:40:11Z</dcterms:created>
  <dcterms:modified xsi:type="dcterms:W3CDTF">2016-02-18T18:01:54Z</dcterms:modified>
</cp:coreProperties>
</file>