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65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75" d="100"/>
          <a:sy n="75" d="100"/>
        </p:scale>
        <p:origin x="13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 Applications -</a:t>
            </a:r>
            <a:br>
              <a:rPr lang="en-US" dirty="0" smtClean="0"/>
            </a:br>
            <a:r>
              <a:rPr lang="en-US" dirty="0" smtClean="0"/>
              <a:t>3D Mesh Labeling via CNNs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54" y="6033053"/>
            <a:ext cx="3207027" cy="457200"/>
          </a:xfrm>
        </p:spPr>
        <p:txBody>
          <a:bodyPr/>
          <a:lstStyle/>
          <a:p>
            <a:r>
              <a:rPr lang="en-US" dirty="0" err="1" smtClean="0"/>
              <a:t>Guo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53058" y="6033053"/>
            <a:ext cx="3207027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Presented by: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Mukul Sati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2/22/2016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3210" y="4480118"/>
            <a:ext cx="6405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Images and materials sourced off:</a:t>
            </a:r>
          </a:p>
          <a:p>
            <a:r>
              <a:rPr lang="en-US" sz="1600" dirty="0" smtClean="0"/>
              <a:t>3D Mesh Labeling via Deep CNNs – </a:t>
            </a:r>
            <a:r>
              <a:rPr lang="en-US" sz="1600" dirty="0" err="1" smtClean="0"/>
              <a:t>Guo</a:t>
            </a:r>
            <a:r>
              <a:rPr lang="en-US" sz="1600" dirty="0" smtClean="0"/>
              <a:t> et  al.</a:t>
            </a:r>
          </a:p>
          <a:p>
            <a:r>
              <a:rPr lang="en-US" sz="1600" dirty="0" smtClean="0"/>
              <a:t>The Princeton Shape Benchmark – </a:t>
            </a:r>
            <a:r>
              <a:rPr lang="en-US" sz="1600" dirty="0" err="1" smtClean="0"/>
              <a:t>Shilane</a:t>
            </a:r>
            <a:r>
              <a:rPr lang="en-US" sz="1600" dirty="0"/>
              <a:t> </a:t>
            </a:r>
            <a:r>
              <a:rPr lang="en-US" sz="1600" dirty="0" smtClean="0"/>
              <a:t>et al.</a:t>
            </a:r>
          </a:p>
          <a:p>
            <a:r>
              <a:rPr lang="en-US" sz="1600" dirty="0" smtClean="0"/>
              <a:t>Learning 3D Mesh Segmentation and Labeling – </a:t>
            </a:r>
            <a:r>
              <a:rPr lang="en-US" sz="1600" dirty="0" err="1" smtClean="0"/>
              <a:t>Kalogerakis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Shape matching and recognition using shape contexts – </a:t>
            </a:r>
            <a:r>
              <a:rPr lang="en-US" sz="1600" dirty="0" err="1" smtClean="0"/>
              <a:t>Belongie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Consistent Mesh Partitioning and </a:t>
            </a:r>
            <a:r>
              <a:rPr lang="en-US" sz="1600" dirty="0" err="1" smtClean="0"/>
              <a:t>Skeletonisation</a:t>
            </a:r>
            <a:r>
              <a:rPr lang="en-US" sz="1600" dirty="0" smtClean="0"/>
              <a:t> using SDFs – </a:t>
            </a:r>
            <a:r>
              <a:rPr lang="en-US" sz="1600" dirty="0" err="1" smtClean="0"/>
              <a:t>Shapira</a:t>
            </a:r>
            <a:r>
              <a:rPr lang="en-US" sz="1600" dirty="0" smtClean="0"/>
              <a:t> et 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57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 - 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a labeled novel mesh. However, there may be slight inconsistencies, as decisions were taken for each triangle separately.</a:t>
            </a:r>
          </a:p>
          <a:p>
            <a:r>
              <a:rPr lang="en-US" dirty="0" smtClean="0"/>
              <a:t>“Smoothen” the labeling by optimizing an appropriate energy 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92" y="3348450"/>
            <a:ext cx="1869795" cy="2828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17" y="3348452"/>
            <a:ext cx="1869796" cy="28285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69017" y="4762706"/>
            <a:ext cx="1609470" cy="74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Label Optimization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38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Penalize if this t is being assigned a head label: –log(p(k)).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51" y="2572370"/>
            <a:ext cx="1169586" cy="1204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8191" y="3091741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 = 0.95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8191" y="272240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 = 0.05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62" y="4357857"/>
            <a:ext cx="1666875" cy="16954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733261" y="452361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3714" y="4357857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head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901092" y="2677629"/>
            <a:ext cx="1060704" cy="914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82009" y="562366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3247" y="584776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608705" y="48580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981" y="5386099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torso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k).</a:t>
            </a:r>
          </a:p>
          <a:p>
            <a:pPr lvl="1"/>
            <a:r>
              <a:rPr lang="en-US" dirty="0" smtClean="0"/>
              <a:t>Term to ensure smoothness amongst neighboring triangles.</a:t>
            </a:r>
          </a:p>
          <a:p>
            <a:pPr lvl="2"/>
            <a:r>
              <a:rPr lang="en-US" dirty="0" smtClean="0"/>
              <a:t>0 penalty if the labels are the same.</a:t>
            </a:r>
          </a:p>
          <a:p>
            <a:pPr lvl="2"/>
            <a:r>
              <a:rPr lang="en-US" dirty="0" smtClean="0"/>
              <a:t>Penalize otherwise based on distance between centroids and dihedral angles.</a:t>
            </a:r>
          </a:p>
          <a:p>
            <a:pPr marL="1371600" lvl="3" indent="0">
              <a:buNone/>
            </a:pPr>
            <a:r>
              <a:rPr lang="en-US" dirty="0" smtClean="0"/>
              <a:t>-log(k * </a:t>
            </a:r>
            <a:r>
              <a:rPr lang="en-US" dirty="0" err="1" smtClean="0"/>
              <a:t>dist</a:t>
            </a:r>
            <a:r>
              <a:rPr lang="en-US" dirty="0" smtClean="0"/>
              <a:t> * dihedral angle) (k – tunable constant)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2891" y="6085521"/>
            <a:ext cx="78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penalty                                                              Low penalties (High </a:t>
            </a:r>
            <a:r>
              <a:rPr lang="en-US" dirty="0" err="1" smtClean="0"/>
              <a:t>dist</a:t>
            </a:r>
            <a:r>
              <a:rPr lang="en-US" dirty="0" smtClean="0"/>
              <a:t> * dihedral)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26" y="4474209"/>
            <a:ext cx="1828800" cy="1476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65" y="4390459"/>
            <a:ext cx="2825103" cy="16950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52" y="4575386"/>
            <a:ext cx="1491870" cy="1345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3758" y="3110547"/>
            <a:ext cx="1666875" cy="1695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50243" y="46004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925701" y="36106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12" y="2622792"/>
            <a:ext cx="4981575" cy="756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01" y="4316896"/>
            <a:ext cx="2809875" cy="4762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4277139" y="3448878"/>
            <a:ext cx="791818" cy="8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4" y="4311408"/>
            <a:ext cx="4876800" cy="73342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7553739" y="3448878"/>
            <a:ext cx="669235" cy="8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1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 – </a:t>
            </a:r>
            <a:r>
              <a:rPr lang="en-US" dirty="0" smtClean="0"/>
              <a:t>(Local) </a:t>
            </a:r>
            <a:r>
              <a:rPr lang="en-US" dirty="0" smtClean="0"/>
              <a:t>Objective minimization using multi-label graph-cuts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Fast Approximate Energy Minimization via Graph Cuts – </a:t>
            </a:r>
            <a:r>
              <a:rPr lang="en-US" sz="1600" dirty="0" err="1" smtClean="0"/>
              <a:t>Boykov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Start with the labels obtained using </a:t>
            </a:r>
          </a:p>
          <a:p>
            <a:r>
              <a:rPr lang="en-US" sz="1600" dirty="0" smtClean="0"/>
              <a:t>Consider each pair of labels and find the corresponding triangle sets.</a:t>
            </a:r>
          </a:p>
          <a:p>
            <a:r>
              <a:rPr lang="en-US" sz="1600" dirty="0" smtClean="0"/>
              <a:t>For each triangle set, allow two types of moves for optimization of objective:</a:t>
            </a:r>
          </a:p>
          <a:p>
            <a:pPr lvl="1"/>
            <a:r>
              <a:rPr lang="en-US" sz="1200" dirty="0" smtClean="0"/>
              <a:t>Label-swap: The labels of two triangles are swapped.</a:t>
            </a:r>
          </a:p>
          <a:p>
            <a:pPr lvl="1"/>
            <a:r>
              <a:rPr lang="en-US" sz="1200" dirty="0" smtClean="0"/>
              <a:t>Label-expansion: The label of a triangle is switched to the other label.</a:t>
            </a:r>
          </a:p>
          <a:p>
            <a:r>
              <a:rPr lang="en-US" sz="1600" dirty="0" smtClean="0"/>
              <a:t>The authors frame finding optimal swap and expansion moves as finding a </a:t>
            </a:r>
            <a:r>
              <a:rPr lang="en-US" sz="1600" dirty="0" err="1" smtClean="0"/>
              <a:t>minimium</a:t>
            </a:r>
            <a:r>
              <a:rPr lang="en-US" sz="1600" dirty="0" smtClean="0"/>
              <a:t> cut in an appropriate graph.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8" y="4702417"/>
            <a:ext cx="8667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9" y="4001294"/>
            <a:ext cx="1673683" cy="2164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463" y="4069896"/>
            <a:ext cx="1471588" cy="2027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2769" y="61500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Labels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4421" y="6148839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Considering torso and</a:t>
            </a:r>
          </a:p>
          <a:p>
            <a:r>
              <a:rPr lang="en-US" dirty="0" smtClean="0"/>
              <a:t> head triangles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593" y="5377311"/>
            <a:ext cx="650258" cy="1008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35" y="4211642"/>
            <a:ext cx="1533525" cy="10858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533606" y="4994084"/>
            <a:ext cx="1148772" cy="69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3606" y="623227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swap moves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587" y="4069896"/>
            <a:ext cx="977868" cy="1275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29" y="5340117"/>
            <a:ext cx="650258" cy="10080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482829" y="4754567"/>
            <a:ext cx="301251" cy="99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55923" y="6232271"/>
            <a:ext cx="257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expansion moves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4786" y="4211642"/>
            <a:ext cx="1533525" cy="108585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6157260" y="4754567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5775" y="4075974"/>
            <a:ext cx="990600" cy="1295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9592384" y="4723674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9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feature-set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meshes. </a:t>
            </a:r>
          </a:p>
          <a:p>
            <a:endParaRPr lang="en-US" dirty="0" smtClean="0"/>
          </a:p>
          <a:p>
            <a:r>
              <a:rPr lang="en-US" dirty="0" smtClean="0"/>
              <a:t>A particular feature f</a:t>
            </a:r>
            <a:r>
              <a:rPr lang="en-US" baseline="-25000" dirty="0" smtClean="0"/>
              <a:t>i</a:t>
            </a:r>
            <a:r>
              <a:rPr lang="en-US" dirty="0" smtClean="0"/>
              <a:t> that works for one class of meshes may not work for another.</a:t>
            </a:r>
          </a:p>
          <a:p>
            <a:endParaRPr lang="en-US" dirty="0" smtClean="0"/>
          </a:p>
          <a:p>
            <a:r>
              <a:rPr lang="en-US" dirty="0" smtClean="0"/>
              <a:t>Some approaches learn a linear combination of features for each class of mesh: f:t -&gt; R</a:t>
            </a:r>
            <a:r>
              <a:rPr lang="en-US" baseline="30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+  a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+ … </a:t>
            </a:r>
          </a:p>
          <a:p>
            <a:endParaRPr lang="en-US" dirty="0" smtClean="0"/>
          </a:p>
          <a:p>
            <a:r>
              <a:rPr lang="en-US" dirty="0" smtClean="0"/>
              <a:t>The approach using CNNs learns a non-linear combination of features.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2" name="Picture 6" descr="http://www.film.com/wp-content/uploads/2011/06/One-Ring-to-Rule-Them-Al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5" y="536825"/>
            <a:ext cx="1901825" cy="12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2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geometry features for each triangle face.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52" y="2940050"/>
            <a:ext cx="3000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features in a 2D grid that will serve as the input to the CNN.</a:t>
            </a:r>
          </a:p>
          <a:p>
            <a:r>
              <a:rPr lang="en-US" dirty="0" smtClean="0"/>
              <a:t>A key experiment in the work is showing that </a:t>
            </a:r>
            <a:r>
              <a:rPr lang="en-US" b="1" dirty="0" smtClean="0"/>
              <a:t>any</a:t>
            </a:r>
            <a:r>
              <a:rPr lang="en-US" dirty="0" smtClean="0"/>
              <a:t> mapping from the 1D set of features to the 2D grid leads to a performant labeler.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77" y="3617119"/>
            <a:ext cx="3291523" cy="23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124519"/>
            <a:ext cx="11094720" cy="3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training triangle, for an indicator vector for its label.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56" y="3054561"/>
            <a:ext cx="2724150" cy="2733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57600" y="3510546"/>
            <a:ext cx="3098800" cy="1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400" y="3261360"/>
            <a:ext cx="1795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r>
              <a:rPr lang="en-US" baseline="30000" dirty="0" smtClean="0"/>
              <a:t>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 = [0, 0, 1, 0, 0]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01440" y="4560094"/>
            <a:ext cx="2854960" cy="17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Mesh Labeling Problem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4021" y="3535497"/>
            <a:ext cx="1574276" cy="735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10" y="2455343"/>
            <a:ext cx="2724150" cy="2733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46" y="2073015"/>
            <a:ext cx="1914525" cy="289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6808" y="5166276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the squared error between the label probabilities and the indicator matrix to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03" y="2623185"/>
            <a:ext cx="4195128" cy="39423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840990" y="408391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40990" y="49576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30830" y="319999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52" y="3791880"/>
            <a:ext cx="3495675" cy="466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32709" y="44071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99029" y="4107456"/>
            <a:ext cx="396240" cy="29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950389" y="4211732"/>
            <a:ext cx="95409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65750" y="4773013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 vector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38" y="5733113"/>
            <a:ext cx="1025778" cy="1029364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>
            <a:off x="1629499" y="5233862"/>
            <a:ext cx="659255" cy="4729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18758" y="2623185"/>
            <a:ext cx="281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= [0.0, 0.5, 0.5, 0.0, 0.0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20825" y="4083919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20825" y="3134870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20573" y="492924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each stage of the CNN, the feature maps (learned weights W</a:t>
            </a:r>
            <a:r>
              <a:rPr lang="en-US" baseline="-25000" dirty="0" smtClean="0"/>
              <a:t>i</a:t>
            </a:r>
            <a:r>
              <a:rPr lang="en-US" dirty="0" smtClean="0"/>
              <a:t> = {w</a:t>
            </a:r>
            <a:r>
              <a:rPr lang="en-US" baseline="-25000" dirty="0" smtClean="0"/>
              <a:t>i1</a:t>
            </a:r>
            <a:r>
              <a:rPr lang="en-US" dirty="0" smtClean="0"/>
              <a:t>, w</a:t>
            </a:r>
            <a:r>
              <a:rPr lang="en-US" baseline="-25000" dirty="0" smtClean="0"/>
              <a:t>i2</a:t>
            </a:r>
            <a:r>
              <a:rPr lang="en-US" dirty="0" smtClean="0"/>
              <a:t>,…w</a:t>
            </a:r>
            <a:r>
              <a:rPr lang="en-US" baseline="-25000" dirty="0" smtClean="0"/>
              <a:t>in</a:t>
            </a:r>
            <a:r>
              <a:rPr lang="en-US" dirty="0" smtClean="0"/>
              <a:t>}) can be used to transform each triangle’s feature vector into some d-dimensional space.</a:t>
            </a:r>
          </a:p>
          <a:p>
            <a:pPr lvl="1"/>
            <a:r>
              <a:rPr lang="en-US" dirty="0" smtClean="0"/>
              <a:t>Forward propagate feature vector v for triangle t </a:t>
            </a:r>
            <a:r>
              <a:rPr lang="en-US" dirty="0" err="1" smtClean="0"/>
              <a:t>upto</a:t>
            </a:r>
            <a:r>
              <a:rPr lang="en-US" dirty="0" smtClean="0"/>
              <a:t> a layer to get input P to the layer P</a:t>
            </a:r>
            <a:r>
              <a:rPr lang="en-US" dirty="0" smtClean="0"/>
              <a:t> 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…</a:t>
            </a:r>
            <a:r>
              <a:rPr lang="en-US" dirty="0" smtClean="0"/>
              <a:t>.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For feature map Wi, compute </a:t>
            </a:r>
            <a:r>
              <a:rPr lang="en-US" dirty="0" err="1" smtClean="0"/>
              <a:t>WiTp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Stack the above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 - Learning to Generate Chairs, Tables and Cars with CNNs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401887"/>
            <a:ext cx="6991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different from the 3D Mesh segmentation problem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51" y="3557751"/>
            <a:ext cx="2384097" cy="2392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9" y="2282940"/>
            <a:ext cx="1675537" cy="25341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896" y="4849614"/>
            <a:ext cx="13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69" y="1243965"/>
            <a:ext cx="1558833" cy="232574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3" idx="3"/>
            <a:endCxn id="3" idx="1"/>
          </p:cNvCxnSpPr>
          <p:nvPr/>
        </p:nvCxnSpPr>
        <p:spPr>
          <a:xfrm flipV="1">
            <a:off x="3902146" y="2406838"/>
            <a:ext cx="3541923" cy="11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2" idx="1"/>
          </p:cNvCxnSpPr>
          <p:nvPr/>
        </p:nvCxnSpPr>
        <p:spPr>
          <a:xfrm>
            <a:off x="3902146" y="3550013"/>
            <a:ext cx="3454105" cy="12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16373">
            <a:off x="5272502" y="2833897"/>
            <a:ext cx="1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183133">
            <a:off x="5342511" y="4225207"/>
            <a:ext cx="10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9747" y="6314817"/>
            <a:ext cx="70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 – Segmentation + Recognize as instances of </a:t>
            </a:r>
            <a:r>
              <a:rPr lang="en-US" b="1" dirty="0" smtClean="0"/>
              <a:t>known</a:t>
            </a:r>
            <a:r>
              <a:rPr lang="en-US" dirty="0" smtClean="0"/>
              <a:t> part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set of labeled “learning” examples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493" y="2538650"/>
            <a:ext cx="1219048" cy="24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28" y="2020341"/>
            <a:ext cx="2692063" cy="39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85" y="2562331"/>
            <a:ext cx="1215032" cy="2427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9027" y="5168348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Input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6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are object category specific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4" y="3125103"/>
            <a:ext cx="2717460" cy="115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79" y="3702881"/>
            <a:ext cx="2920635" cy="59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76" y="2465281"/>
            <a:ext cx="2724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 - Learn a way of labeling each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training data, find a way to estimate p(label | triangle):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98" y="2592084"/>
            <a:ext cx="191452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23" y="3340976"/>
            <a:ext cx="753297" cy="1398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3620" y="330122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85%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triangle by extracting relevant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Extract some number(s) representative of the geometric configuration for each triangle – extract some geometric features.</a:t>
            </a:r>
          </a:p>
          <a:p>
            <a:pPr lvl="1"/>
            <a:r>
              <a:rPr lang="en-US" dirty="0" smtClean="0"/>
              <a:t>Curvature</a:t>
            </a:r>
          </a:p>
          <a:p>
            <a:pPr lvl="1"/>
            <a:r>
              <a:rPr lang="en-US" dirty="0" smtClean="0"/>
              <a:t>Shape Diameter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08" y="2329069"/>
            <a:ext cx="818322" cy="8183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00600" y="2643809"/>
            <a:ext cx="70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6150" y="245914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endParaRPr lang="en-US" baseline="30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94" y="4691346"/>
            <a:ext cx="1451068" cy="1485617"/>
          </a:xfrm>
          <a:prstGeom prst="rect">
            <a:avLst/>
          </a:prstGeom>
        </p:spPr>
      </p:pic>
      <p:pic>
        <p:nvPicPr>
          <p:cNvPr id="1026" name="Picture 2" descr="http://opticalengineering.spiedigitallibrary.org/data/Journals/OPTICE/22115/097201_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9" y="4722001"/>
            <a:ext cx="1972434" cy="14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74" y="3503860"/>
            <a:ext cx="1781175" cy="26574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3" y="3560359"/>
            <a:ext cx="1705725" cy="2580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Training process – assuming one v/s all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22050" y="1461516"/>
            <a:ext cx="10389289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Triangles t is transformed to vector v in R</a:t>
            </a:r>
            <a:r>
              <a:rPr lang="en-US" baseline="30000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p(label | t) =&gt; p(label | v).</a:t>
            </a:r>
          </a:p>
          <a:p>
            <a:r>
              <a:rPr lang="en-US" dirty="0" smtClean="0"/>
              <a:t>Model the probability distribution of each label: </a:t>
            </a:r>
            <a:r>
              <a:rPr lang="en-US" dirty="0" smtClean="0"/>
              <a:t>p(label | v) = f(</a:t>
            </a:r>
            <a:r>
              <a:rPr lang="az-Cyrl-AZ" dirty="0" smtClean="0"/>
              <a:t>Ѳ</a:t>
            </a:r>
            <a:r>
              <a:rPr lang="en-US" dirty="0" smtClean="0"/>
              <a:t>, v). </a:t>
            </a:r>
            <a:r>
              <a:rPr lang="en-US" sz="1600" dirty="0" smtClean="0"/>
              <a:t>(Or use a non-</a:t>
            </a:r>
            <a:r>
              <a:rPr lang="en-US" sz="1600" dirty="0" err="1" smtClean="0"/>
              <a:t>parameteric</a:t>
            </a:r>
            <a:r>
              <a:rPr lang="en-US" sz="1600" dirty="0" smtClean="0"/>
              <a:t> prob. density estimation technique).</a:t>
            </a:r>
            <a:endParaRPr lang="en-US" dirty="0" smtClean="0"/>
          </a:p>
          <a:p>
            <a:r>
              <a:rPr lang="en-US" dirty="0" smtClean="0"/>
              <a:t>Learn parameters </a:t>
            </a:r>
            <a:r>
              <a:rPr lang="az-Cyrl-AZ" dirty="0" smtClean="0"/>
              <a:t>Ѳ</a:t>
            </a:r>
            <a:r>
              <a:rPr lang="en-US" dirty="0" smtClean="0"/>
              <a:t> from input data for each label.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53" y="3747128"/>
            <a:ext cx="818322" cy="8183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95940" y="3737551"/>
            <a:ext cx="991426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5940" y="4197356"/>
            <a:ext cx="774213" cy="3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56896">
            <a:off x="2962347" y="4838164"/>
            <a:ext cx="818322" cy="8183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17778" y="4936165"/>
            <a:ext cx="1182014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117778" y="5318592"/>
            <a:ext cx="1053608" cy="28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287" y="3745520"/>
            <a:ext cx="3083356" cy="2635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7633" y="43555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791" y="3588391"/>
            <a:ext cx="2835660" cy="1903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678" y="6251808"/>
            <a:ext cx="307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provided training labeling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42451" y="56196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7906791" y="5903843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06791" y="6251808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7900" y="6195888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07900" y="582317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73" y="4690322"/>
            <a:ext cx="942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83" y="2774612"/>
            <a:ext cx="2106462" cy="3186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Handling novel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4034" y="2087217"/>
            <a:ext cx="975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triangle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to feature space v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probability of each label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| v</a:t>
            </a:r>
            <a:r>
              <a:rPr lang="en-US" baseline="-25000" dirty="0" smtClean="0"/>
              <a:t>i</a:t>
            </a:r>
            <a:r>
              <a:rPr lang="en-US" dirty="0" smtClean="0"/>
              <a:t>) from the learned probability distribution.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091526"/>
            <a:ext cx="3495675" cy="25527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4303643" y="4084983"/>
            <a:ext cx="2951922" cy="65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000" y="3740079"/>
            <a:ext cx="1555475" cy="10442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344829" y="5426510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</a:t>
            </a:r>
            <a:r>
              <a:rPr lang="en-US" baseline="-25000" dirty="0" smtClean="0"/>
              <a:t>i</a:t>
            </a:r>
            <a:r>
              <a:rPr lang="en-US" dirty="0" smtClean="0"/>
              <a:t>) = 0.95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52139" y="50481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vi) = 0.05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543800" y="4099563"/>
            <a:ext cx="3180521" cy="160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08574" y="3083579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08574" y="3431544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009683" y="3375624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009683" y="300290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18452" y="6082640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931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CNN Applications - 3D Mesh Labeling via CNNs</vt:lpstr>
      <vt:lpstr>The 3D Mesh Labeling Problem</vt:lpstr>
      <vt:lpstr>Slightly different from the 3D Mesh segmentation problem</vt:lpstr>
      <vt:lpstr>Requires set of labeled “learning” examples</vt:lpstr>
      <vt:lpstr>Labels are object category specific</vt:lpstr>
      <vt:lpstr>Possible approach - Learn a way of labeling each triangle</vt:lpstr>
      <vt:lpstr>Learning triangle labeling</vt:lpstr>
      <vt:lpstr>Learning triangle labeling – Training process – assuming one v/s all</vt:lpstr>
      <vt:lpstr>Learning triangle labeling – Handling novel data</vt:lpstr>
      <vt:lpstr>Additional step - Label optimization</vt:lpstr>
      <vt:lpstr>Label Optimization</vt:lpstr>
      <vt:lpstr>Label Optimization</vt:lpstr>
      <vt:lpstr>Label Optimization</vt:lpstr>
      <vt:lpstr>Label Optimization – (Local) Objective minimization using multi-label graph-cuts</vt:lpstr>
      <vt:lpstr>One feature-set to rule them all</vt:lpstr>
      <vt:lpstr>CNNs for 3D Mesh Labeling</vt:lpstr>
      <vt:lpstr>CNNs for 3D Mesh Labeling</vt:lpstr>
      <vt:lpstr>CNN structure</vt:lpstr>
      <vt:lpstr>CNN training</vt:lpstr>
      <vt:lpstr>CNN training</vt:lpstr>
      <vt:lpstr>Visualization</vt:lpstr>
      <vt:lpstr>Visualization</vt:lpstr>
      <vt:lpstr>Briefly - Learning to Generate Chairs, Tables and Cars with CNNs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Applications - 3D Mesh Labeling via CNNs</dc:title>
  <dc:creator>Mukul Sati</dc:creator>
  <cp:lastModifiedBy>Mukul Sati</cp:lastModifiedBy>
  <cp:revision>90</cp:revision>
  <dcterms:created xsi:type="dcterms:W3CDTF">2016-02-21T21:28:32Z</dcterms:created>
  <dcterms:modified xsi:type="dcterms:W3CDTF">2016-02-22T14:44:59Z</dcterms:modified>
</cp:coreProperties>
</file>