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  <p:sldId id="266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9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2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2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7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7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1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3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8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4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0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CNN Applications -</a:t>
            </a:r>
            <a:br>
              <a:rPr lang="en-US" dirty="0" smtClean="0"/>
            </a:br>
            <a:r>
              <a:rPr lang="en-US" dirty="0" smtClean="0"/>
              <a:t>3D Mesh Labeling via CNNs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54" y="6033053"/>
            <a:ext cx="3207027" cy="457200"/>
          </a:xfrm>
        </p:spPr>
        <p:txBody>
          <a:bodyPr/>
          <a:lstStyle/>
          <a:p>
            <a:r>
              <a:rPr lang="en-US" dirty="0" err="1" smtClean="0"/>
              <a:t>Guo</a:t>
            </a:r>
            <a:r>
              <a:rPr lang="en-US" dirty="0" smtClean="0"/>
              <a:t> et al.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753058" y="6033053"/>
            <a:ext cx="3207027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/>
              <a:t>Presented by: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Mukul Sati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2/22/2016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3210" y="4480118"/>
            <a:ext cx="64050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Images and materials sourced off:</a:t>
            </a:r>
          </a:p>
          <a:p>
            <a:r>
              <a:rPr lang="en-US" sz="1600" dirty="0" smtClean="0"/>
              <a:t>3D Mesh Labeling via Deep CNNs – </a:t>
            </a:r>
            <a:r>
              <a:rPr lang="en-US" sz="1600" dirty="0" err="1" smtClean="0"/>
              <a:t>Guo</a:t>
            </a:r>
            <a:r>
              <a:rPr lang="en-US" sz="1600" dirty="0" smtClean="0"/>
              <a:t> et  al.</a:t>
            </a:r>
          </a:p>
          <a:p>
            <a:r>
              <a:rPr lang="en-US" sz="1600" dirty="0" smtClean="0"/>
              <a:t>The Princeton Shape Benchmark – </a:t>
            </a:r>
            <a:r>
              <a:rPr lang="en-US" sz="1600" dirty="0" err="1" smtClean="0"/>
              <a:t>Shilane</a:t>
            </a:r>
            <a:r>
              <a:rPr lang="en-US" sz="1600" dirty="0"/>
              <a:t> </a:t>
            </a:r>
            <a:r>
              <a:rPr lang="en-US" sz="1600" dirty="0" smtClean="0"/>
              <a:t>et al.</a:t>
            </a:r>
          </a:p>
          <a:p>
            <a:r>
              <a:rPr lang="en-US" sz="1600" dirty="0" smtClean="0"/>
              <a:t>Learning 3D Mesh Segmentation and Labeling – </a:t>
            </a:r>
            <a:r>
              <a:rPr lang="en-US" sz="1600" dirty="0" err="1" smtClean="0"/>
              <a:t>Kalogerakis</a:t>
            </a:r>
            <a:r>
              <a:rPr lang="en-US" sz="1600" dirty="0" smtClean="0"/>
              <a:t> et al.</a:t>
            </a:r>
          </a:p>
          <a:p>
            <a:r>
              <a:rPr lang="en-US" sz="1600" dirty="0" smtClean="0"/>
              <a:t>Shape matching and recognition using shape contexts – </a:t>
            </a:r>
            <a:r>
              <a:rPr lang="en-US" sz="1600" dirty="0" err="1" smtClean="0"/>
              <a:t>Belongie</a:t>
            </a:r>
            <a:r>
              <a:rPr lang="en-US" sz="1600" dirty="0" smtClean="0"/>
              <a:t> et al.</a:t>
            </a:r>
          </a:p>
          <a:p>
            <a:r>
              <a:rPr lang="en-US" sz="1600" dirty="0" smtClean="0"/>
              <a:t>Consistent Mesh Partitioning and </a:t>
            </a:r>
            <a:r>
              <a:rPr lang="en-US" sz="1600" dirty="0" err="1" smtClean="0"/>
              <a:t>Skeletonisation</a:t>
            </a:r>
            <a:r>
              <a:rPr lang="en-US" sz="1600" dirty="0" smtClean="0"/>
              <a:t> using SDFs – </a:t>
            </a:r>
            <a:r>
              <a:rPr lang="en-US" sz="1600" dirty="0" err="1" smtClean="0"/>
              <a:t>Shapira</a:t>
            </a:r>
            <a:r>
              <a:rPr lang="en-US" sz="1600" dirty="0" smtClean="0"/>
              <a:t> et al.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457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feature-set to rule them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set of features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23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7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3D Mesh Labeling Problem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224021" y="3535497"/>
            <a:ext cx="1574276" cy="735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710" y="2455343"/>
            <a:ext cx="2724150" cy="2733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746" y="2073015"/>
            <a:ext cx="1914525" cy="2895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06808" y="5166276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Triangle 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7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Slightly different from the 3D Mesh segmentation problem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251" y="3557751"/>
            <a:ext cx="2384097" cy="23924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609" y="2282940"/>
            <a:ext cx="1675537" cy="25341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24896" y="4849614"/>
            <a:ext cx="13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Triangle Mesh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069" y="1243965"/>
            <a:ext cx="1558833" cy="232574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13" idx="3"/>
            <a:endCxn id="3" idx="1"/>
          </p:cNvCxnSpPr>
          <p:nvPr/>
        </p:nvCxnSpPr>
        <p:spPr>
          <a:xfrm flipV="1">
            <a:off x="3902146" y="2406838"/>
            <a:ext cx="3541923" cy="114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3" idx="3"/>
            <a:endCxn id="12" idx="1"/>
          </p:cNvCxnSpPr>
          <p:nvPr/>
        </p:nvCxnSpPr>
        <p:spPr>
          <a:xfrm>
            <a:off x="3902146" y="3550013"/>
            <a:ext cx="3454105" cy="120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0516373">
            <a:off x="5272502" y="2833897"/>
            <a:ext cx="164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183133">
            <a:off x="5342511" y="4225207"/>
            <a:ext cx="100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49747" y="6314817"/>
            <a:ext cx="709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Labeling – Segmentation + Recognize as instances of </a:t>
            </a:r>
            <a:r>
              <a:rPr lang="en-US" b="1" dirty="0" smtClean="0"/>
              <a:t>known</a:t>
            </a:r>
            <a:r>
              <a:rPr lang="en-US" dirty="0" smtClean="0"/>
              <a:t> part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1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Requires set of labeled “learning” examples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6493" y="2538650"/>
            <a:ext cx="1219048" cy="2450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28" y="2020341"/>
            <a:ext cx="2692063" cy="39619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585" y="2562331"/>
            <a:ext cx="1215032" cy="24271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59027" y="5168348"/>
            <a:ext cx="185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Novel Input 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6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 are object category specific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74" y="3125103"/>
            <a:ext cx="2717460" cy="11555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979" y="3702881"/>
            <a:ext cx="2920635" cy="596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376" y="2465281"/>
            <a:ext cx="27241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2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approach - Learn a way of classifying each triangle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training data, find a way to estimate p(label | triangle):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798" y="2592084"/>
            <a:ext cx="1914525" cy="289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323" y="3340976"/>
            <a:ext cx="753297" cy="13989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53620" y="330122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5%</a:t>
            </a:r>
          </a:p>
          <a:p>
            <a:r>
              <a:rPr lang="en-US" dirty="0" smtClean="0"/>
              <a:t>4%</a:t>
            </a:r>
          </a:p>
          <a:p>
            <a:r>
              <a:rPr lang="en-US" dirty="0" smtClean="0"/>
              <a:t>85%</a:t>
            </a:r>
          </a:p>
          <a:p>
            <a:r>
              <a:rPr lang="en-US" dirty="0" smtClean="0"/>
              <a:t>4%</a:t>
            </a:r>
          </a:p>
          <a:p>
            <a:r>
              <a:rPr lang="en-US" dirty="0" smtClean="0"/>
              <a:t>2%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4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triangle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triangle by extracting relevant features.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Extract some number(s) representative of the geometric configuration for each triangle – extract some geometric features.</a:t>
            </a:r>
          </a:p>
          <a:p>
            <a:pPr lvl="1"/>
            <a:r>
              <a:rPr lang="en-US" dirty="0" smtClean="0"/>
              <a:t>Curvature</a:t>
            </a:r>
          </a:p>
          <a:p>
            <a:pPr lvl="1"/>
            <a:r>
              <a:rPr lang="en-US" dirty="0" smtClean="0"/>
              <a:t>Shape Diameter</a:t>
            </a:r>
          </a:p>
          <a:p>
            <a:pPr lvl="1"/>
            <a:r>
              <a:rPr lang="en-US" dirty="0" smtClean="0"/>
              <a:t>Shape Context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008" y="2329069"/>
            <a:ext cx="818322" cy="81832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00600" y="2643809"/>
            <a:ext cx="705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06150" y="245914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n </a:t>
            </a:r>
            <a:r>
              <a:rPr lang="en-US" dirty="0" smtClean="0"/>
              <a:t>{x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…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}</a:t>
            </a:r>
            <a:endParaRPr lang="en-US" baseline="300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94" y="4691346"/>
            <a:ext cx="1451068" cy="1485617"/>
          </a:xfrm>
          <a:prstGeom prst="rect">
            <a:avLst/>
          </a:prstGeom>
        </p:spPr>
      </p:pic>
      <p:pic>
        <p:nvPicPr>
          <p:cNvPr id="1026" name="Picture 2" descr="http://opticalengineering.spiedigitallibrary.org/data/Journals/OPTICE/22115/097201_1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149" y="4722001"/>
            <a:ext cx="1972434" cy="142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triangle labeling – Training process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22050" y="1461516"/>
            <a:ext cx="10389289" cy="202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Triangles t is transformed to vector v in R</a:t>
            </a:r>
            <a:r>
              <a:rPr lang="en-US" baseline="30000" dirty="0" smtClean="0"/>
              <a:t>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p(label | t) =&gt; p(label | v).</a:t>
            </a:r>
          </a:p>
          <a:p>
            <a:r>
              <a:rPr lang="en-US" dirty="0" smtClean="0"/>
              <a:t>Model the probability distribution of each label: </a:t>
            </a:r>
            <a:r>
              <a:rPr lang="en-US" dirty="0" smtClean="0"/>
              <a:t>p(label | v) = f(</a:t>
            </a:r>
            <a:r>
              <a:rPr lang="az-Cyrl-AZ" dirty="0" smtClean="0"/>
              <a:t>Ѳ</a:t>
            </a:r>
            <a:r>
              <a:rPr lang="en-US" dirty="0" smtClean="0"/>
              <a:t>, v).</a:t>
            </a:r>
          </a:p>
          <a:p>
            <a:r>
              <a:rPr lang="en-US" dirty="0" smtClean="0"/>
              <a:t>Learn parameters </a:t>
            </a:r>
            <a:r>
              <a:rPr lang="az-Cyrl-AZ" dirty="0" smtClean="0"/>
              <a:t>Ѳ</a:t>
            </a:r>
            <a:r>
              <a:rPr lang="en-US" dirty="0" smtClean="0"/>
              <a:t> from input data for each label.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30" y="3503860"/>
            <a:ext cx="1781175" cy="2657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153" y="3747128"/>
            <a:ext cx="818322" cy="81832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295940" y="3737551"/>
            <a:ext cx="991426" cy="46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95940" y="4197356"/>
            <a:ext cx="774213" cy="33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956896">
            <a:off x="2962347" y="4838164"/>
            <a:ext cx="818322" cy="81832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117778" y="4936165"/>
            <a:ext cx="1182014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2117778" y="5318592"/>
            <a:ext cx="1053608" cy="28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973" y="3489764"/>
            <a:ext cx="3083356" cy="26350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7633" y="43555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18" y="4156289"/>
            <a:ext cx="753297" cy="13989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6791" y="3588391"/>
            <a:ext cx="2835660" cy="19036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2678" y="6251808"/>
            <a:ext cx="307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provided training labeling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742451" y="56196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sp>
        <p:nvSpPr>
          <p:cNvPr id="19" name="Rectangle 18"/>
          <p:cNvSpPr/>
          <p:nvPr/>
        </p:nvSpPr>
        <p:spPr>
          <a:xfrm>
            <a:off x="7906791" y="5903843"/>
            <a:ext cx="461957" cy="2574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906791" y="6251808"/>
            <a:ext cx="461957" cy="2574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507900" y="6195888"/>
            <a:ext cx="12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p(torso | v)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507900" y="5823173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p(head | 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2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triangle labeling – Handling novel 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4034" y="2087217"/>
            <a:ext cx="975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Transform triangle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to feature space v</a:t>
            </a:r>
            <a:r>
              <a:rPr lang="en-US" baseline="-25000" dirty="0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Compute the probability of each label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p(</a:t>
            </a:r>
            <a:r>
              <a:rPr lang="en-US" dirty="0" err="1" smtClean="0"/>
              <a:t>l</a:t>
            </a:r>
            <a:r>
              <a:rPr lang="en-US" baseline="-25000" dirty="0" err="1" smtClean="0"/>
              <a:t>k</a:t>
            </a:r>
            <a:r>
              <a:rPr lang="en-US" dirty="0" smtClean="0"/>
              <a:t> | v</a:t>
            </a:r>
            <a:r>
              <a:rPr lang="en-US" baseline="-25000" dirty="0" smtClean="0"/>
              <a:t>i</a:t>
            </a:r>
            <a:r>
              <a:rPr lang="en-US" dirty="0" smtClean="0"/>
              <a:t>) from the learned probability distribution.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2920076"/>
            <a:ext cx="1914525" cy="28956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862" y="3091526"/>
            <a:ext cx="3495675" cy="2552700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V="1">
            <a:off x="4303643" y="4084983"/>
            <a:ext cx="2951922" cy="65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0784" y="3368739"/>
            <a:ext cx="1555475" cy="1044235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8890182" y="3597964"/>
            <a:ext cx="461957" cy="2574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890182" y="3945929"/>
            <a:ext cx="461957" cy="2574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9036720" y="5947780"/>
            <a:ext cx="150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p(torso | v</a:t>
            </a:r>
            <a:r>
              <a:rPr lang="en-US" baseline="-25000" dirty="0" smtClean="0"/>
              <a:t>i</a:t>
            </a:r>
            <a:r>
              <a:rPr lang="en-US" dirty="0" smtClean="0"/>
              <a:t>) = 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044030" y="5569435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p(head | vi)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7543800" y="3936917"/>
            <a:ext cx="3498574" cy="162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8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314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CNN Applications - 3D Mesh Labeling via CNNs</vt:lpstr>
      <vt:lpstr>The 3D Mesh Labeling Problem</vt:lpstr>
      <vt:lpstr>Slightly different from the 3D Mesh segmentation problem</vt:lpstr>
      <vt:lpstr>Requires set of labeled “learning” examples</vt:lpstr>
      <vt:lpstr>Labels are object category specific</vt:lpstr>
      <vt:lpstr>Possible approach - Learn a way of classifying each triangle</vt:lpstr>
      <vt:lpstr>Learning triangle labeling</vt:lpstr>
      <vt:lpstr>Learning triangle labeling – Training process</vt:lpstr>
      <vt:lpstr>Learning triangle labeling – Handling novel data</vt:lpstr>
      <vt:lpstr>One feature-set to rule them 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Applications - 3D Mesh Labeling via CNNs</dc:title>
  <dc:creator>Mukul Sati</dc:creator>
  <cp:lastModifiedBy>Mukul Sati</cp:lastModifiedBy>
  <cp:revision>42</cp:revision>
  <dcterms:created xsi:type="dcterms:W3CDTF">2016-02-21T21:28:32Z</dcterms:created>
  <dcterms:modified xsi:type="dcterms:W3CDTF">2016-02-22T00:20:23Z</dcterms:modified>
</cp:coreProperties>
</file>