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  <p:sldId id="266" r:id="rId9"/>
    <p:sldId id="265" r:id="rId10"/>
    <p:sldId id="267" r:id="rId11"/>
    <p:sldId id="269" r:id="rId12"/>
    <p:sldId id="270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1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estimate.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Invariances in the matching?</a:t>
            </a:r>
          </a:p>
          <a:p>
            <a:r>
              <a:rPr lang="en-US" dirty="0" smtClean="0"/>
              <a:t>Category independent code-books?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object categorization and segmentation in the wild.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543" y="5401894"/>
            <a:ext cx="26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-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</a:t>
            </a:r>
            <a:r>
              <a:rPr lang="en-US" dirty="0" smtClean="0"/>
              <a:t>{&lt;Object, x1, y1&gt;,…}. </a:t>
            </a:r>
            <a:r>
              <a:rPr lang="en-US" dirty="0" smtClean="0"/>
              <a:t>This is the same info as: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</a:t>
            </a:r>
            <a:r>
              <a:rPr lang="en-US" dirty="0" smtClean="0"/>
              <a:t>hypothesized </a:t>
            </a:r>
            <a:r>
              <a:rPr lang="en-US" dirty="0" smtClean="0"/>
              <a:t>object centers. </a:t>
            </a:r>
          </a:p>
          <a:p>
            <a:r>
              <a:rPr lang="en-US" dirty="0" smtClean="0"/>
              <a:t>Mean-shift mode estimation - non-parametric way of finding mode(s) of the probability density function from which the object centers could have been drawn.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655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- Voting</vt:lpstr>
      <vt:lpstr>Mean-shift Mode estimation for maxima in continuous voting space</vt:lpstr>
      <vt:lpstr>Probabilistic Interpretation of the voting scheme</vt:lpstr>
      <vt:lpstr>Reducing false positives</vt:lpstr>
      <vt:lpstr>PowerPoint Presentation</vt:lpstr>
      <vt:lpstr>Object Segmentation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78</cp:revision>
  <dcterms:created xsi:type="dcterms:W3CDTF">2016-02-17T18:40:11Z</dcterms:created>
  <dcterms:modified xsi:type="dcterms:W3CDTF">2016-02-18T02:02:29Z</dcterms:modified>
</cp:coreProperties>
</file>