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62" r:id="rId4"/>
    <p:sldId id="261" r:id="rId5"/>
    <p:sldId id="263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4.png"/><Relationship Id="rId7" Type="http://schemas.openxmlformats.org/officeDocument/2006/relationships/image" Target="../media/image3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0.svg"/><Relationship Id="rId4" Type="http://schemas.openxmlformats.org/officeDocument/2006/relationships/image" Target="../media/image15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06205B-2B3C-4FB8-8B39-FA358355F2C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F5514FD-1D2A-44B9-9503-F1292D492BB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Noise reduction</a:t>
          </a:r>
        </a:p>
      </dgm:t>
    </dgm:pt>
    <dgm:pt modelId="{9C03C537-F144-4D49-8D8C-072121E898EA}" type="parTrans" cxnId="{46688EE0-74C0-4FCE-806F-EBA183780E72}">
      <dgm:prSet/>
      <dgm:spPr/>
      <dgm:t>
        <a:bodyPr/>
        <a:lstStyle/>
        <a:p>
          <a:endParaRPr lang="en-US"/>
        </a:p>
      </dgm:t>
    </dgm:pt>
    <dgm:pt modelId="{43EF8CCE-4135-4466-B582-FF98A4EBF76D}" type="sibTrans" cxnId="{46688EE0-74C0-4FCE-806F-EBA183780E72}">
      <dgm:prSet/>
      <dgm:spPr/>
      <dgm:t>
        <a:bodyPr/>
        <a:lstStyle/>
        <a:p>
          <a:endParaRPr lang="en-US"/>
        </a:p>
      </dgm:t>
    </dgm:pt>
    <dgm:pt modelId="{692E03E5-FF0F-477B-A3EB-63BDEECB620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Memory</a:t>
          </a:r>
        </a:p>
      </dgm:t>
    </dgm:pt>
    <dgm:pt modelId="{EAE22C92-4D74-41EF-ACA4-108C545614FF}" type="parTrans" cxnId="{F516517B-07C4-4F14-8DA4-9579FAC68AB2}">
      <dgm:prSet/>
      <dgm:spPr/>
      <dgm:t>
        <a:bodyPr/>
        <a:lstStyle/>
        <a:p>
          <a:endParaRPr lang="en-US"/>
        </a:p>
      </dgm:t>
    </dgm:pt>
    <dgm:pt modelId="{152EC6BE-A9DB-4D0E-9419-2AB7813C1D1A}" type="sibTrans" cxnId="{F516517B-07C4-4F14-8DA4-9579FAC68AB2}">
      <dgm:prSet/>
      <dgm:spPr/>
      <dgm:t>
        <a:bodyPr/>
        <a:lstStyle/>
        <a:p>
          <a:endParaRPr lang="en-US"/>
        </a:p>
      </dgm:t>
    </dgm:pt>
    <dgm:pt modelId="{CA6C5612-F5E8-470F-83E4-64885409FD6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Customer-identification</a:t>
          </a:r>
        </a:p>
      </dgm:t>
    </dgm:pt>
    <dgm:pt modelId="{95B8A1EC-07F1-45DA-844D-5FF985E21C7F}" type="parTrans" cxnId="{5B3013B9-4715-4A59-BAAD-D24DB2BB2C5F}">
      <dgm:prSet/>
      <dgm:spPr/>
      <dgm:t>
        <a:bodyPr/>
        <a:lstStyle/>
        <a:p>
          <a:endParaRPr lang="en-US"/>
        </a:p>
      </dgm:t>
    </dgm:pt>
    <dgm:pt modelId="{E7839B1A-9861-44F1-A7F1-A953AFCC58A5}" type="sibTrans" cxnId="{5B3013B9-4715-4A59-BAAD-D24DB2BB2C5F}">
      <dgm:prSet/>
      <dgm:spPr/>
      <dgm:t>
        <a:bodyPr/>
        <a:lstStyle/>
        <a:p>
          <a:endParaRPr lang="en-US"/>
        </a:p>
      </dgm:t>
    </dgm:pt>
    <dgm:pt modelId="{18090557-3DFE-4915-B042-829C4C4897C1}" type="pres">
      <dgm:prSet presAssocID="{0B06205B-2B3C-4FB8-8B39-FA358355F2CA}" presName="root" presStyleCnt="0">
        <dgm:presLayoutVars>
          <dgm:dir/>
          <dgm:resizeHandles val="exact"/>
        </dgm:presLayoutVars>
      </dgm:prSet>
      <dgm:spPr/>
    </dgm:pt>
    <dgm:pt modelId="{616A2F30-86C9-448C-9211-B5DAA1277B11}" type="pres">
      <dgm:prSet presAssocID="{9F5514FD-1D2A-44B9-9503-F1292D492BBD}" presName="compNode" presStyleCnt="0"/>
      <dgm:spPr/>
    </dgm:pt>
    <dgm:pt modelId="{DC536CBB-B348-4FBF-B814-A2AF68A69419}" type="pres">
      <dgm:prSet presAssocID="{9F5514FD-1D2A-44B9-9503-F1292D492BBD}" presName="iconBgRect" presStyleLbl="bgShp" presStyleIdx="0" presStyleCnt="3"/>
      <dgm:spPr/>
    </dgm:pt>
    <dgm:pt modelId="{6DAC319D-95D3-442C-B597-B7F73A70E796}" type="pres">
      <dgm:prSet presAssocID="{9F5514FD-1D2A-44B9-9503-F1292D492B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olume"/>
        </a:ext>
      </dgm:extLst>
    </dgm:pt>
    <dgm:pt modelId="{4B43C959-36A8-4FA0-BA02-584C82B2ABF5}" type="pres">
      <dgm:prSet presAssocID="{9F5514FD-1D2A-44B9-9503-F1292D492BBD}" presName="spaceRect" presStyleCnt="0"/>
      <dgm:spPr/>
    </dgm:pt>
    <dgm:pt modelId="{3AA9E73D-9AA3-4877-A750-40B39D1A6669}" type="pres">
      <dgm:prSet presAssocID="{9F5514FD-1D2A-44B9-9503-F1292D492BBD}" presName="textRect" presStyleLbl="revTx" presStyleIdx="0" presStyleCnt="3">
        <dgm:presLayoutVars>
          <dgm:chMax val="1"/>
          <dgm:chPref val="1"/>
        </dgm:presLayoutVars>
      </dgm:prSet>
      <dgm:spPr/>
    </dgm:pt>
    <dgm:pt modelId="{653016F4-6CB9-4520-89FD-23929B42076E}" type="pres">
      <dgm:prSet presAssocID="{43EF8CCE-4135-4466-B582-FF98A4EBF76D}" presName="sibTrans" presStyleCnt="0"/>
      <dgm:spPr/>
    </dgm:pt>
    <dgm:pt modelId="{2DC058E3-B518-42D6-BEC7-993DA41AC246}" type="pres">
      <dgm:prSet presAssocID="{692E03E5-FF0F-477B-A3EB-63BDEECB620D}" presName="compNode" presStyleCnt="0"/>
      <dgm:spPr/>
    </dgm:pt>
    <dgm:pt modelId="{FF03A54E-6C6E-4F93-B732-6E6B467F9683}" type="pres">
      <dgm:prSet presAssocID="{692E03E5-FF0F-477B-A3EB-63BDEECB620D}" presName="iconBgRect" presStyleLbl="bgShp" presStyleIdx="1" presStyleCnt="3"/>
      <dgm:spPr/>
    </dgm:pt>
    <dgm:pt modelId="{CF43E061-569F-4C02-A840-71DBC07DAE45}" type="pres">
      <dgm:prSet presAssocID="{692E03E5-FF0F-477B-A3EB-63BDEECB620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9F52310-DA59-44E8-9457-2C99DC962ACD}" type="pres">
      <dgm:prSet presAssocID="{692E03E5-FF0F-477B-A3EB-63BDEECB620D}" presName="spaceRect" presStyleCnt="0"/>
      <dgm:spPr/>
    </dgm:pt>
    <dgm:pt modelId="{79A1AE0C-CC0B-4863-94F5-A48DCF2A5B24}" type="pres">
      <dgm:prSet presAssocID="{692E03E5-FF0F-477B-A3EB-63BDEECB620D}" presName="textRect" presStyleLbl="revTx" presStyleIdx="1" presStyleCnt="3">
        <dgm:presLayoutVars>
          <dgm:chMax val="1"/>
          <dgm:chPref val="1"/>
        </dgm:presLayoutVars>
      </dgm:prSet>
      <dgm:spPr/>
    </dgm:pt>
    <dgm:pt modelId="{C77348E6-CD51-4EBD-AC39-3FA1AF21D09A}" type="pres">
      <dgm:prSet presAssocID="{152EC6BE-A9DB-4D0E-9419-2AB7813C1D1A}" presName="sibTrans" presStyleCnt="0"/>
      <dgm:spPr/>
    </dgm:pt>
    <dgm:pt modelId="{822CA78D-2582-4C08-9A07-0AC5CDC91A95}" type="pres">
      <dgm:prSet presAssocID="{CA6C5612-F5E8-470F-83E4-64885409FD68}" presName="compNode" presStyleCnt="0"/>
      <dgm:spPr/>
    </dgm:pt>
    <dgm:pt modelId="{D2F0436D-6EDD-49A1-9D1A-3256071E0A67}" type="pres">
      <dgm:prSet presAssocID="{CA6C5612-F5E8-470F-83E4-64885409FD68}" presName="iconBgRect" presStyleLbl="bgShp" presStyleIdx="2" presStyleCnt="3"/>
      <dgm:spPr/>
    </dgm:pt>
    <dgm:pt modelId="{F1332788-1CA5-4AEA-8DA6-CAE6F73C99FB}" type="pres">
      <dgm:prSet presAssocID="{CA6C5612-F5E8-470F-83E4-64885409FD6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3223926-EEC1-4902-8F22-0D46024816B4}" type="pres">
      <dgm:prSet presAssocID="{CA6C5612-F5E8-470F-83E4-64885409FD68}" presName="spaceRect" presStyleCnt="0"/>
      <dgm:spPr/>
    </dgm:pt>
    <dgm:pt modelId="{9E93E002-5811-4D0F-B7FA-AA1326FC2A6E}" type="pres">
      <dgm:prSet presAssocID="{CA6C5612-F5E8-470F-83E4-64885409FD6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821C20A-EEF2-4B17-BFF7-A791248A72A2}" type="presOf" srcId="{CA6C5612-F5E8-470F-83E4-64885409FD68}" destId="{9E93E002-5811-4D0F-B7FA-AA1326FC2A6E}" srcOrd="0" destOrd="0" presId="urn:microsoft.com/office/officeart/2018/5/layout/IconCircleLabelList"/>
    <dgm:cxn modelId="{ED904117-9076-411B-A0C8-7F93BBAD494D}" type="presOf" srcId="{0B06205B-2B3C-4FB8-8B39-FA358355F2CA}" destId="{18090557-3DFE-4915-B042-829C4C4897C1}" srcOrd="0" destOrd="0" presId="urn:microsoft.com/office/officeart/2018/5/layout/IconCircleLabelList"/>
    <dgm:cxn modelId="{F516517B-07C4-4F14-8DA4-9579FAC68AB2}" srcId="{0B06205B-2B3C-4FB8-8B39-FA358355F2CA}" destId="{692E03E5-FF0F-477B-A3EB-63BDEECB620D}" srcOrd="1" destOrd="0" parTransId="{EAE22C92-4D74-41EF-ACA4-108C545614FF}" sibTransId="{152EC6BE-A9DB-4D0E-9419-2AB7813C1D1A}"/>
    <dgm:cxn modelId="{97F10781-238D-4927-AF7F-2D030909C382}" type="presOf" srcId="{692E03E5-FF0F-477B-A3EB-63BDEECB620D}" destId="{79A1AE0C-CC0B-4863-94F5-A48DCF2A5B24}" srcOrd="0" destOrd="0" presId="urn:microsoft.com/office/officeart/2018/5/layout/IconCircleLabelList"/>
    <dgm:cxn modelId="{5B3013B9-4715-4A59-BAAD-D24DB2BB2C5F}" srcId="{0B06205B-2B3C-4FB8-8B39-FA358355F2CA}" destId="{CA6C5612-F5E8-470F-83E4-64885409FD68}" srcOrd="2" destOrd="0" parTransId="{95B8A1EC-07F1-45DA-844D-5FF985E21C7F}" sibTransId="{E7839B1A-9861-44F1-A7F1-A953AFCC58A5}"/>
    <dgm:cxn modelId="{CA5008CB-B7B9-48AB-8301-E305D022FF87}" type="presOf" srcId="{9F5514FD-1D2A-44B9-9503-F1292D492BBD}" destId="{3AA9E73D-9AA3-4877-A750-40B39D1A6669}" srcOrd="0" destOrd="0" presId="urn:microsoft.com/office/officeart/2018/5/layout/IconCircleLabelList"/>
    <dgm:cxn modelId="{46688EE0-74C0-4FCE-806F-EBA183780E72}" srcId="{0B06205B-2B3C-4FB8-8B39-FA358355F2CA}" destId="{9F5514FD-1D2A-44B9-9503-F1292D492BBD}" srcOrd="0" destOrd="0" parTransId="{9C03C537-F144-4D49-8D8C-072121E898EA}" sibTransId="{43EF8CCE-4135-4466-B582-FF98A4EBF76D}"/>
    <dgm:cxn modelId="{1BACE93A-C11E-4AE2-8C06-918220848100}" type="presParOf" srcId="{18090557-3DFE-4915-B042-829C4C4897C1}" destId="{616A2F30-86C9-448C-9211-B5DAA1277B11}" srcOrd="0" destOrd="0" presId="urn:microsoft.com/office/officeart/2018/5/layout/IconCircleLabelList"/>
    <dgm:cxn modelId="{78CF2FB6-DBB7-450A-AC88-C6227568615F}" type="presParOf" srcId="{616A2F30-86C9-448C-9211-B5DAA1277B11}" destId="{DC536CBB-B348-4FBF-B814-A2AF68A69419}" srcOrd="0" destOrd="0" presId="urn:microsoft.com/office/officeart/2018/5/layout/IconCircleLabelList"/>
    <dgm:cxn modelId="{36348AF6-B12B-4850-8A99-0C6F18B7028A}" type="presParOf" srcId="{616A2F30-86C9-448C-9211-B5DAA1277B11}" destId="{6DAC319D-95D3-442C-B597-B7F73A70E796}" srcOrd="1" destOrd="0" presId="urn:microsoft.com/office/officeart/2018/5/layout/IconCircleLabelList"/>
    <dgm:cxn modelId="{E236F6CF-8570-4C2A-A800-AE58C208DC6D}" type="presParOf" srcId="{616A2F30-86C9-448C-9211-B5DAA1277B11}" destId="{4B43C959-36A8-4FA0-BA02-584C82B2ABF5}" srcOrd="2" destOrd="0" presId="urn:microsoft.com/office/officeart/2018/5/layout/IconCircleLabelList"/>
    <dgm:cxn modelId="{643D7754-4AC9-4D87-A179-CE8AE7B3D26C}" type="presParOf" srcId="{616A2F30-86C9-448C-9211-B5DAA1277B11}" destId="{3AA9E73D-9AA3-4877-A750-40B39D1A6669}" srcOrd="3" destOrd="0" presId="urn:microsoft.com/office/officeart/2018/5/layout/IconCircleLabelList"/>
    <dgm:cxn modelId="{940307C7-6C25-4627-8482-50D0C62B450B}" type="presParOf" srcId="{18090557-3DFE-4915-B042-829C4C4897C1}" destId="{653016F4-6CB9-4520-89FD-23929B42076E}" srcOrd="1" destOrd="0" presId="urn:microsoft.com/office/officeart/2018/5/layout/IconCircleLabelList"/>
    <dgm:cxn modelId="{4F43DBF4-B089-413B-B83C-27994F81B78B}" type="presParOf" srcId="{18090557-3DFE-4915-B042-829C4C4897C1}" destId="{2DC058E3-B518-42D6-BEC7-993DA41AC246}" srcOrd="2" destOrd="0" presId="urn:microsoft.com/office/officeart/2018/5/layout/IconCircleLabelList"/>
    <dgm:cxn modelId="{A3C91144-567A-4FC5-8709-5A3D4C4313A4}" type="presParOf" srcId="{2DC058E3-B518-42D6-BEC7-993DA41AC246}" destId="{FF03A54E-6C6E-4F93-B732-6E6B467F9683}" srcOrd="0" destOrd="0" presId="urn:microsoft.com/office/officeart/2018/5/layout/IconCircleLabelList"/>
    <dgm:cxn modelId="{19F6A044-F01D-4163-A558-40B136AE7548}" type="presParOf" srcId="{2DC058E3-B518-42D6-BEC7-993DA41AC246}" destId="{CF43E061-569F-4C02-A840-71DBC07DAE45}" srcOrd="1" destOrd="0" presId="urn:microsoft.com/office/officeart/2018/5/layout/IconCircleLabelList"/>
    <dgm:cxn modelId="{B1D82186-6879-4D24-9401-A6C1F54955AF}" type="presParOf" srcId="{2DC058E3-B518-42D6-BEC7-993DA41AC246}" destId="{49F52310-DA59-44E8-9457-2C99DC962ACD}" srcOrd="2" destOrd="0" presId="urn:microsoft.com/office/officeart/2018/5/layout/IconCircleLabelList"/>
    <dgm:cxn modelId="{BDB55625-C87E-4F5B-8803-46F6787435EC}" type="presParOf" srcId="{2DC058E3-B518-42D6-BEC7-993DA41AC246}" destId="{79A1AE0C-CC0B-4863-94F5-A48DCF2A5B24}" srcOrd="3" destOrd="0" presId="urn:microsoft.com/office/officeart/2018/5/layout/IconCircleLabelList"/>
    <dgm:cxn modelId="{1611DDF6-6D81-4CD1-BEAB-648712D5FD1C}" type="presParOf" srcId="{18090557-3DFE-4915-B042-829C4C4897C1}" destId="{C77348E6-CD51-4EBD-AC39-3FA1AF21D09A}" srcOrd="3" destOrd="0" presId="urn:microsoft.com/office/officeart/2018/5/layout/IconCircleLabelList"/>
    <dgm:cxn modelId="{838C89FD-8BC0-4FCC-9573-DF5B051DB37F}" type="presParOf" srcId="{18090557-3DFE-4915-B042-829C4C4897C1}" destId="{822CA78D-2582-4C08-9A07-0AC5CDC91A95}" srcOrd="4" destOrd="0" presId="urn:microsoft.com/office/officeart/2018/5/layout/IconCircleLabelList"/>
    <dgm:cxn modelId="{F0AD3496-1D7A-4B41-A9E1-CF9D4C07D760}" type="presParOf" srcId="{822CA78D-2582-4C08-9A07-0AC5CDC91A95}" destId="{D2F0436D-6EDD-49A1-9D1A-3256071E0A67}" srcOrd="0" destOrd="0" presId="urn:microsoft.com/office/officeart/2018/5/layout/IconCircleLabelList"/>
    <dgm:cxn modelId="{32DE18F1-B519-4A75-AA20-CCE978989262}" type="presParOf" srcId="{822CA78D-2582-4C08-9A07-0AC5CDC91A95}" destId="{F1332788-1CA5-4AEA-8DA6-CAE6F73C99FB}" srcOrd="1" destOrd="0" presId="urn:microsoft.com/office/officeart/2018/5/layout/IconCircleLabelList"/>
    <dgm:cxn modelId="{5311C26F-1E67-4BA0-B1F3-01D703E9AB40}" type="presParOf" srcId="{822CA78D-2582-4C08-9A07-0AC5CDC91A95}" destId="{A3223926-EEC1-4902-8F22-0D46024816B4}" srcOrd="2" destOrd="0" presId="urn:microsoft.com/office/officeart/2018/5/layout/IconCircleLabelList"/>
    <dgm:cxn modelId="{065B11D4-5D34-4D94-BDE9-1B59A61D8463}" type="presParOf" srcId="{822CA78D-2582-4C08-9A07-0AC5CDC91A95}" destId="{9E93E002-5811-4D0F-B7FA-AA1326FC2A6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C4125E-3AF3-47DD-8A35-C063A526FD9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3FE52AF-DAFB-4AE6-BD5F-DC8870E8F4E5}">
      <dgm:prSet/>
      <dgm:spPr/>
      <dgm:t>
        <a:bodyPr/>
        <a:lstStyle/>
        <a:p>
          <a:r>
            <a:rPr lang="en-US" dirty="0"/>
            <a:t>1.  Other Voices → </a:t>
          </a:r>
          <a:r>
            <a:rPr lang="en-US" u="sng" dirty="0"/>
            <a:t>Volume</a:t>
          </a:r>
          <a:r>
            <a:rPr lang="en-US" dirty="0"/>
            <a:t>:</a:t>
          </a:r>
        </a:p>
      </dgm:t>
    </dgm:pt>
    <dgm:pt modelId="{BB62272B-B9BE-40BA-9DB9-2D59F89770EA}" type="parTrans" cxnId="{DE2E549A-457E-4066-9007-AD0854F29346}">
      <dgm:prSet/>
      <dgm:spPr/>
      <dgm:t>
        <a:bodyPr/>
        <a:lstStyle/>
        <a:p>
          <a:endParaRPr lang="en-US"/>
        </a:p>
      </dgm:t>
    </dgm:pt>
    <dgm:pt modelId="{19BE8FFD-E8EE-43B4-BD54-CF5E57356814}" type="sibTrans" cxnId="{DE2E549A-457E-4066-9007-AD0854F29346}">
      <dgm:prSet/>
      <dgm:spPr/>
      <dgm:t>
        <a:bodyPr/>
        <a:lstStyle/>
        <a:p>
          <a:endParaRPr lang="en-US"/>
        </a:p>
      </dgm:t>
    </dgm:pt>
    <dgm:pt modelId="{CE8B8DF8-BA8D-468E-88C3-12FBAAB40329}">
      <dgm:prSet/>
      <dgm:spPr/>
      <dgm:t>
        <a:bodyPr/>
        <a:lstStyle/>
        <a:p>
          <a:r>
            <a:rPr lang="en-US" dirty="0"/>
            <a:t>Estimate the distance to a person based on volume</a:t>
          </a:r>
        </a:p>
      </dgm:t>
    </dgm:pt>
    <dgm:pt modelId="{9AFAB571-498B-418C-9A01-2379235AFE22}" type="parTrans" cxnId="{3A14890A-14D9-4474-8DDA-2FB6DC2031AE}">
      <dgm:prSet/>
      <dgm:spPr/>
      <dgm:t>
        <a:bodyPr/>
        <a:lstStyle/>
        <a:p>
          <a:endParaRPr lang="en-US"/>
        </a:p>
      </dgm:t>
    </dgm:pt>
    <dgm:pt modelId="{D1B5ED3C-7FFB-4881-827C-CCFEA7DC2D62}" type="sibTrans" cxnId="{3A14890A-14D9-4474-8DDA-2FB6DC2031AE}">
      <dgm:prSet/>
      <dgm:spPr/>
      <dgm:t>
        <a:bodyPr/>
        <a:lstStyle/>
        <a:p>
          <a:endParaRPr lang="en-US"/>
        </a:p>
      </dgm:t>
    </dgm:pt>
    <dgm:pt modelId="{64279424-A351-4960-8B40-8CCD745ECBA9}">
      <dgm:prSet/>
      <dgm:spPr/>
      <dgm:t>
        <a:bodyPr/>
        <a:lstStyle/>
        <a:p>
          <a:r>
            <a:rPr lang="en-US" dirty="0"/>
            <a:t>The closest person is identified as the current speaker</a:t>
          </a:r>
        </a:p>
      </dgm:t>
    </dgm:pt>
    <dgm:pt modelId="{56F3134F-B7B2-4268-BCA0-D0164D8265B0}" type="parTrans" cxnId="{E0A632D1-CBA6-4280-837E-57E954E79BCF}">
      <dgm:prSet/>
      <dgm:spPr/>
      <dgm:t>
        <a:bodyPr/>
        <a:lstStyle/>
        <a:p>
          <a:endParaRPr lang="en-US"/>
        </a:p>
      </dgm:t>
    </dgm:pt>
    <dgm:pt modelId="{D84A0F17-B329-4B46-BAAB-15C22837DB69}" type="sibTrans" cxnId="{E0A632D1-CBA6-4280-837E-57E954E79BCF}">
      <dgm:prSet/>
      <dgm:spPr/>
      <dgm:t>
        <a:bodyPr/>
        <a:lstStyle/>
        <a:p>
          <a:endParaRPr lang="en-US"/>
        </a:p>
      </dgm:t>
    </dgm:pt>
    <dgm:pt modelId="{9AB07575-60F1-4C6E-AE16-47B8BB39FF3E}">
      <dgm:prSet/>
      <dgm:spPr/>
      <dgm:t>
        <a:bodyPr/>
        <a:lstStyle/>
        <a:p>
          <a:r>
            <a:rPr lang="en-US"/>
            <a:t>2.  Background Noises → </a:t>
          </a:r>
          <a:r>
            <a:rPr lang="en-US" u="sng"/>
            <a:t>Frequency</a:t>
          </a:r>
          <a:r>
            <a:rPr lang="en-US"/>
            <a:t>:</a:t>
          </a:r>
        </a:p>
      </dgm:t>
    </dgm:pt>
    <dgm:pt modelId="{DA95E733-F25E-4C84-8A77-F9106D441DF8}" type="parTrans" cxnId="{800C2AB7-6EEF-4475-A84D-A5722BA0587E}">
      <dgm:prSet/>
      <dgm:spPr/>
      <dgm:t>
        <a:bodyPr/>
        <a:lstStyle/>
        <a:p>
          <a:endParaRPr lang="en-US"/>
        </a:p>
      </dgm:t>
    </dgm:pt>
    <dgm:pt modelId="{CB4FD896-9074-42FE-A36C-AC81B167E0D5}" type="sibTrans" cxnId="{800C2AB7-6EEF-4475-A84D-A5722BA0587E}">
      <dgm:prSet/>
      <dgm:spPr/>
      <dgm:t>
        <a:bodyPr/>
        <a:lstStyle/>
        <a:p>
          <a:endParaRPr lang="en-US"/>
        </a:p>
      </dgm:t>
    </dgm:pt>
    <dgm:pt modelId="{783AC945-FC7D-4AE4-924F-00A1C142582A}">
      <dgm:prSet/>
      <dgm:spPr/>
      <dgm:t>
        <a:bodyPr/>
        <a:lstStyle/>
        <a:p>
          <a:r>
            <a:rPr lang="en-US"/>
            <a:t>Focus only on the frequency range typical for human voices</a:t>
          </a:r>
        </a:p>
      </dgm:t>
    </dgm:pt>
    <dgm:pt modelId="{B8D407E0-F620-44FE-B2B9-3C481F02F560}" type="parTrans" cxnId="{6D4AAE0B-67B2-47E6-8DD6-90DD2A227BFD}">
      <dgm:prSet/>
      <dgm:spPr/>
      <dgm:t>
        <a:bodyPr/>
        <a:lstStyle/>
        <a:p>
          <a:endParaRPr lang="en-US"/>
        </a:p>
      </dgm:t>
    </dgm:pt>
    <dgm:pt modelId="{BA224258-B5B2-4A04-95FE-C5CE9DEFA720}" type="sibTrans" cxnId="{6D4AAE0B-67B2-47E6-8DD6-90DD2A227BFD}">
      <dgm:prSet/>
      <dgm:spPr/>
      <dgm:t>
        <a:bodyPr/>
        <a:lstStyle/>
        <a:p>
          <a:endParaRPr lang="en-US"/>
        </a:p>
      </dgm:t>
    </dgm:pt>
    <dgm:pt modelId="{C21126F0-4CBB-4478-96D7-5E4577789AAD}">
      <dgm:prSet/>
      <dgm:spPr/>
      <dgm:t>
        <a:bodyPr/>
        <a:lstStyle/>
        <a:p>
          <a:endParaRPr lang="en-US" dirty="0"/>
        </a:p>
      </dgm:t>
    </dgm:pt>
    <dgm:pt modelId="{4AC83EDF-A08F-4663-920B-6CF00424B275}" type="parTrans" cxnId="{AA371FD3-27A1-4B02-A9E7-9BB82CF2C23C}">
      <dgm:prSet/>
      <dgm:spPr/>
      <dgm:t>
        <a:bodyPr/>
        <a:lstStyle/>
        <a:p>
          <a:endParaRPr lang="en-US"/>
        </a:p>
      </dgm:t>
    </dgm:pt>
    <dgm:pt modelId="{6E3DF4EC-E6E1-4975-9A7C-6BAE4CEDBA05}" type="sibTrans" cxnId="{AA371FD3-27A1-4B02-A9E7-9BB82CF2C23C}">
      <dgm:prSet/>
      <dgm:spPr/>
      <dgm:t>
        <a:bodyPr/>
        <a:lstStyle/>
        <a:p>
          <a:endParaRPr lang="en-US"/>
        </a:p>
      </dgm:t>
    </dgm:pt>
    <dgm:pt modelId="{4594F11D-4836-43FE-A4B0-8DB1355A515B}" type="pres">
      <dgm:prSet presAssocID="{79C4125E-3AF3-47DD-8A35-C063A526FD95}" presName="linear" presStyleCnt="0">
        <dgm:presLayoutVars>
          <dgm:animLvl val="lvl"/>
          <dgm:resizeHandles val="exact"/>
        </dgm:presLayoutVars>
      </dgm:prSet>
      <dgm:spPr/>
    </dgm:pt>
    <dgm:pt modelId="{50E67140-1999-4698-8134-8E9DD97077C1}" type="pres">
      <dgm:prSet presAssocID="{E3FE52AF-DAFB-4AE6-BD5F-DC8870E8F4E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67579DB-92E4-453D-B455-7D94FB0BDCD2}" type="pres">
      <dgm:prSet presAssocID="{E3FE52AF-DAFB-4AE6-BD5F-DC8870E8F4E5}" presName="childText" presStyleLbl="revTx" presStyleIdx="0" presStyleCnt="2">
        <dgm:presLayoutVars>
          <dgm:bulletEnabled val="1"/>
        </dgm:presLayoutVars>
      </dgm:prSet>
      <dgm:spPr/>
    </dgm:pt>
    <dgm:pt modelId="{E5255DDB-79E0-4C96-83E6-0C4D89F08CED}" type="pres">
      <dgm:prSet presAssocID="{9AB07575-60F1-4C6E-AE16-47B8BB39FF3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1B876CC-7E3E-4B47-88E2-738BD861269F}" type="pres">
      <dgm:prSet presAssocID="{9AB07575-60F1-4C6E-AE16-47B8BB39FF3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A14890A-14D9-4474-8DDA-2FB6DC2031AE}" srcId="{E3FE52AF-DAFB-4AE6-BD5F-DC8870E8F4E5}" destId="{CE8B8DF8-BA8D-468E-88C3-12FBAAB40329}" srcOrd="0" destOrd="0" parTransId="{9AFAB571-498B-418C-9A01-2379235AFE22}" sibTransId="{D1B5ED3C-7FFB-4881-827C-CCFEA7DC2D62}"/>
    <dgm:cxn modelId="{6D4AAE0B-67B2-47E6-8DD6-90DD2A227BFD}" srcId="{9AB07575-60F1-4C6E-AE16-47B8BB39FF3E}" destId="{783AC945-FC7D-4AE4-924F-00A1C142582A}" srcOrd="0" destOrd="0" parTransId="{B8D407E0-F620-44FE-B2B9-3C481F02F560}" sibTransId="{BA224258-B5B2-4A04-95FE-C5CE9DEFA720}"/>
    <dgm:cxn modelId="{8B682110-F668-4FEF-812B-DC5F722079AC}" type="presOf" srcId="{79C4125E-3AF3-47DD-8A35-C063A526FD95}" destId="{4594F11D-4836-43FE-A4B0-8DB1355A515B}" srcOrd="0" destOrd="0" presId="urn:microsoft.com/office/officeart/2005/8/layout/vList2"/>
    <dgm:cxn modelId="{53EBAE66-FE7D-460A-BFB5-C84D5AE4114A}" type="presOf" srcId="{9AB07575-60F1-4C6E-AE16-47B8BB39FF3E}" destId="{E5255DDB-79E0-4C96-83E6-0C4D89F08CED}" srcOrd="0" destOrd="0" presId="urn:microsoft.com/office/officeart/2005/8/layout/vList2"/>
    <dgm:cxn modelId="{91A14C68-72EE-439C-8B77-780BBCE2B18A}" type="presOf" srcId="{E3FE52AF-DAFB-4AE6-BD5F-DC8870E8F4E5}" destId="{50E67140-1999-4698-8134-8E9DD97077C1}" srcOrd="0" destOrd="0" presId="urn:microsoft.com/office/officeart/2005/8/layout/vList2"/>
    <dgm:cxn modelId="{E414AA8B-707A-4E31-BE8B-392D43B2AD22}" type="presOf" srcId="{CE8B8DF8-BA8D-468E-88C3-12FBAAB40329}" destId="{467579DB-92E4-453D-B455-7D94FB0BDCD2}" srcOrd="0" destOrd="0" presId="urn:microsoft.com/office/officeart/2005/8/layout/vList2"/>
    <dgm:cxn modelId="{3D8F7693-7E5A-456B-924E-49A1F0E3F11F}" type="presOf" srcId="{64279424-A351-4960-8B40-8CCD745ECBA9}" destId="{467579DB-92E4-453D-B455-7D94FB0BDCD2}" srcOrd="0" destOrd="1" presId="urn:microsoft.com/office/officeart/2005/8/layout/vList2"/>
    <dgm:cxn modelId="{49118E95-DD02-496C-8B02-6A8FDD7BF007}" type="presOf" srcId="{783AC945-FC7D-4AE4-924F-00A1C142582A}" destId="{C1B876CC-7E3E-4B47-88E2-738BD861269F}" srcOrd="0" destOrd="0" presId="urn:microsoft.com/office/officeart/2005/8/layout/vList2"/>
    <dgm:cxn modelId="{DE2E549A-457E-4066-9007-AD0854F29346}" srcId="{79C4125E-3AF3-47DD-8A35-C063A526FD95}" destId="{E3FE52AF-DAFB-4AE6-BD5F-DC8870E8F4E5}" srcOrd="0" destOrd="0" parTransId="{BB62272B-B9BE-40BA-9DB9-2D59F89770EA}" sibTransId="{19BE8FFD-E8EE-43B4-BD54-CF5E57356814}"/>
    <dgm:cxn modelId="{800C2AB7-6EEF-4475-A84D-A5722BA0587E}" srcId="{79C4125E-3AF3-47DD-8A35-C063A526FD95}" destId="{9AB07575-60F1-4C6E-AE16-47B8BB39FF3E}" srcOrd="1" destOrd="0" parTransId="{DA95E733-F25E-4C84-8A77-F9106D441DF8}" sibTransId="{CB4FD896-9074-42FE-A36C-AC81B167E0D5}"/>
    <dgm:cxn modelId="{E0A632D1-CBA6-4280-837E-57E954E79BCF}" srcId="{E3FE52AF-DAFB-4AE6-BD5F-DC8870E8F4E5}" destId="{64279424-A351-4960-8B40-8CCD745ECBA9}" srcOrd="1" destOrd="0" parTransId="{56F3134F-B7B2-4268-BCA0-D0164D8265B0}" sibTransId="{D84A0F17-B329-4B46-BAAB-15C22837DB69}"/>
    <dgm:cxn modelId="{AA371FD3-27A1-4B02-A9E7-9BB82CF2C23C}" srcId="{E3FE52AF-DAFB-4AE6-BD5F-DC8870E8F4E5}" destId="{C21126F0-4CBB-4478-96D7-5E4577789AAD}" srcOrd="2" destOrd="0" parTransId="{4AC83EDF-A08F-4663-920B-6CF00424B275}" sibTransId="{6E3DF4EC-E6E1-4975-9A7C-6BAE4CEDBA05}"/>
    <dgm:cxn modelId="{C5895FD3-B0EF-45BE-83B8-B67139F70169}" type="presOf" srcId="{C21126F0-4CBB-4478-96D7-5E4577789AAD}" destId="{467579DB-92E4-453D-B455-7D94FB0BDCD2}" srcOrd="0" destOrd="2" presId="urn:microsoft.com/office/officeart/2005/8/layout/vList2"/>
    <dgm:cxn modelId="{CDC73575-ADAD-4C58-8B47-D7738471DECD}" type="presParOf" srcId="{4594F11D-4836-43FE-A4B0-8DB1355A515B}" destId="{50E67140-1999-4698-8134-8E9DD97077C1}" srcOrd="0" destOrd="0" presId="urn:microsoft.com/office/officeart/2005/8/layout/vList2"/>
    <dgm:cxn modelId="{4E266042-6575-4740-BF5A-C33A82EE8CD1}" type="presParOf" srcId="{4594F11D-4836-43FE-A4B0-8DB1355A515B}" destId="{467579DB-92E4-453D-B455-7D94FB0BDCD2}" srcOrd="1" destOrd="0" presId="urn:microsoft.com/office/officeart/2005/8/layout/vList2"/>
    <dgm:cxn modelId="{998E44DC-2752-41FD-A85D-4E54780A4FD8}" type="presParOf" srcId="{4594F11D-4836-43FE-A4B0-8DB1355A515B}" destId="{E5255DDB-79E0-4C96-83E6-0C4D89F08CED}" srcOrd="2" destOrd="0" presId="urn:microsoft.com/office/officeart/2005/8/layout/vList2"/>
    <dgm:cxn modelId="{A9B064F3-D762-44C6-BDC9-10ED3230D9FA}" type="presParOf" srcId="{4594F11D-4836-43FE-A4B0-8DB1355A515B}" destId="{C1B876CC-7E3E-4B47-88E2-738BD861269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42909A-4151-4F49-AE19-B8BE170904FB}" type="doc">
      <dgm:prSet loTypeId="urn:microsoft.com/office/officeart/2005/8/layout/process4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1F44BDC-FCF9-4506-BFAC-DAD2C762C6DE}">
      <dgm:prSet/>
      <dgm:spPr/>
      <dgm:t>
        <a:bodyPr/>
        <a:lstStyle/>
        <a:p>
          <a:r>
            <a:rPr lang="en-US" dirty="0"/>
            <a:t>We are storing the context of the conversation in form of text.</a:t>
          </a:r>
        </a:p>
      </dgm:t>
    </dgm:pt>
    <dgm:pt modelId="{EADBBDD1-2532-4848-A77D-F7B827515905}" type="parTrans" cxnId="{F0305C42-ECC7-4F93-83F7-F7AE1F003263}">
      <dgm:prSet/>
      <dgm:spPr/>
      <dgm:t>
        <a:bodyPr/>
        <a:lstStyle/>
        <a:p>
          <a:endParaRPr lang="en-US"/>
        </a:p>
      </dgm:t>
    </dgm:pt>
    <dgm:pt modelId="{116446AF-8EFB-4B9F-B336-07349EEF59C1}" type="sibTrans" cxnId="{F0305C42-ECC7-4F93-83F7-F7AE1F003263}">
      <dgm:prSet/>
      <dgm:spPr/>
      <dgm:t>
        <a:bodyPr/>
        <a:lstStyle/>
        <a:p>
          <a:endParaRPr lang="en-US"/>
        </a:p>
      </dgm:t>
    </dgm:pt>
    <dgm:pt modelId="{8E6FB6EE-19F0-4BDF-9286-43827267062A}">
      <dgm:prSet/>
      <dgm:spPr/>
      <dgm:t>
        <a:bodyPr/>
        <a:lstStyle/>
        <a:p>
          <a:r>
            <a:rPr lang="en-US"/>
            <a:t>The last session (dialog text) is summarized by ChatGPT together with the memory if it exists.</a:t>
          </a:r>
        </a:p>
      </dgm:t>
    </dgm:pt>
    <dgm:pt modelId="{0D4FFA90-F45A-4739-816C-FE779D1036FA}" type="parTrans" cxnId="{596751AC-AE63-45BB-9B77-BF6DAB4F1BA3}">
      <dgm:prSet/>
      <dgm:spPr/>
      <dgm:t>
        <a:bodyPr/>
        <a:lstStyle/>
        <a:p>
          <a:endParaRPr lang="en-US"/>
        </a:p>
      </dgm:t>
    </dgm:pt>
    <dgm:pt modelId="{261170E1-3904-4992-9CA6-31C5C2D70918}" type="sibTrans" cxnId="{596751AC-AE63-45BB-9B77-BF6DAB4F1BA3}">
      <dgm:prSet/>
      <dgm:spPr/>
      <dgm:t>
        <a:bodyPr/>
        <a:lstStyle/>
        <a:p>
          <a:endParaRPr lang="en-US"/>
        </a:p>
      </dgm:t>
    </dgm:pt>
    <dgm:pt modelId="{39D734DB-976B-43D8-AB7F-D9B773B7EBAC}">
      <dgm:prSet/>
      <dgm:spPr/>
      <dgm:t>
        <a:bodyPr/>
        <a:lstStyle/>
        <a:p>
          <a:r>
            <a:rPr lang="en-US"/>
            <a:t>Why this approach provides is good?</a:t>
          </a:r>
        </a:p>
      </dgm:t>
    </dgm:pt>
    <dgm:pt modelId="{9A066033-3844-4BCE-A44A-7C849E0BF132}" type="parTrans" cxnId="{398E8AA4-59A6-4F84-A797-C6E017B219F3}">
      <dgm:prSet/>
      <dgm:spPr/>
      <dgm:t>
        <a:bodyPr/>
        <a:lstStyle/>
        <a:p>
          <a:endParaRPr lang="en-US"/>
        </a:p>
      </dgm:t>
    </dgm:pt>
    <dgm:pt modelId="{C5920ABD-F5C5-48C1-BA6E-61AFB1CEC1D2}" type="sibTrans" cxnId="{398E8AA4-59A6-4F84-A797-C6E017B219F3}">
      <dgm:prSet/>
      <dgm:spPr/>
      <dgm:t>
        <a:bodyPr/>
        <a:lstStyle/>
        <a:p>
          <a:endParaRPr lang="en-US"/>
        </a:p>
      </dgm:t>
    </dgm:pt>
    <dgm:pt modelId="{D6EBD731-29B8-49B5-8A7C-2B6DDC374C34}">
      <dgm:prSet/>
      <dgm:spPr/>
      <dgm:t>
        <a:bodyPr/>
        <a:lstStyle/>
        <a:p>
          <a:r>
            <a:rPr lang="en-US"/>
            <a:t>Memory-efficient storage</a:t>
          </a:r>
        </a:p>
      </dgm:t>
    </dgm:pt>
    <dgm:pt modelId="{D482E08F-DC5A-4C41-948B-9E11F84F3E47}" type="parTrans" cxnId="{BF77E411-6FEE-4DFA-9425-576FC6DECEFB}">
      <dgm:prSet/>
      <dgm:spPr/>
      <dgm:t>
        <a:bodyPr/>
        <a:lstStyle/>
        <a:p>
          <a:endParaRPr lang="en-US"/>
        </a:p>
      </dgm:t>
    </dgm:pt>
    <dgm:pt modelId="{D75000DE-CD1B-4C05-AE04-87CB624D8A5B}" type="sibTrans" cxnId="{BF77E411-6FEE-4DFA-9425-576FC6DECEFB}">
      <dgm:prSet/>
      <dgm:spPr/>
      <dgm:t>
        <a:bodyPr/>
        <a:lstStyle/>
        <a:p>
          <a:endParaRPr lang="en-US"/>
        </a:p>
      </dgm:t>
    </dgm:pt>
    <dgm:pt modelId="{C1384C28-87EE-43FE-A73A-CDF7AB6F3F8D}">
      <dgm:prSet/>
      <dgm:spPr/>
      <dgm:t>
        <a:bodyPr/>
        <a:lstStyle/>
        <a:p>
          <a:r>
            <a:rPr lang="en-US"/>
            <a:t>Latest data are more detailed</a:t>
          </a:r>
        </a:p>
      </dgm:t>
    </dgm:pt>
    <dgm:pt modelId="{F5BB74E4-37D6-4789-94F8-F593A8FA7366}" type="parTrans" cxnId="{9D599382-E329-431A-9501-F55E037BE39B}">
      <dgm:prSet/>
      <dgm:spPr/>
      <dgm:t>
        <a:bodyPr/>
        <a:lstStyle/>
        <a:p>
          <a:endParaRPr lang="en-US"/>
        </a:p>
      </dgm:t>
    </dgm:pt>
    <dgm:pt modelId="{64FFDDBF-C392-49B6-9AFE-77A4DABF0BB2}" type="sibTrans" cxnId="{9D599382-E329-431A-9501-F55E037BE39B}">
      <dgm:prSet/>
      <dgm:spPr/>
      <dgm:t>
        <a:bodyPr/>
        <a:lstStyle/>
        <a:p>
          <a:endParaRPr lang="en-US"/>
        </a:p>
      </dgm:t>
    </dgm:pt>
    <dgm:pt modelId="{4BC1FB3E-9A8B-4A3F-8A6A-4B3C3F1D8D7D}" type="pres">
      <dgm:prSet presAssocID="{0442909A-4151-4F49-AE19-B8BE170904FB}" presName="Name0" presStyleCnt="0">
        <dgm:presLayoutVars>
          <dgm:dir/>
          <dgm:animLvl val="lvl"/>
          <dgm:resizeHandles val="exact"/>
        </dgm:presLayoutVars>
      </dgm:prSet>
      <dgm:spPr/>
    </dgm:pt>
    <dgm:pt modelId="{3C1FD1DF-88D4-4884-8944-18C3B03ECBD3}" type="pres">
      <dgm:prSet presAssocID="{39D734DB-976B-43D8-AB7F-D9B773B7EBAC}" presName="boxAndChildren" presStyleCnt="0"/>
      <dgm:spPr/>
    </dgm:pt>
    <dgm:pt modelId="{FDA76D4F-6834-489F-B7E8-51641B5E00D7}" type="pres">
      <dgm:prSet presAssocID="{39D734DB-976B-43D8-AB7F-D9B773B7EBAC}" presName="parentTextBox" presStyleLbl="node1" presStyleIdx="0" presStyleCnt="3"/>
      <dgm:spPr/>
    </dgm:pt>
    <dgm:pt modelId="{D15B0325-E098-4492-8E19-96021242DB72}" type="pres">
      <dgm:prSet presAssocID="{39D734DB-976B-43D8-AB7F-D9B773B7EBAC}" presName="entireBox" presStyleLbl="node1" presStyleIdx="0" presStyleCnt="3"/>
      <dgm:spPr/>
    </dgm:pt>
    <dgm:pt modelId="{8907A1AC-FD92-431F-B739-58DC9D616075}" type="pres">
      <dgm:prSet presAssocID="{39D734DB-976B-43D8-AB7F-D9B773B7EBAC}" presName="descendantBox" presStyleCnt="0"/>
      <dgm:spPr/>
    </dgm:pt>
    <dgm:pt modelId="{6AD12D63-90D2-447E-A578-76DCF0057C6B}" type="pres">
      <dgm:prSet presAssocID="{D6EBD731-29B8-49B5-8A7C-2B6DDC374C34}" presName="childTextBox" presStyleLbl="fgAccFollowNode1" presStyleIdx="0" presStyleCnt="2">
        <dgm:presLayoutVars>
          <dgm:bulletEnabled val="1"/>
        </dgm:presLayoutVars>
      </dgm:prSet>
      <dgm:spPr/>
    </dgm:pt>
    <dgm:pt modelId="{ECED85DA-045E-40BD-91AC-97732F4E6895}" type="pres">
      <dgm:prSet presAssocID="{C1384C28-87EE-43FE-A73A-CDF7AB6F3F8D}" presName="childTextBox" presStyleLbl="fgAccFollowNode1" presStyleIdx="1" presStyleCnt="2">
        <dgm:presLayoutVars>
          <dgm:bulletEnabled val="1"/>
        </dgm:presLayoutVars>
      </dgm:prSet>
      <dgm:spPr/>
    </dgm:pt>
    <dgm:pt modelId="{C050E3D7-5DE6-48F0-A795-D00B7AF43E39}" type="pres">
      <dgm:prSet presAssocID="{261170E1-3904-4992-9CA6-31C5C2D70918}" presName="sp" presStyleCnt="0"/>
      <dgm:spPr/>
    </dgm:pt>
    <dgm:pt modelId="{222414A7-0607-4C08-BFC5-F935055793A6}" type="pres">
      <dgm:prSet presAssocID="{8E6FB6EE-19F0-4BDF-9286-43827267062A}" presName="arrowAndChildren" presStyleCnt="0"/>
      <dgm:spPr/>
    </dgm:pt>
    <dgm:pt modelId="{153C3F8E-E781-46CF-9FE5-073AB8D4DB3F}" type="pres">
      <dgm:prSet presAssocID="{8E6FB6EE-19F0-4BDF-9286-43827267062A}" presName="parentTextArrow" presStyleLbl="node1" presStyleIdx="1" presStyleCnt="3"/>
      <dgm:spPr/>
    </dgm:pt>
    <dgm:pt modelId="{823CA88B-4E70-43AE-8D8C-A7C55DF169D1}" type="pres">
      <dgm:prSet presAssocID="{116446AF-8EFB-4B9F-B336-07349EEF59C1}" presName="sp" presStyleCnt="0"/>
      <dgm:spPr/>
    </dgm:pt>
    <dgm:pt modelId="{0204AF7F-4611-48E9-B57C-5BAB9E069208}" type="pres">
      <dgm:prSet presAssocID="{B1F44BDC-FCF9-4506-BFAC-DAD2C762C6DE}" presName="arrowAndChildren" presStyleCnt="0"/>
      <dgm:spPr/>
    </dgm:pt>
    <dgm:pt modelId="{BF060238-ECA5-4E45-8C71-0D989EAA791D}" type="pres">
      <dgm:prSet presAssocID="{B1F44BDC-FCF9-4506-BFAC-DAD2C762C6DE}" presName="parentTextArrow" presStyleLbl="node1" presStyleIdx="2" presStyleCnt="3"/>
      <dgm:spPr/>
    </dgm:pt>
  </dgm:ptLst>
  <dgm:cxnLst>
    <dgm:cxn modelId="{BF77E411-6FEE-4DFA-9425-576FC6DECEFB}" srcId="{39D734DB-976B-43D8-AB7F-D9B773B7EBAC}" destId="{D6EBD731-29B8-49B5-8A7C-2B6DDC374C34}" srcOrd="0" destOrd="0" parTransId="{D482E08F-DC5A-4C41-948B-9E11F84F3E47}" sibTransId="{D75000DE-CD1B-4C05-AE04-87CB624D8A5B}"/>
    <dgm:cxn modelId="{55D00330-7A25-4CC1-95DC-E6CB5F57A2AB}" type="presOf" srcId="{C1384C28-87EE-43FE-A73A-CDF7AB6F3F8D}" destId="{ECED85DA-045E-40BD-91AC-97732F4E6895}" srcOrd="0" destOrd="0" presId="urn:microsoft.com/office/officeart/2005/8/layout/process4"/>
    <dgm:cxn modelId="{EBEC775E-46F9-4B65-8F1B-6BC8A0770580}" type="presOf" srcId="{0442909A-4151-4F49-AE19-B8BE170904FB}" destId="{4BC1FB3E-9A8B-4A3F-8A6A-4B3C3F1D8D7D}" srcOrd="0" destOrd="0" presId="urn:microsoft.com/office/officeart/2005/8/layout/process4"/>
    <dgm:cxn modelId="{F0305C42-ECC7-4F93-83F7-F7AE1F003263}" srcId="{0442909A-4151-4F49-AE19-B8BE170904FB}" destId="{B1F44BDC-FCF9-4506-BFAC-DAD2C762C6DE}" srcOrd="0" destOrd="0" parTransId="{EADBBDD1-2532-4848-A77D-F7B827515905}" sibTransId="{116446AF-8EFB-4B9F-B336-07349EEF59C1}"/>
    <dgm:cxn modelId="{9D599382-E329-431A-9501-F55E037BE39B}" srcId="{39D734DB-976B-43D8-AB7F-D9B773B7EBAC}" destId="{C1384C28-87EE-43FE-A73A-CDF7AB6F3F8D}" srcOrd="1" destOrd="0" parTransId="{F5BB74E4-37D6-4789-94F8-F593A8FA7366}" sibTransId="{64FFDDBF-C392-49B6-9AFE-77A4DABF0BB2}"/>
    <dgm:cxn modelId="{E539688C-8038-456C-8871-7CE0E622EAB6}" type="presOf" srcId="{B1F44BDC-FCF9-4506-BFAC-DAD2C762C6DE}" destId="{BF060238-ECA5-4E45-8C71-0D989EAA791D}" srcOrd="0" destOrd="0" presId="urn:microsoft.com/office/officeart/2005/8/layout/process4"/>
    <dgm:cxn modelId="{95C6C095-8DCB-4F96-BAEE-9403998F5B74}" type="presOf" srcId="{D6EBD731-29B8-49B5-8A7C-2B6DDC374C34}" destId="{6AD12D63-90D2-447E-A578-76DCF0057C6B}" srcOrd="0" destOrd="0" presId="urn:microsoft.com/office/officeart/2005/8/layout/process4"/>
    <dgm:cxn modelId="{398E8AA4-59A6-4F84-A797-C6E017B219F3}" srcId="{0442909A-4151-4F49-AE19-B8BE170904FB}" destId="{39D734DB-976B-43D8-AB7F-D9B773B7EBAC}" srcOrd="2" destOrd="0" parTransId="{9A066033-3844-4BCE-A44A-7C849E0BF132}" sibTransId="{C5920ABD-F5C5-48C1-BA6E-61AFB1CEC1D2}"/>
    <dgm:cxn modelId="{596751AC-AE63-45BB-9B77-BF6DAB4F1BA3}" srcId="{0442909A-4151-4F49-AE19-B8BE170904FB}" destId="{8E6FB6EE-19F0-4BDF-9286-43827267062A}" srcOrd="1" destOrd="0" parTransId="{0D4FFA90-F45A-4739-816C-FE779D1036FA}" sibTransId="{261170E1-3904-4992-9CA6-31C5C2D70918}"/>
    <dgm:cxn modelId="{71DEA8B2-2572-4F92-AEEF-9FE627F4D9A2}" type="presOf" srcId="{39D734DB-976B-43D8-AB7F-D9B773B7EBAC}" destId="{D15B0325-E098-4492-8E19-96021242DB72}" srcOrd="1" destOrd="0" presId="urn:microsoft.com/office/officeart/2005/8/layout/process4"/>
    <dgm:cxn modelId="{79EDE5B7-D764-4204-80BA-472ECB006CE9}" type="presOf" srcId="{39D734DB-976B-43D8-AB7F-D9B773B7EBAC}" destId="{FDA76D4F-6834-489F-B7E8-51641B5E00D7}" srcOrd="0" destOrd="0" presId="urn:microsoft.com/office/officeart/2005/8/layout/process4"/>
    <dgm:cxn modelId="{FDDEEDF1-06C1-47CF-ACB4-2C84FDADAA99}" type="presOf" srcId="{8E6FB6EE-19F0-4BDF-9286-43827267062A}" destId="{153C3F8E-E781-46CF-9FE5-073AB8D4DB3F}" srcOrd="0" destOrd="0" presId="urn:microsoft.com/office/officeart/2005/8/layout/process4"/>
    <dgm:cxn modelId="{9126EE07-C262-4B03-B38A-5B03A1B5F9F3}" type="presParOf" srcId="{4BC1FB3E-9A8B-4A3F-8A6A-4B3C3F1D8D7D}" destId="{3C1FD1DF-88D4-4884-8944-18C3B03ECBD3}" srcOrd="0" destOrd="0" presId="urn:microsoft.com/office/officeart/2005/8/layout/process4"/>
    <dgm:cxn modelId="{23615CEB-F19D-4A39-8310-EBC932B76D98}" type="presParOf" srcId="{3C1FD1DF-88D4-4884-8944-18C3B03ECBD3}" destId="{FDA76D4F-6834-489F-B7E8-51641B5E00D7}" srcOrd="0" destOrd="0" presId="urn:microsoft.com/office/officeart/2005/8/layout/process4"/>
    <dgm:cxn modelId="{7E68017C-E902-4296-BE83-580AB9BF70BC}" type="presParOf" srcId="{3C1FD1DF-88D4-4884-8944-18C3B03ECBD3}" destId="{D15B0325-E098-4492-8E19-96021242DB72}" srcOrd="1" destOrd="0" presId="urn:microsoft.com/office/officeart/2005/8/layout/process4"/>
    <dgm:cxn modelId="{E1D29C4A-D912-4C30-BF84-61647F3830D6}" type="presParOf" srcId="{3C1FD1DF-88D4-4884-8944-18C3B03ECBD3}" destId="{8907A1AC-FD92-431F-B739-58DC9D616075}" srcOrd="2" destOrd="0" presId="urn:microsoft.com/office/officeart/2005/8/layout/process4"/>
    <dgm:cxn modelId="{DF51266E-30C2-4E33-9D9B-6F9098B27F99}" type="presParOf" srcId="{8907A1AC-FD92-431F-B739-58DC9D616075}" destId="{6AD12D63-90D2-447E-A578-76DCF0057C6B}" srcOrd="0" destOrd="0" presId="urn:microsoft.com/office/officeart/2005/8/layout/process4"/>
    <dgm:cxn modelId="{CF53CE6B-5AD9-433C-9EFA-002CC7E901CD}" type="presParOf" srcId="{8907A1AC-FD92-431F-B739-58DC9D616075}" destId="{ECED85DA-045E-40BD-91AC-97732F4E6895}" srcOrd="1" destOrd="0" presId="urn:microsoft.com/office/officeart/2005/8/layout/process4"/>
    <dgm:cxn modelId="{4CFBED4F-0144-4E5E-8C2A-D377EEE3AC59}" type="presParOf" srcId="{4BC1FB3E-9A8B-4A3F-8A6A-4B3C3F1D8D7D}" destId="{C050E3D7-5DE6-48F0-A795-D00B7AF43E39}" srcOrd="1" destOrd="0" presId="urn:microsoft.com/office/officeart/2005/8/layout/process4"/>
    <dgm:cxn modelId="{645758B7-3224-45D3-BA34-1A29A2DC8F5B}" type="presParOf" srcId="{4BC1FB3E-9A8B-4A3F-8A6A-4B3C3F1D8D7D}" destId="{222414A7-0607-4C08-BFC5-F935055793A6}" srcOrd="2" destOrd="0" presId="urn:microsoft.com/office/officeart/2005/8/layout/process4"/>
    <dgm:cxn modelId="{99D668CE-4506-425C-B95B-C0E517256D37}" type="presParOf" srcId="{222414A7-0607-4C08-BFC5-F935055793A6}" destId="{153C3F8E-E781-46CF-9FE5-073AB8D4DB3F}" srcOrd="0" destOrd="0" presId="urn:microsoft.com/office/officeart/2005/8/layout/process4"/>
    <dgm:cxn modelId="{BA13FDE9-E085-446B-82E8-A367161AE495}" type="presParOf" srcId="{4BC1FB3E-9A8B-4A3F-8A6A-4B3C3F1D8D7D}" destId="{823CA88B-4E70-43AE-8D8C-A7C55DF169D1}" srcOrd="3" destOrd="0" presId="urn:microsoft.com/office/officeart/2005/8/layout/process4"/>
    <dgm:cxn modelId="{6C80A943-8150-4C0B-8D8F-F767C6953AB8}" type="presParOf" srcId="{4BC1FB3E-9A8B-4A3F-8A6A-4B3C3F1D8D7D}" destId="{0204AF7F-4611-48E9-B57C-5BAB9E069208}" srcOrd="4" destOrd="0" presId="urn:microsoft.com/office/officeart/2005/8/layout/process4"/>
    <dgm:cxn modelId="{08AF8BA3-0626-4E37-ACD6-DF7C21E04130}" type="presParOf" srcId="{0204AF7F-4611-48E9-B57C-5BAB9E069208}" destId="{BF060238-ECA5-4E45-8C71-0D989EAA791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D0C189-E894-4ED2-8771-22E7308085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147D11B4-888E-481E-9C40-410A29C2DBF7}">
      <dgm:prSet phldrT="[Text]"/>
      <dgm:spPr/>
      <dgm:t>
        <a:bodyPr/>
        <a:lstStyle/>
        <a:p>
          <a:r>
            <a:rPr lang="en-US" dirty="0"/>
            <a:t>Voice (audio data) </a:t>
          </a:r>
        </a:p>
      </dgm:t>
    </dgm:pt>
    <dgm:pt modelId="{258B486A-F09E-48F9-B50E-C49E2080A590}" type="parTrans" cxnId="{DFE0F5A7-6EF5-456B-822F-018F37A2CF60}">
      <dgm:prSet/>
      <dgm:spPr/>
      <dgm:t>
        <a:bodyPr/>
        <a:lstStyle/>
        <a:p>
          <a:endParaRPr lang="en-US"/>
        </a:p>
      </dgm:t>
    </dgm:pt>
    <dgm:pt modelId="{BE3F89A0-E810-4499-99E1-0FFF56BAEBD5}" type="sibTrans" cxnId="{DFE0F5A7-6EF5-456B-822F-018F37A2CF60}">
      <dgm:prSet/>
      <dgm:spPr/>
      <dgm:t>
        <a:bodyPr/>
        <a:lstStyle/>
        <a:p>
          <a:endParaRPr lang="en-US"/>
        </a:p>
      </dgm:t>
    </dgm:pt>
    <dgm:pt modelId="{1387CFE8-FC4E-469F-A330-BD52B5D47CE9}">
      <dgm:prSet phldrT="[Text]"/>
      <dgm:spPr/>
      <dgm:t>
        <a:bodyPr/>
        <a:lstStyle/>
        <a:p>
          <a:r>
            <a:rPr lang="en-US" dirty="0"/>
            <a:t>Feature extraction </a:t>
          </a:r>
        </a:p>
      </dgm:t>
    </dgm:pt>
    <dgm:pt modelId="{DEC9C7F1-643F-41A8-80FA-320A22652615}" type="parTrans" cxnId="{41ECA657-9D28-4E2B-BEB6-31FC8B8AFE00}">
      <dgm:prSet/>
      <dgm:spPr/>
      <dgm:t>
        <a:bodyPr/>
        <a:lstStyle/>
        <a:p>
          <a:endParaRPr lang="en-US"/>
        </a:p>
      </dgm:t>
    </dgm:pt>
    <dgm:pt modelId="{80EC1C94-EC63-4431-A96A-A3F5508FD7CE}" type="sibTrans" cxnId="{41ECA657-9D28-4E2B-BEB6-31FC8B8AFE00}">
      <dgm:prSet/>
      <dgm:spPr/>
      <dgm:t>
        <a:bodyPr/>
        <a:lstStyle/>
        <a:p>
          <a:endParaRPr lang="en-US"/>
        </a:p>
      </dgm:t>
    </dgm:pt>
    <dgm:pt modelId="{16DFAF6D-CF8A-48CF-B807-0D2AB448D22D}">
      <dgm:prSet phldrT="[Text]"/>
      <dgm:spPr/>
      <dgm:t>
        <a:bodyPr/>
        <a:lstStyle/>
        <a:p>
          <a:r>
            <a:rPr lang="en-US" dirty="0"/>
            <a:t>Vector</a:t>
          </a:r>
        </a:p>
      </dgm:t>
    </dgm:pt>
    <dgm:pt modelId="{155215C9-CBBB-4618-AE96-47D1A5B36022}" type="parTrans" cxnId="{B562CAD6-5AA4-4758-91E5-1EF8FE5DBB20}">
      <dgm:prSet/>
      <dgm:spPr/>
      <dgm:t>
        <a:bodyPr/>
        <a:lstStyle/>
        <a:p>
          <a:endParaRPr lang="en-US"/>
        </a:p>
      </dgm:t>
    </dgm:pt>
    <dgm:pt modelId="{E5133295-02B4-4462-877E-2A12BAA780FE}" type="sibTrans" cxnId="{B562CAD6-5AA4-4758-91E5-1EF8FE5DBB20}">
      <dgm:prSet/>
      <dgm:spPr/>
      <dgm:t>
        <a:bodyPr/>
        <a:lstStyle/>
        <a:p>
          <a:endParaRPr lang="en-US"/>
        </a:p>
      </dgm:t>
    </dgm:pt>
    <dgm:pt modelId="{2E028703-86DE-4F2D-A181-62DB9A942B69}" type="pres">
      <dgm:prSet presAssocID="{C8D0C189-E894-4ED2-8771-22E730808568}" presName="Name0" presStyleCnt="0">
        <dgm:presLayoutVars>
          <dgm:dir/>
          <dgm:resizeHandles val="exact"/>
        </dgm:presLayoutVars>
      </dgm:prSet>
      <dgm:spPr/>
    </dgm:pt>
    <dgm:pt modelId="{BC67471A-EEC7-4D9B-B088-ACC62AC97BEB}" type="pres">
      <dgm:prSet presAssocID="{147D11B4-888E-481E-9C40-410A29C2DBF7}" presName="node" presStyleLbl="node1" presStyleIdx="0" presStyleCnt="3">
        <dgm:presLayoutVars>
          <dgm:bulletEnabled val="1"/>
        </dgm:presLayoutVars>
      </dgm:prSet>
      <dgm:spPr/>
    </dgm:pt>
    <dgm:pt modelId="{BE4AF6B6-267D-4B1E-A504-0E4834F1E85F}" type="pres">
      <dgm:prSet presAssocID="{BE3F89A0-E810-4499-99E1-0FFF56BAEBD5}" presName="sibTrans" presStyleLbl="sibTrans2D1" presStyleIdx="0" presStyleCnt="2"/>
      <dgm:spPr/>
    </dgm:pt>
    <dgm:pt modelId="{24FE0EEC-5215-44FE-8DC6-186431F5E6E7}" type="pres">
      <dgm:prSet presAssocID="{BE3F89A0-E810-4499-99E1-0FFF56BAEBD5}" presName="connectorText" presStyleLbl="sibTrans2D1" presStyleIdx="0" presStyleCnt="2"/>
      <dgm:spPr/>
    </dgm:pt>
    <dgm:pt modelId="{19E35630-18AD-406D-A40D-58B9D506FD2B}" type="pres">
      <dgm:prSet presAssocID="{1387CFE8-FC4E-469F-A330-BD52B5D47CE9}" presName="node" presStyleLbl="node1" presStyleIdx="1" presStyleCnt="3">
        <dgm:presLayoutVars>
          <dgm:bulletEnabled val="1"/>
        </dgm:presLayoutVars>
      </dgm:prSet>
      <dgm:spPr/>
    </dgm:pt>
    <dgm:pt modelId="{607000BB-EE87-472A-BD2A-A45CE07F4FAB}" type="pres">
      <dgm:prSet presAssocID="{80EC1C94-EC63-4431-A96A-A3F5508FD7CE}" presName="sibTrans" presStyleLbl="sibTrans2D1" presStyleIdx="1" presStyleCnt="2"/>
      <dgm:spPr/>
    </dgm:pt>
    <dgm:pt modelId="{0490C7C5-925C-40BB-8194-CCF8FCDB491F}" type="pres">
      <dgm:prSet presAssocID="{80EC1C94-EC63-4431-A96A-A3F5508FD7CE}" presName="connectorText" presStyleLbl="sibTrans2D1" presStyleIdx="1" presStyleCnt="2"/>
      <dgm:spPr/>
    </dgm:pt>
    <dgm:pt modelId="{EAC5ED9B-DD84-4709-BC01-A0B7784342D1}" type="pres">
      <dgm:prSet presAssocID="{16DFAF6D-CF8A-48CF-B807-0D2AB448D22D}" presName="node" presStyleLbl="node1" presStyleIdx="2" presStyleCnt="3">
        <dgm:presLayoutVars>
          <dgm:bulletEnabled val="1"/>
        </dgm:presLayoutVars>
      </dgm:prSet>
      <dgm:spPr/>
    </dgm:pt>
  </dgm:ptLst>
  <dgm:cxnLst>
    <dgm:cxn modelId="{7B578D64-92A2-44A8-A11F-9B2F4A5D2A48}" type="presOf" srcId="{80EC1C94-EC63-4431-A96A-A3F5508FD7CE}" destId="{607000BB-EE87-472A-BD2A-A45CE07F4FAB}" srcOrd="0" destOrd="0" presId="urn:microsoft.com/office/officeart/2005/8/layout/process1"/>
    <dgm:cxn modelId="{7BE9D24A-959D-4DEC-9021-00F21B594861}" type="presOf" srcId="{16DFAF6D-CF8A-48CF-B807-0D2AB448D22D}" destId="{EAC5ED9B-DD84-4709-BC01-A0B7784342D1}" srcOrd="0" destOrd="0" presId="urn:microsoft.com/office/officeart/2005/8/layout/process1"/>
    <dgm:cxn modelId="{41ECA657-9D28-4E2B-BEB6-31FC8B8AFE00}" srcId="{C8D0C189-E894-4ED2-8771-22E730808568}" destId="{1387CFE8-FC4E-469F-A330-BD52B5D47CE9}" srcOrd="1" destOrd="0" parTransId="{DEC9C7F1-643F-41A8-80FA-320A22652615}" sibTransId="{80EC1C94-EC63-4431-A96A-A3F5508FD7CE}"/>
    <dgm:cxn modelId="{9B772B7A-D8EE-4C98-9AE2-4BF9058B9001}" type="presOf" srcId="{1387CFE8-FC4E-469F-A330-BD52B5D47CE9}" destId="{19E35630-18AD-406D-A40D-58B9D506FD2B}" srcOrd="0" destOrd="0" presId="urn:microsoft.com/office/officeart/2005/8/layout/process1"/>
    <dgm:cxn modelId="{282F1FA0-E43D-4256-8598-C45F7559F321}" type="presOf" srcId="{C8D0C189-E894-4ED2-8771-22E730808568}" destId="{2E028703-86DE-4F2D-A181-62DB9A942B69}" srcOrd="0" destOrd="0" presId="urn:microsoft.com/office/officeart/2005/8/layout/process1"/>
    <dgm:cxn modelId="{DFE0F5A7-6EF5-456B-822F-018F37A2CF60}" srcId="{C8D0C189-E894-4ED2-8771-22E730808568}" destId="{147D11B4-888E-481E-9C40-410A29C2DBF7}" srcOrd="0" destOrd="0" parTransId="{258B486A-F09E-48F9-B50E-C49E2080A590}" sibTransId="{BE3F89A0-E810-4499-99E1-0FFF56BAEBD5}"/>
    <dgm:cxn modelId="{C8CF58B0-B9C6-42D1-A8D3-5110390DE5B9}" type="presOf" srcId="{147D11B4-888E-481E-9C40-410A29C2DBF7}" destId="{BC67471A-EEC7-4D9B-B088-ACC62AC97BEB}" srcOrd="0" destOrd="0" presId="urn:microsoft.com/office/officeart/2005/8/layout/process1"/>
    <dgm:cxn modelId="{189B86CE-0263-49F1-861F-BC48CF8C863F}" type="presOf" srcId="{BE3F89A0-E810-4499-99E1-0FFF56BAEBD5}" destId="{BE4AF6B6-267D-4B1E-A504-0E4834F1E85F}" srcOrd="0" destOrd="0" presId="urn:microsoft.com/office/officeart/2005/8/layout/process1"/>
    <dgm:cxn modelId="{B562CAD6-5AA4-4758-91E5-1EF8FE5DBB20}" srcId="{C8D0C189-E894-4ED2-8771-22E730808568}" destId="{16DFAF6D-CF8A-48CF-B807-0D2AB448D22D}" srcOrd="2" destOrd="0" parTransId="{155215C9-CBBB-4618-AE96-47D1A5B36022}" sibTransId="{E5133295-02B4-4462-877E-2A12BAA780FE}"/>
    <dgm:cxn modelId="{9B4701D8-A06A-4374-A015-EC0CFEC7DA17}" type="presOf" srcId="{80EC1C94-EC63-4431-A96A-A3F5508FD7CE}" destId="{0490C7C5-925C-40BB-8194-CCF8FCDB491F}" srcOrd="1" destOrd="0" presId="urn:microsoft.com/office/officeart/2005/8/layout/process1"/>
    <dgm:cxn modelId="{9FE0C4EC-09E3-41FA-8323-EBABF5A716CE}" type="presOf" srcId="{BE3F89A0-E810-4499-99E1-0FFF56BAEBD5}" destId="{24FE0EEC-5215-44FE-8DC6-186431F5E6E7}" srcOrd="1" destOrd="0" presId="urn:microsoft.com/office/officeart/2005/8/layout/process1"/>
    <dgm:cxn modelId="{C1CF9D0C-C988-442A-B4C2-04556CA0DBF4}" type="presParOf" srcId="{2E028703-86DE-4F2D-A181-62DB9A942B69}" destId="{BC67471A-EEC7-4D9B-B088-ACC62AC97BEB}" srcOrd="0" destOrd="0" presId="urn:microsoft.com/office/officeart/2005/8/layout/process1"/>
    <dgm:cxn modelId="{C6800BE4-F20B-4E5A-A8CD-169248311832}" type="presParOf" srcId="{2E028703-86DE-4F2D-A181-62DB9A942B69}" destId="{BE4AF6B6-267D-4B1E-A504-0E4834F1E85F}" srcOrd="1" destOrd="0" presId="urn:microsoft.com/office/officeart/2005/8/layout/process1"/>
    <dgm:cxn modelId="{E569B49C-EA3F-451C-ABEE-063800F99F3D}" type="presParOf" srcId="{BE4AF6B6-267D-4B1E-A504-0E4834F1E85F}" destId="{24FE0EEC-5215-44FE-8DC6-186431F5E6E7}" srcOrd="0" destOrd="0" presId="urn:microsoft.com/office/officeart/2005/8/layout/process1"/>
    <dgm:cxn modelId="{24F09A06-B583-42E2-BCC6-EC4EABC67D7E}" type="presParOf" srcId="{2E028703-86DE-4F2D-A181-62DB9A942B69}" destId="{19E35630-18AD-406D-A40D-58B9D506FD2B}" srcOrd="2" destOrd="0" presId="urn:microsoft.com/office/officeart/2005/8/layout/process1"/>
    <dgm:cxn modelId="{A0B63E9D-EE31-48BB-A4C7-866DE9C3AB7A}" type="presParOf" srcId="{2E028703-86DE-4F2D-A181-62DB9A942B69}" destId="{607000BB-EE87-472A-BD2A-A45CE07F4FAB}" srcOrd="3" destOrd="0" presId="urn:microsoft.com/office/officeart/2005/8/layout/process1"/>
    <dgm:cxn modelId="{AB060B4F-296D-4883-9EE2-F0A2BED25EDA}" type="presParOf" srcId="{607000BB-EE87-472A-BD2A-A45CE07F4FAB}" destId="{0490C7C5-925C-40BB-8194-CCF8FCDB491F}" srcOrd="0" destOrd="0" presId="urn:microsoft.com/office/officeart/2005/8/layout/process1"/>
    <dgm:cxn modelId="{757A6F7E-1F87-4D1E-9842-1EE11AB8F46D}" type="presParOf" srcId="{2E028703-86DE-4F2D-A181-62DB9A942B69}" destId="{EAC5ED9B-DD84-4709-BC01-A0B7784342D1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1F95FF-4244-413F-81B5-8E4266138E4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619C8E5-E527-4EEE-86D1-1304B75A2451}">
      <dgm:prSet/>
      <dgm:spPr/>
      <dgm:t>
        <a:bodyPr/>
        <a:lstStyle/>
        <a:p>
          <a:pPr>
            <a:defRPr cap="all"/>
          </a:pPr>
          <a:r>
            <a:rPr lang="en-US"/>
            <a:t>Memory Encryption</a:t>
          </a:r>
        </a:p>
      </dgm:t>
    </dgm:pt>
    <dgm:pt modelId="{F9EC4CAD-6EA5-4CD2-9A04-E91A09181E50}" type="parTrans" cxnId="{787F6B0A-0D35-491F-86C9-7AB76EEEEBFC}">
      <dgm:prSet/>
      <dgm:spPr/>
      <dgm:t>
        <a:bodyPr/>
        <a:lstStyle/>
        <a:p>
          <a:endParaRPr lang="en-US"/>
        </a:p>
      </dgm:t>
    </dgm:pt>
    <dgm:pt modelId="{2FFC63FB-D4D2-459B-B6DB-249F4965AC9A}" type="sibTrans" cxnId="{787F6B0A-0D35-491F-86C9-7AB76EEEEBFC}">
      <dgm:prSet/>
      <dgm:spPr/>
      <dgm:t>
        <a:bodyPr/>
        <a:lstStyle/>
        <a:p>
          <a:endParaRPr lang="en-US"/>
        </a:p>
      </dgm:t>
    </dgm:pt>
    <dgm:pt modelId="{FEE6366C-02B5-4405-8761-ED68D0989BD9}">
      <dgm:prSet/>
      <dgm:spPr/>
      <dgm:t>
        <a:bodyPr/>
        <a:lstStyle/>
        <a:p>
          <a:pPr>
            <a:defRPr cap="all"/>
          </a:pPr>
          <a:r>
            <a:rPr lang="en-US"/>
            <a:t>Logging</a:t>
          </a:r>
        </a:p>
      </dgm:t>
    </dgm:pt>
    <dgm:pt modelId="{39F2C9F2-3077-4F22-BBB9-DDC8AB4E2D10}" type="parTrans" cxnId="{ED780625-E0E6-4296-A75B-C7B60F8B7403}">
      <dgm:prSet/>
      <dgm:spPr/>
      <dgm:t>
        <a:bodyPr/>
        <a:lstStyle/>
        <a:p>
          <a:endParaRPr lang="en-US"/>
        </a:p>
      </dgm:t>
    </dgm:pt>
    <dgm:pt modelId="{B7A5686B-CCE4-4FAB-9314-79CB4196F7D7}" type="sibTrans" cxnId="{ED780625-E0E6-4296-A75B-C7B60F8B7403}">
      <dgm:prSet/>
      <dgm:spPr/>
      <dgm:t>
        <a:bodyPr/>
        <a:lstStyle/>
        <a:p>
          <a:endParaRPr lang="en-US"/>
        </a:p>
      </dgm:t>
    </dgm:pt>
    <dgm:pt modelId="{1169B6DA-348B-4943-BA5E-8AC968C1F77B}">
      <dgm:prSet/>
      <dgm:spPr/>
      <dgm:t>
        <a:bodyPr/>
        <a:lstStyle/>
        <a:p>
          <a:pPr>
            <a:defRPr cap="all"/>
          </a:pPr>
          <a:r>
            <a:rPr lang="en-US"/>
            <a:t>Privacy dashboards for users to view/delete their data</a:t>
          </a:r>
        </a:p>
      </dgm:t>
    </dgm:pt>
    <dgm:pt modelId="{5E7A8B75-B3C6-4CF9-81E0-B691419B42F1}" type="parTrans" cxnId="{0DC243EF-BC8F-4938-A245-C1D86AD65ADC}">
      <dgm:prSet/>
      <dgm:spPr/>
      <dgm:t>
        <a:bodyPr/>
        <a:lstStyle/>
        <a:p>
          <a:endParaRPr lang="en-US"/>
        </a:p>
      </dgm:t>
    </dgm:pt>
    <dgm:pt modelId="{1EC6858F-27B3-4FE1-B51C-53DE59D0C6B0}" type="sibTrans" cxnId="{0DC243EF-BC8F-4938-A245-C1D86AD65ADC}">
      <dgm:prSet/>
      <dgm:spPr/>
      <dgm:t>
        <a:bodyPr/>
        <a:lstStyle/>
        <a:p>
          <a:endParaRPr lang="en-US"/>
        </a:p>
      </dgm:t>
    </dgm:pt>
    <dgm:pt modelId="{EB74CDFE-F7AD-4532-9B97-6FDDFE2D3F32}">
      <dgm:prSet/>
      <dgm:spPr/>
      <dgm:t>
        <a:bodyPr/>
        <a:lstStyle/>
        <a:p>
          <a:pPr>
            <a:defRPr cap="all"/>
          </a:pPr>
          <a:r>
            <a:rPr lang="en-US"/>
            <a:t>Automatic database backup with retention policies </a:t>
          </a:r>
        </a:p>
      </dgm:t>
    </dgm:pt>
    <dgm:pt modelId="{7DC33618-8494-416F-B191-95BEACCE1CA0}" type="parTrans" cxnId="{90D8DF01-D44B-4DDD-A713-77DA0D7938D1}">
      <dgm:prSet/>
      <dgm:spPr/>
      <dgm:t>
        <a:bodyPr/>
        <a:lstStyle/>
        <a:p>
          <a:endParaRPr lang="en-US"/>
        </a:p>
      </dgm:t>
    </dgm:pt>
    <dgm:pt modelId="{A11D817E-B457-47D7-A1CF-2C0AE5DD2AB8}" type="sibTrans" cxnId="{90D8DF01-D44B-4DDD-A713-77DA0D7938D1}">
      <dgm:prSet/>
      <dgm:spPr/>
      <dgm:t>
        <a:bodyPr/>
        <a:lstStyle/>
        <a:p>
          <a:endParaRPr lang="en-US"/>
        </a:p>
      </dgm:t>
    </dgm:pt>
    <dgm:pt modelId="{CDE9F0B3-2526-42B7-84FB-0D08FD271CD6}">
      <dgm:prSet/>
      <dgm:spPr/>
      <dgm:t>
        <a:bodyPr/>
        <a:lstStyle/>
        <a:p>
          <a:pPr>
            <a:defRPr cap="all"/>
          </a:pPr>
          <a:r>
            <a:rPr lang="en-US"/>
            <a:t>Environmental impact metrics</a:t>
          </a:r>
        </a:p>
      </dgm:t>
    </dgm:pt>
    <dgm:pt modelId="{F702D8BF-C0D0-47F2-9DA1-4EF4B02EF865}" type="parTrans" cxnId="{52711448-31A3-4D07-B213-5EB82D9D0363}">
      <dgm:prSet/>
      <dgm:spPr/>
      <dgm:t>
        <a:bodyPr/>
        <a:lstStyle/>
        <a:p>
          <a:endParaRPr lang="en-US"/>
        </a:p>
      </dgm:t>
    </dgm:pt>
    <dgm:pt modelId="{FAABA843-4704-4783-B42E-14FF2D44AAA6}" type="sibTrans" cxnId="{52711448-31A3-4D07-B213-5EB82D9D0363}">
      <dgm:prSet/>
      <dgm:spPr/>
      <dgm:t>
        <a:bodyPr/>
        <a:lstStyle/>
        <a:p>
          <a:endParaRPr lang="en-US"/>
        </a:p>
      </dgm:t>
    </dgm:pt>
    <dgm:pt modelId="{C566027C-6B77-4B9B-89E7-9F1CDDFF9143}" type="pres">
      <dgm:prSet presAssocID="{7D1F95FF-4244-413F-81B5-8E4266138E48}" presName="root" presStyleCnt="0">
        <dgm:presLayoutVars>
          <dgm:dir/>
          <dgm:resizeHandles val="exact"/>
        </dgm:presLayoutVars>
      </dgm:prSet>
      <dgm:spPr/>
    </dgm:pt>
    <dgm:pt modelId="{A642808C-66C5-47DF-AE5F-0BFDF2C48649}" type="pres">
      <dgm:prSet presAssocID="{5619C8E5-E527-4EEE-86D1-1304B75A2451}" presName="compNode" presStyleCnt="0"/>
      <dgm:spPr/>
    </dgm:pt>
    <dgm:pt modelId="{28852D02-2F36-4913-B6CD-B7BA26C3FE29}" type="pres">
      <dgm:prSet presAssocID="{5619C8E5-E527-4EEE-86D1-1304B75A2451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3D3F6B8F-6379-4DAD-942B-1520F2688929}" type="pres">
      <dgm:prSet presAssocID="{5619C8E5-E527-4EEE-86D1-1304B75A245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AA6F194B-7FD5-46E1-8938-0FE5F9B0CF37}" type="pres">
      <dgm:prSet presAssocID="{5619C8E5-E527-4EEE-86D1-1304B75A2451}" presName="spaceRect" presStyleCnt="0"/>
      <dgm:spPr/>
    </dgm:pt>
    <dgm:pt modelId="{186255A6-27A5-4387-AF42-4E3D5247B629}" type="pres">
      <dgm:prSet presAssocID="{5619C8E5-E527-4EEE-86D1-1304B75A2451}" presName="textRect" presStyleLbl="revTx" presStyleIdx="0" presStyleCnt="5">
        <dgm:presLayoutVars>
          <dgm:chMax val="1"/>
          <dgm:chPref val="1"/>
        </dgm:presLayoutVars>
      </dgm:prSet>
      <dgm:spPr/>
    </dgm:pt>
    <dgm:pt modelId="{B558D32B-5A0C-4E85-B617-C4F67946228C}" type="pres">
      <dgm:prSet presAssocID="{2FFC63FB-D4D2-459B-B6DB-249F4965AC9A}" presName="sibTrans" presStyleCnt="0"/>
      <dgm:spPr/>
    </dgm:pt>
    <dgm:pt modelId="{F21632FE-ABE2-4C1D-8F03-0620BA646933}" type="pres">
      <dgm:prSet presAssocID="{FEE6366C-02B5-4405-8761-ED68D0989BD9}" presName="compNode" presStyleCnt="0"/>
      <dgm:spPr/>
    </dgm:pt>
    <dgm:pt modelId="{72E8ACB4-D86A-4C47-BD0F-A3133691A5F7}" type="pres">
      <dgm:prSet presAssocID="{FEE6366C-02B5-4405-8761-ED68D0989BD9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4EFCF887-9198-4A47-91FB-5E411C67A73B}" type="pres">
      <dgm:prSet presAssocID="{FEE6366C-02B5-4405-8761-ED68D0989BD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1BABBF60-4CD2-45B0-8DE6-B48BFAAF9A1F}" type="pres">
      <dgm:prSet presAssocID="{FEE6366C-02B5-4405-8761-ED68D0989BD9}" presName="spaceRect" presStyleCnt="0"/>
      <dgm:spPr/>
    </dgm:pt>
    <dgm:pt modelId="{896FF0DF-4F9E-4FF0-BFB1-D612CD2F3845}" type="pres">
      <dgm:prSet presAssocID="{FEE6366C-02B5-4405-8761-ED68D0989BD9}" presName="textRect" presStyleLbl="revTx" presStyleIdx="1" presStyleCnt="5">
        <dgm:presLayoutVars>
          <dgm:chMax val="1"/>
          <dgm:chPref val="1"/>
        </dgm:presLayoutVars>
      </dgm:prSet>
      <dgm:spPr/>
    </dgm:pt>
    <dgm:pt modelId="{8A563DA8-9863-41D7-BCA2-72A109717E81}" type="pres">
      <dgm:prSet presAssocID="{B7A5686B-CCE4-4FAB-9314-79CB4196F7D7}" presName="sibTrans" presStyleCnt="0"/>
      <dgm:spPr/>
    </dgm:pt>
    <dgm:pt modelId="{CA6FEF5E-938B-40B9-A40B-24B90B847831}" type="pres">
      <dgm:prSet presAssocID="{1169B6DA-348B-4943-BA5E-8AC968C1F77B}" presName="compNode" presStyleCnt="0"/>
      <dgm:spPr/>
    </dgm:pt>
    <dgm:pt modelId="{14DB955F-6FEA-4739-97CB-8D41D30A1830}" type="pres">
      <dgm:prSet presAssocID="{1169B6DA-348B-4943-BA5E-8AC968C1F77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E8F221A6-7100-4F30-B98F-7268E9CCC6AC}" type="pres">
      <dgm:prSet presAssocID="{1169B6DA-348B-4943-BA5E-8AC968C1F77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9E79BA78-5B8E-4551-BD31-52368F1B7B06}" type="pres">
      <dgm:prSet presAssocID="{1169B6DA-348B-4943-BA5E-8AC968C1F77B}" presName="spaceRect" presStyleCnt="0"/>
      <dgm:spPr/>
    </dgm:pt>
    <dgm:pt modelId="{8DC8012D-19FA-4912-B274-73357BD2BA17}" type="pres">
      <dgm:prSet presAssocID="{1169B6DA-348B-4943-BA5E-8AC968C1F77B}" presName="textRect" presStyleLbl="revTx" presStyleIdx="2" presStyleCnt="5">
        <dgm:presLayoutVars>
          <dgm:chMax val="1"/>
          <dgm:chPref val="1"/>
        </dgm:presLayoutVars>
      </dgm:prSet>
      <dgm:spPr/>
    </dgm:pt>
    <dgm:pt modelId="{5E413113-A1BE-4FEC-AC1D-9179D9E553D2}" type="pres">
      <dgm:prSet presAssocID="{1EC6858F-27B3-4FE1-B51C-53DE59D0C6B0}" presName="sibTrans" presStyleCnt="0"/>
      <dgm:spPr/>
    </dgm:pt>
    <dgm:pt modelId="{A5B3FE40-CA14-46B2-B576-A5F2B352436F}" type="pres">
      <dgm:prSet presAssocID="{EB74CDFE-F7AD-4532-9B97-6FDDFE2D3F32}" presName="compNode" presStyleCnt="0"/>
      <dgm:spPr/>
    </dgm:pt>
    <dgm:pt modelId="{7B082098-D5AF-4803-A861-E0435516FBE7}" type="pres">
      <dgm:prSet presAssocID="{EB74CDFE-F7AD-4532-9B97-6FDDFE2D3F32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2776366D-31DE-49EC-AA94-7EA0BCA126F0}" type="pres">
      <dgm:prSet presAssocID="{EB74CDFE-F7AD-4532-9B97-6FDDFE2D3F3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8668063-7BD7-46A7-B490-3D3788F1F1AD}" type="pres">
      <dgm:prSet presAssocID="{EB74CDFE-F7AD-4532-9B97-6FDDFE2D3F32}" presName="spaceRect" presStyleCnt="0"/>
      <dgm:spPr/>
    </dgm:pt>
    <dgm:pt modelId="{179F286B-E2A2-4352-AC73-AE804CB81009}" type="pres">
      <dgm:prSet presAssocID="{EB74CDFE-F7AD-4532-9B97-6FDDFE2D3F32}" presName="textRect" presStyleLbl="revTx" presStyleIdx="3" presStyleCnt="5">
        <dgm:presLayoutVars>
          <dgm:chMax val="1"/>
          <dgm:chPref val="1"/>
        </dgm:presLayoutVars>
      </dgm:prSet>
      <dgm:spPr/>
    </dgm:pt>
    <dgm:pt modelId="{E8013EAB-C918-48A1-A935-3C5701E21A3E}" type="pres">
      <dgm:prSet presAssocID="{A11D817E-B457-47D7-A1CF-2C0AE5DD2AB8}" presName="sibTrans" presStyleCnt="0"/>
      <dgm:spPr/>
    </dgm:pt>
    <dgm:pt modelId="{1406A03B-A232-43C7-B4A8-2A8208A08AF3}" type="pres">
      <dgm:prSet presAssocID="{CDE9F0B3-2526-42B7-84FB-0D08FD271CD6}" presName="compNode" presStyleCnt="0"/>
      <dgm:spPr/>
    </dgm:pt>
    <dgm:pt modelId="{99193B42-13D0-4624-95CC-F14D435739D4}" type="pres">
      <dgm:prSet presAssocID="{CDE9F0B3-2526-42B7-84FB-0D08FD271CD6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35AFCC6-30F0-4200-9FEE-47F105AD39AE}" type="pres">
      <dgm:prSet presAssocID="{CDE9F0B3-2526-42B7-84FB-0D08FD271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4DF2C219-9A48-43E0-A322-0C350891D310}" type="pres">
      <dgm:prSet presAssocID="{CDE9F0B3-2526-42B7-84FB-0D08FD271CD6}" presName="spaceRect" presStyleCnt="0"/>
      <dgm:spPr/>
    </dgm:pt>
    <dgm:pt modelId="{F712B15F-5656-4DB7-BE4E-4E6A0C9EA43C}" type="pres">
      <dgm:prSet presAssocID="{CDE9F0B3-2526-42B7-84FB-0D08FD271CD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0D8DF01-D44B-4DDD-A713-77DA0D7938D1}" srcId="{7D1F95FF-4244-413F-81B5-8E4266138E48}" destId="{EB74CDFE-F7AD-4532-9B97-6FDDFE2D3F32}" srcOrd="3" destOrd="0" parTransId="{7DC33618-8494-416F-B191-95BEACCE1CA0}" sibTransId="{A11D817E-B457-47D7-A1CF-2C0AE5DD2AB8}"/>
    <dgm:cxn modelId="{787F6B0A-0D35-491F-86C9-7AB76EEEEBFC}" srcId="{7D1F95FF-4244-413F-81B5-8E4266138E48}" destId="{5619C8E5-E527-4EEE-86D1-1304B75A2451}" srcOrd="0" destOrd="0" parTransId="{F9EC4CAD-6EA5-4CD2-9A04-E91A09181E50}" sibTransId="{2FFC63FB-D4D2-459B-B6DB-249F4965AC9A}"/>
    <dgm:cxn modelId="{ED780625-E0E6-4296-A75B-C7B60F8B7403}" srcId="{7D1F95FF-4244-413F-81B5-8E4266138E48}" destId="{FEE6366C-02B5-4405-8761-ED68D0989BD9}" srcOrd="1" destOrd="0" parTransId="{39F2C9F2-3077-4F22-BBB9-DDC8AB4E2D10}" sibTransId="{B7A5686B-CCE4-4FAB-9314-79CB4196F7D7}"/>
    <dgm:cxn modelId="{7AAD6B41-663C-4599-B464-AAC0DC1F1BE5}" type="presOf" srcId="{EB74CDFE-F7AD-4532-9B97-6FDDFE2D3F32}" destId="{179F286B-E2A2-4352-AC73-AE804CB81009}" srcOrd="0" destOrd="0" presId="urn:microsoft.com/office/officeart/2018/5/layout/IconLeafLabelList"/>
    <dgm:cxn modelId="{52711448-31A3-4D07-B213-5EB82D9D0363}" srcId="{7D1F95FF-4244-413F-81B5-8E4266138E48}" destId="{CDE9F0B3-2526-42B7-84FB-0D08FD271CD6}" srcOrd="4" destOrd="0" parTransId="{F702D8BF-C0D0-47F2-9DA1-4EF4B02EF865}" sibTransId="{FAABA843-4704-4783-B42E-14FF2D44AAA6}"/>
    <dgm:cxn modelId="{99FFEE74-DD7E-4300-BCA5-738EA4860F72}" type="presOf" srcId="{FEE6366C-02B5-4405-8761-ED68D0989BD9}" destId="{896FF0DF-4F9E-4FF0-BFB1-D612CD2F3845}" srcOrd="0" destOrd="0" presId="urn:microsoft.com/office/officeart/2018/5/layout/IconLeafLabelList"/>
    <dgm:cxn modelId="{8786A599-D6DA-4016-80C6-233D5DC066DC}" type="presOf" srcId="{5619C8E5-E527-4EEE-86D1-1304B75A2451}" destId="{186255A6-27A5-4387-AF42-4E3D5247B629}" srcOrd="0" destOrd="0" presId="urn:microsoft.com/office/officeart/2018/5/layout/IconLeafLabelList"/>
    <dgm:cxn modelId="{189550A7-9437-4865-8BBE-1C1B4FD7DFAB}" type="presOf" srcId="{1169B6DA-348B-4943-BA5E-8AC968C1F77B}" destId="{8DC8012D-19FA-4912-B274-73357BD2BA17}" srcOrd="0" destOrd="0" presId="urn:microsoft.com/office/officeart/2018/5/layout/IconLeafLabelList"/>
    <dgm:cxn modelId="{F9C1CEAA-5165-4D6C-BE20-1EC97E73AF93}" type="presOf" srcId="{7D1F95FF-4244-413F-81B5-8E4266138E48}" destId="{C566027C-6B77-4B9B-89E7-9F1CDDFF9143}" srcOrd="0" destOrd="0" presId="urn:microsoft.com/office/officeart/2018/5/layout/IconLeafLabelList"/>
    <dgm:cxn modelId="{0DC243EF-BC8F-4938-A245-C1D86AD65ADC}" srcId="{7D1F95FF-4244-413F-81B5-8E4266138E48}" destId="{1169B6DA-348B-4943-BA5E-8AC968C1F77B}" srcOrd="2" destOrd="0" parTransId="{5E7A8B75-B3C6-4CF9-81E0-B691419B42F1}" sibTransId="{1EC6858F-27B3-4FE1-B51C-53DE59D0C6B0}"/>
    <dgm:cxn modelId="{11F668EF-AE8C-4A4E-B8AE-7374E74FE5BA}" type="presOf" srcId="{CDE9F0B3-2526-42B7-84FB-0D08FD271CD6}" destId="{F712B15F-5656-4DB7-BE4E-4E6A0C9EA43C}" srcOrd="0" destOrd="0" presId="urn:microsoft.com/office/officeart/2018/5/layout/IconLeafLabelList"/>
    <dgm:cxn modelId="{5B33DCBD-03EA-4BDE-A40E-18A794C238BC}" type="presParOf" srcId="{C566027C-6B77-4B9B-89E7-9F1CDDFF9143}" destId="{A642808C-66C5-47DF-AE5F-0BFDF2C48649}" srcOrd="0" destOrd="0" presId="urn:microsoft.com/office/officeart/2018/5/layout/IconLeafLabelList"/>
    <dgm:cxn modelId="{7F56CA01-42B9-46A1-B68E-B79A7B48966D}" type="presParOf" srcId="{A642808C-66C5-47DF-AE5F-0BFDF2C48649}" destId="{28852D02-2F36-4913-B6CD-B7BA26C3FE29}" srcOrd="0" destOrd="0" presId="urn:microsoft.com/office/officeart/2018/5/layout/IconLeafLabelList"/>
    <dgm:cxn modelId="{DFFB3394-38AD-4434-880A-42F7DA3F95D7}" type="presParOf" srcId="{A642808C-66C5-47DF-AE5F-0BFDF2C48649}" destId="{3D3F6B8F-6379-4DAD-942B-1520F2688929}" srcOrd="1" destOrd="0" presId="urn:microsoft.com/office/officeart/2018/5/layout/IconLeafLabelList"/>
    <dgm:cxn modelId="{71479940-0FD1-46B5-9CC8-338E84101FD4}" type="presParOf" srcId="{A642808C-66C5-47DF-AE5F-0BFDF2C48649}" destId="{AA6F194B-7FD5-46E1-8938-0FE5F9B0CF37}" srcOrd="2" destOrd="0" presId="urn:microsoft.com/office/officeart/2018/5/layout/IconLeafLabelList"/>
    <dgm:cxn modelId="{C699DD93-D0A6-4996-9909-2C01C6DB7324}" type="presParOf" srcId="{A642808C-66C5-47DF-AE5F-0BFDF2C48649}" destId="{186255A6-27A5-4387-AF42-4E3D5247B629}" srcOrd="3" destOrd="0" presId="urn:microsoft.com/office/officeart/2018/5/layout/IconLeafLabelList"/>
    <dgm:cxn modelId="{2DAD9BF1-9AAF-48FB-BE49-0639BFA98E57}" type="presParOf" srcId="{C566027C-6B77-4B9B-89E7-9F1CDDFF9143}" destId="{B558D32B-5A0C-4E85-B617-C4F67946228C}" srcOrd="1" destOrd="0" presId="urn:microsoft.com/office/officeart/2018/5/layout/IconLeafLabelList"/>
    <dgm:cxn modelId="{8D023C77-C326-4C59-9F90-72FEEF7C20E9}" type="presParOf" srcId="{C566027C-6B77-4B9B-89E7-9F1CDDFF9143}" destId="{F21632FE-ABE2-4C1D-8F03-0620BA646933}" srcOrd="2" destOrd="0" presId="urn:microsoft.com/office/officeart/2018/5/layout/IconLeafLabelList"/>
    <dgm:cxn modelId="{E420BAA1-BFFB-498A-930C-032AF4B6710E}" type="presParOf" srcId="{F21632FE-ABE2-4C1D-8F03-0620BA646933}" destId="{72E8ACB4-D86A-4C47-BD0F-A3133691A5F7}" srcOrd="0" destOrd="0" presId="urn:microsoft.com/office/officeart/2018/5/layout/IconLeafLabelList"/>
    <dgm:cxn modelId="{C15522B1-C77E-48FF-83D8-A3328F4ABA57}" type="presParOf" srcId="{F21632FE-ABE2-4C1D-8F03-0620BA646933}" destId="{4EFCF887-9198-4A47-91FB-5E411C67A73B}" srcOrd="1" destOrd="0" presId="urn:microsoft.com/office/officeart/2018/5/layout/IconLeafLabelList"/>
    <dgm:cxn modelId="{F278B4D6-9CFD-44DD-BDED-D7E70EE5C63F}" type="presParOf" srcId="{F21632FE-ABE2-4C1D-8F03-0620BA646933}" destId="{1BABBF60-4CD2-45B0-8DE6-B48BFAAF9A1F}" srcOrd="2" destOrd="0" presId="urn:microsoft.com/office/officeart/2018/5/layout/IconLeafLabelList"/>
    <dgm:cxn modelId="{FD4B2554-FC65-4EEF-907F-911A51776EE7}" type="presParOf" srcId="{F21632FE-ABE2-4C1D-8F03-0620BA646933}" destId="{896FF0DF-4F9E-4FF0-BFB1-D612CD2F3845}" srcOrd="3" destOrd="0" presId="urn:microsoft.com/office/officeart/2018/5/layout/IconLeafLabelList"/>
    <dgm:cxn modelId="{44C92F0F-0663-4C64-AA99-0C3F962FF8E1}" type="presParOf" srcId="{C566027C-6B77-4B9B-89E7-9F1CDDFF9143}" destId="{8A563DA8-9863-41D7-BCA2-72A109717E81}" srcOrd="3" destOrd="0" presId="urn:microsoft.com/office/officeart/2018/5/layout/IconLeafLabelList"/>
    <dgm:cxn modelId="{17EC3063-C553-43C1-94CB-0698A7CB4ED2}" type="presParOf" srcId="{C566027C-6B77-4B9B-89E7-9F1CDDFF9143}" destId="{CA6FEF5E-938B-40B9-A40B-24B90B847831}" srcOrd="4" destOrd="0" presId="urn:microsoft.com/office/officeart/2018/5/layout/IconLeafLabelList"/>
    <dgm:cxn modelId="{20670F5F-DDCE-4E25-85C4-3645F3CDAA30}" type="presParOf" srcId="{CA6FEF5E-938B-40B9-A40B-24B90B847831}" destId="{14DB955F-6FEA-4739-97CB-8D41D30A1830}" srcOrd="0" destOrd="0" presId="urn:microsoft.com/office/officeart/2018/5/layout/IconLeafLabelList"/>
    <dgm:cxn modelId="{A5259ABC-65B1-4A99-AF94-FB467F540237}" type="presParOf" srcId="{CA6FEF5E-938B-40B9-A40B-24B90B847831}" destId="{E8F221A6-7100-4F30-B98F-7268E9CCC6AC}" srcOrd="1" destOrd="0" presId="urn:microsoft.com/office/officeart/2018/5/layout/IconLeafLabelList"/>
    <dgm:cxn modelId="{77D990ED-BD5E-4EAF-B3D3-C48E478251C1}" type="presParOf" srcId="{CA6FEF5E-938B-40B9-A40B-24B90B847831}" destId="{9E79BA78-5B8E-4551-BD31-52368F1B7B06}" srcOrd="2" destOrd="0" presId="urn:microsoft.com/office/officeart/2018/5/layout/IconLeafLabelList"/>
    <dgm:cxn modelId="{A46B4455-D37E-4C7A-8D63-7B151298C359}" type="presParOf" srcId="{CA6FEF5E-938B-40B9-A40B-24B90B847831}" destId="{8DC8012D-19FA-4912-B274-73357BD2BA17}" srcOrd="3" destOrd="0" presId="urn:microsoft.com/office/officeart/2018/5/layout/IconLeafLabelList"/>
    <dgm:cxn modelId="{697A8E69-7E28-4F22-9BB4-D771D3E91290}" type="presParOf" srcId="{C566027C-6B77-4B9B-89E7-9F1CDDFF9143}" destId="{5E413113-A1BE-4FEC-AC1D-9179D9E553D2}" srcOrd="5" destOrd="0" presId="urn:microsoft.com/office/officeart/2018/5/layout/IconLeafLabelList"/>
    <dgm:cxn modelId="{21406365-DBBC-44F8-97DE-C0D3D50A398D}" type="presParOf" srcId="{C566027C-6B77-4B9B-89E7-9F1CDDFF9143}" destId="{A5B3FE40-CA14-46B2-B576-A5F2B352436F}" srcOrd="6" destOrd="0" presId="urn:microsoft.com/office/officeart/2018/5/layout/IconLeafLabelList"/>
    <dgm:cxn modelId="{A4AAF0C4-0E5F-44A3-9765-99A52C7F4636}" type="presParOf" srcId="{A5B3FE40-CA14-46B2-B576-A5F2B352436F}" destId="{7B082098-D5AF-4803-A861-E0435516FBE7}" srcOrd="0" destOrd="0" presId="urn:microsoft.com/office/officeart/2018/5/layout/IconLeafLabelList"/>
    <dgm:cxn modelId="{69534C9F-D62D-4016-B1F5-D16D55B9D63B}" type="presParOf" srcId="{A5B3FE40-CA14-46B2-B576-A5F2B352436F}" destId="{2776366D-31DE-49EC-AA94-7EA0BCA126F0}" srcOrd="1" destOrd="0" presId="urn:microsoft.com/office/officeart/2018/5/layout/IconLeafLabelList"/>
    <dgm:cxn modelId="{704738C2-F7DA-4F80-8276-4CF0BA6DE543}" type="presParOf" srcId="{A5B3FE40-CA14-46B2-B576-A5F2B352436F}" destId="{68668063-7BD7-46A7-B490-3D3788F1F1AD}" srcOrd="2" destOrd="0" presId="urn:microsoft.com/office/officeart/2018/5/layout/IconLeafLabelList"/>
    <dgm:cxn modelId="{CFC7DE02-406B-45A3-BD49-A604F6209F07}" type="presParOf" srcId="{A5B3FE40-CA14-46B2-B576-A5F2B352436F}" destId="{179F286B-E2A2-4352-AC73-AE804CB81009}" srcOrd="3" destOrd="0" presId="urn:microsoft.com/office/officeart/2018/5/layout/IconLeafLabelList"/>
    <dgm:cxn modelId="{6D4246E4-FE32-4FD6-BC8E-6B29C1A53234}" type="presParOf" srcId="{C566027C-6B77-4B9B-89E7-9F1CDDFF9143}" destId="{E8013EAB-C918-48A1-A935-3C5701E21A3E}" srcOrd="7" destOrd="0" presId="urn:microsoft.com/office/officeart/2018/5/layout/IconLeafLabelList"/>
    <dgm:cxn modelId="{5804C910-961C-44A8-A829-37CEE54A6C2B}" type="presParOf" srcId="{C566027C-6B77-4B9B-89E7-9F1CDDFF9143}" destId="{1406A03B-A232-43C7-B4A8-2A8208A08AF3}" srcOrd="8" destOrd="0" presId="urn:microsoft.com/office/officeart/2018/5/layout/IconLeafLabelList"/>
    <dgm:cxn modelId="{E5F83E0D-3850-453E-AD3A-D6FC382265FF}" type="presParOf" srcId="{1406A03B-A232-43C7-B4A8-2A8208A08AF3}" destId="{99193B42-13D0-4624-95CC-F14D435739D4}" srcOrd="0" destOrd="0" presId="urn:microsoft.com/office/officeart/2018/5/layout/IconLeafLabelList"/>
    <dgm:cxn modelId="{96651347-3D87-4EA3-A7C6-D1E804665F32}" type="presParOf" srcId="{1406A03B-A232-43C7-B4A8-2A8208A08AF3}" destId="{135AFCC6-30F0-4200-9FEE-47F105AD39AE}" srcOrd="1" destOrd="0" presId="urn:microsoft.com/office/officeart/2018/5/layout/IconLeafLabelList"/>
    <dgm:cxn modelId="{A351948C-B1E7-4E74-9435-ED8529598206}" type="presParOf" srcId="{1406A03B-A232-43C7-B4A8-2A8208A08AF3}" destId="{4DF2C219-9A48-43E0-A322-0C350891D310}" srcOrd="2" destOrd="0" presId="urn:microsoft.com/office/officeart/2018/5/layout/IconLeafLabelList"/>
    <dgm:cxn modelId="{B15B749F-1918-47B2-9267-EAF54FF96B45}" type="presParOf" srcId="{1406A03B-A232-43C7-B4A8-2A8208A08AF3}" destId="{F712B15F-5656-4DB7-BE4E-4E6A0C9EA43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536CBB-B348-4FBF-B814-A2AF68A69419}">
      <dsp:nvSpPr>
        <dsp:cNvPr id="0" name=""/>
        <dsp:cNvSpPr/>
      </dsp:nvSpPr>
      <dsp:spPr>
        <a:xfrm>
          <a:off x="518185" y="5172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AC319D-95D3-442C-B597-B7F73A70E796}">
      <dsp:nvSpPr>
        <dsp:cNvPr id="0" name=""/>
        <dsp:cNvSpPr/>
      </dsp:nvSpPr>
      <dsp:spPr>
        <a:xfrm>
          <a:off x="832623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9E73D-9AA3-4877-A750-40B39D1A6669}">
      <dsp:nvSpPr>
        <dsp:cNvPr id="0" name=""/>
        <dsp:cNvSpPr/>
      </dsp:nvSpPr>
      <dsp:spPr>
        <a:xfrm>
          <a:off x="46529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Noise reduction</a:t>
          </a:r>
        </a:p>
      </dsp:txBody>
      <dsp:txXfrm>
        <a:off x="46529" y="2452202"/>
        <a:ext cx="2418750" cy="720000"/>
      </dsp:txXfrm>
    </dsp:sp>
    <dsp:sp modelId="{FF03A54E-6C6E-4F93-B732-6E6B467F9683}">
      <dsp:nvSpPr>
        <dsp:cNvPr id="0" name=""/>
        <dsp:cNvSpPr/>
      </dsp:nvSpPr>
      <dsp:spPr>
        <a:xfrm>
          <a:off x="3360216" y="5172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3E061-569F-4C02-A840-71DBC07DAE45}">
      <dsp:nvSpPr>
        <dsp:cNvPr id="0" name=""/>
        <dsp:cNvSpPr/>
      </dsp:nvSpPr>
      <dsp:spPr>
        <a:xfrm>
          <a:off x="3674654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A1AE0C-CC0B-4863-94F5-A48DCF2A5B24}">
      <dsp:nvSpPr>
        <dsp:cNvPr id="0" name=""/>
        <dsp:cNvSpPr/>
      </dsp:nvSpPr>
      <dsp:spPr>
        <a:xfrm>
          <a:off x="2888560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Memory</a:t>
          </a:r>
        </a:p>
      </dsp:txBody>
      <dsp:txXfrm>
        <a:off x="2888560" y="2452202"/>
        <a:ext cx="2418750" cy="720000"/>
      </dsp:txXfrm>
    </dsp:sp>
    <dsp:sp modelId="{D2F0436D-6EDD-49A1-9D1A-3256071E0A67}">
      <dsp:nvSpPr>
        <dsp:cNvPr id="0" name=""/>
        <dsp:cNvSpPr/>
      </dsp:nvSpPr>
      <dsp:spPr>
        <a:xfrm>
          <a:off x="6202248" y="5172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32788-1CA5-4AEA-8DA6-CAE6F73C99FB}">
      <dsp:nvSpPr>
        <dsp:cNvPr id="0" name=""/>
        <dsp:cNvSpPr/>
      </dsp:nvSpPr>
      <dsp:spPr>
        <a:xfrm>
          <a:off x="6516685" y="831639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3E002-5811-4D0F-B7FA-AA1326FC2A6E}">
      <dsp:nvSpPr>
        <dsp:cNvPr id="0" name=""/>
        <dsp:cNvSpPr/>
      </dsp:nvSpPr>
      <dsp:spPr>
        <a:xfrm>
          <a:off x="5730591" y="24522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Customer-identification</a:t>
          </a:r>
        </a:p>
      </dsp:txBody>
      <dsp:txXfrm>
        <a:off x="5730591" y="24522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E67140-1999-4698-8134-8E9DD97077C1}">
      <dsp:nvSpPr>
        <dsp:cNvPr id="0" name=""/>
        <dsp:cNvSpPr/>
      </dsp:nvSpPr>
      <dsp:spPr>
        <a:xfrm>
          <a:off x="0" y="249185"/>
          <a:ext cx="587195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1.  Other Voices → </a:t>
          </a:r>
          <a:r>
            <a:rPr lang="en-US" sz="2900" u="sng" kern="1200" dirty="0"/>
            <a:t>Volume</a:t>
          </a:r>
          <a:r>
            <a:rPr lang="en-US" sz="2900" kern="1200" dirty="0"/>
            <a:t>:</a:t>
          </a:r>
        </a:p>
      </dsp:txBody>
      <dsp:txXfrm>
        <a:off x="33955" y="283140"/>
        <a:ext cx="5804048" cy="627655"/>
      </dsp:txXfrm>
    </dsp:sp>
    <dsp:sp modelId="{467579DB-92E4-453D-B455-7D94FB0BDCD2}">
      <dsp:nvSpPr>
        <dsp:cNvPr id="0" name=""/>
        <dsp:cNvSpPr/>
      </dsp:nvSpPr>
      <dsp:spPr>
        <a:xfrm>
          <a:off x="0" y="944750"/>
          <a:ext cx="5871958" cy="1830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3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Estimate the distance to a person based on volume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The closest person is identified as the current speaker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kern="1200" dirty="0"/>
        </a:p>
      </dsp:txBody>
      <dsp:txXfrm>
        <a:off x="0" y="944750"/>
        <a:ext cx="5871958" cy="1830914"/>
      </dsp:txXfrm>
    </dsp:sp>
    <dsp:sp modelId="{E5255DDB-79E0-4C96-83E6-0C4D89F08CED}">
      <dsp:nvSpPr>
        <dsp:cNvPr id="0" name=""/>
        <dsp:cNvSpPr/>
      </dsp:nvSpPr>
      <dsp:spPr>
        <a:xfrm>
          <a:off x="0" y="2775665"/>
          <a:ext cx="5871958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2.  Background Noises → </a:t>
          </a:r>
          <a:r>
            <a:rPr lang="en-US" sz="2900" u="sng" kern="1200"/>
            <a:t>Frequency</a:t>
          </a:r>
          <a:r>
            <a:rPr lang="en-US" sz="2900" kern="1200"/>
            <a:t>:</a:t>
          </a:r>
        </a:p>
      </dsp:txBody>
      <dsp:txXfrm>
        <a:off x="33955" y="2809620"/>
        <a:ext cx="5804048" cy="627655"/>
      </dsp:txXfrm>
    </dsp:sp>
    <dsp:sp modelId="{C1B876CC-7E3E-4B47-88E2-738BD861269F}">
      <dsp:nvSpPr>
        <dsp:cNvPr id="0" name=""/>
        <dsp:cNvSpPr/>
      </dsp:nvSpPr>
      <dsp:spPr>
        <a:xfrm>
          <a:off x="0" y="3471230"/>
          <a:ext cx="5871958" cy="720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435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Focus only on the frequency range typical for human voices</a:t>
          </a:r>
        </a:p>
      </dsp:txBody>
      <dsp:txXfrm>
        <a:off x="0" y="3471230"/>
        <a:ext cx="5871958" cy="7203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5B0325-E098-4492-8E19-96021242DB72}">
      <dsp:nvSpPr>
        <dsp:cNvPr id="0" name=""/>
        <dsp:cNvSpPr/>
      </dsp:nvSpPr>
      <dsp:spPr>
        <a:xfrm>
          <a:off x="0" y="3531447"/>
          <a:ext cx="4000505" cy="115909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Why this approach provides is good?</a:t>
          </a:r>
        </a:p>
      </dsp:txBody>
      <dsp:txXfrm>
        <a:off x="0" y="3531447"/>
        <a:ext cx="4000505" cy="625913"/>
      </dsp:txXfrm>
    </dsp:sp>
    <dsp:sp modelId="{6AD12D63-90D2-447E-A578-76DCF0057C6B}">
      <dsp:nvSpPr>
        <dsp:cNvPr id="0" name=""/>
        <dsp:cNvSpPr/>
      </dsp:nvSpPr>
      <dsp:spPr>
        <a:xfrm>
          <a:off x="0" y="4134178"/>
          <a:ext cx="2000252" cy="53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Memory-efficient storage</a:t>
          </a:r>
        </a:p>
      </dsp:txBody>
      <dsp:txXfrm>
        <a:off x="0" y="4134178"/>
        <a:ext cx="2000252" cy="533185"/>
      </dsp:txXfrm>
    </dsp:sp>
    <dsp:sp modelId="{ECED85DA-045E-40BD-91AC-97732F4E6895}">
      <dsp:nvSpPr>
        <dsp:cNvPr id="0" name=""/>
        <dsp:cNvSpPr/>
      </dsp:nvSpPr>
      <dsp:spPr>
        <a:xfrm>
          <a:off x="2000252" y="4134178"/>
          <a:ext cx="2000252" cy="53318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120904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Latest data are more detailed</a:t>
          </a:r>
        </a:p>
      </dsp:txBody>
      <dsp:txXfrm>
        <a:off x="2000252" y="4134178"/>
        <a:ext cx="2000252" cy="533185"/>
      </dsp:txXfrm>
    </dsp:sp>
    <dsp:sp modelId="{153C3F8E-E781-46CF-9FE5-073AB8D4DB3F}">
      <dsp:nvSpPr>
        <dsp:cNvPr id="0" name=""/>
        <dsp:cNvSpPr/>
      </dsp:nvSpPr>
      <dsp:spPr>
        <a:xfrm rot="10800000">
          <a:off x="0" y="1766138"/>
          <a:ext cx="4000505" cy="17826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last session (dialog text) is summarized by ChatGPT together with the memory if it exists.</a:t>
          </a:r>
        </a:p>
      </dsp:txBody>
      <dsp:txXfrm rot="10800000">
        <a:off x="0" y="1766138"/>
        <a:ext cx="4000505" cy="1158342"/>
      </dsp:txXfrm>
    </dsp:sp>
    <dsp:sp modelId="{BF060238-ECA5-4E45-8C71-0D989EAA791D}">
      <dsp:nvSpPr>
        <dsp:cNvPr id="0" name=""/>
        <dsp:cNvSpPr/>
      </dsp:nvSpPr>
      <dsp:spPr>
        <a:xfrm rot="10800000">
          <a:off x="0" y="829"/>
          <a:ext cx="4000505" cy="1782695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We are storing the context of the conversation in form of text.</a:t>
          </a:r>
        </a:p>
      </dsp:txBody>
      <dsp:txXfrm rot="10800000">
        <a:off x="0" y="829"/>
        <a:ext cx="4000505" cy="115834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7471A-EEC7-4D9B-B088-ACC62AC97BEB}">
      <dsp:nvSpPr>
        <dsp:cNvPr id="0" name=""/>
        <dsp:cNvSpPr/>
      </dsp:nvSpPr>
      <dsp:spPr>
        <a:xfrm>
          <a:off x="3549" y="998383"/>
          <a:ext cx="1060921" cy="845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Voice (audio data) </a:t>
          </a:r>
        </a:p>
      </dsp:txBody>
      <dsp:txXfrm>
        <a:off x="28311" y="1023145"/>
        <a:ext cx="1011397" cy="795897"/>
      </dsp:txXfrm>
    </dsp:sp>
    <dsp:sp modelId="{BE4AF6B6-267D-4B1E-A504-0E4834F1E85F}">
      <dsp:nvSpPr>
        <dsp:cNvPr id="0" name=""/>
        <dsp:cNvSpPr/>
      </dsp:nvSpPr>
      <dsp:spPr>
        <a:xfrm>
          <a:off x="1170562" y="128954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70562" y="1342162"/>
        <a:ext cx="157441" cy="157864"/>
      </dsp:txXfrm>
    </dsp:sp>
    <dsp:sp modelId="{19E35630-18AD-406D-A40D-58B9D506FD2B}">
      <dsp:nvSpPr>
        <dsp:cNvPr id="0" name=""/>
        <dsp:cNvSpPr/>
      </dsp:nvSpPr>
      <dsp:spPr>
        <a:xfrm>
          <a:off x="1488839" y="998383"/>
          <a:ext cx="1060921" cy="845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Feature extraction </a:t>
          </a:r>
        </a:p>
      </dsp:txBody>
      <dsp:txXfrm>
        <a:off x="1513601" y="1023145"/>
        <a:ext cx="1011397" cy="795897"/>
      </dsp:txXfrm>
    </dsp:sp>
    <dsp:sp modelId="{607000BB-EE87-472A-BD2A-A45CE07F4FAB}">
      <dsp:nvSpPr>
        <dsp:cNvPr id="0" name=""/>
        <dsp:cNvSpPr/>
      </dsp:nvSpPr>
      <dsp:spPr>
        <a:xfrm>
          <a:off x="2655852" y="1289540"/>
          <a:ext cx="224915" cy="26310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655852" y="1342162"/>
        <a:ext cx="157441" cy="157864"/>
      </dsp:txXfrm>
    </dsp:sp>
    <dsp:sp modelId="{EAC5ED9B-DD84-4709-BC01-A0B7784342D1}">
      <dsp:nvSpPr>
        <dsp:cNvPr id="0" name=""/>
        <dsp:cNvSpPr/>
      </dsp:nvSpPr>
      <dsp:spPr>
        <a:xfrm>
          <a:off x="2974129" y="998383"/>
          <a:ext cx="1060921" cy="8454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Vector</a:t>
          </a:r>
        </a:p>
      </dsp:txBody>
      <dsp:txXfrm>
        <a:off x="2998891" y="1023145"/>
        <a:ext cx="1011397" cy="79589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52D02-2F36-4913-B6CD-B7BA26C3FE29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3F6B8F-6379-4DAD-942B-1520F2688929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6255A6-27A5-4387-AF42-4E3D5247B629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Memory Encryption</a:t>
          </a:r>
        </a:p>
      </dsp:txBody>
      <dsp:txXfrm>
        <a:off x="518589" y="1265836"/>
        <a:ext cx="1582031" cy="632812"/>
      </dsp:txXfrm>
    </dsp:sp>
    <dsp:sp modelId="{72E8ACB4-D86A-4C47-BD0F-A3133691A5F7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FCF887-9198-4A47-91FB-5E411C67A73B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6FF0DF-4F9E-4FF0-BFB1-D612CD2F3845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Logging</a:t>
          </a:r>
        </a:p>
      </dsp:txBody>
      <dsp:txXfrm>
        <a:off x="2377476" y="1265836"/>
        <a:ext cx="1582031" cy="632812"/>
      </dsp:txXfrm>
    </dsp:sp>
    <dsp:sp modelId="{14DB955F-6FEA-4739-97CB-8D41D30A1830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221A6-7100-4F30-B98F-7268E9CCC6AC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C8012D-19FA-4912-B274-73357BD2BA17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Privacy dashboards for users to view/delete their data</a:t>
          </a:r>
        </a:p>
      </dsp:txBody>
      <dsp:txXfrm>
        <a:off x="4236363" y="1265836"/>
        <a:ext cx="1582031" cy="632812"/>
      </dsp:txXfrm>
    </dsp:sp>
    <dsp:sp modelId="{7B082098-D5AF-4803-A861-E0435516FBE7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76366D-31DE-49EC-AA94-7EA0BCA126F0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9F286B-E2A2-4352-AC73-AE804CB81009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Automatic database backup with retention policies </a:t>
          </a:r>
        </a:p>
      </dsp:txBody>
      <dsp:txXfrm>
        <a:off x="6095249" y="1265836"/>
        <a:ext cx="1582031" cy="632812"/>
      </dsp:txXfrm>
    </dsp:sp>
    <dsp:sp modelId="{99193B42-13D0-4624-95CC-F14D435739D4}">
      <dsp:nvSpPr>
        <dsp:cNvPr id="0" name=""/>
        <dsp:cNvSpPr/>
      </dsp:nvSpPr>
      <dsp:spPr>
        <a:xfrm>
          <a:off x="3615415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AFCC6-30F0-4200-9FEE-47F105AD39AE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12B15F-5656-4DB7-BE4E-4E6A0C9EA43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Environmental impact metrics</a:t>
          </a:r>
        </a:p>
      </dsp:txBody>
      <dsp:txXfrm>
        <a:off x="3306919" y="3559781"/>
        <a:ext cx="1582031" cy="632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0F716-290F-4E30-8D86-BDC0F473F842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08CB94-A252-411D-A477-DC7C431D57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94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08CB94-A252-411D-A477-DC7C431D57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2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9.svg"/><Relationship Id="rId7" Type="http://schemas.openxmlformats.org/officeDocument/2006/relationships/diagramColors" Target="../diagrams/colors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10.pn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11.svg"/><Relationship Id="rId9" Type="http://schemas.microsoft.com/office/2007/relationships/diagramDrawing" Target="../diagrams/drawin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37FE43-324F-6DD4-A97D-76148D4EC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3 main challenges 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54087B9-D143-2014-A691-FB14C6647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70757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388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Zigzag indicator line">
            <a:extLst>
              <a:ext uri="{FF2B5EF4-FFF2-40B4-BE49-F238E27FC236}">
                <a16:creationId xmlns:a16="http://schemas.microsoft.com/office/drawing/2014/main" id="{4561FA4E-8145-5376-22F1-9C0D49B40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984" r="31522" b="-2"/>
          <a:stretch/>
        </p:blipFill>
        <p:spPr>
          <a:xfrm>
            <a:off x="21" y="-2"/>
            <a:ext cx="2743180" cy="6858002"/>
          </a:xfrm>
          <a:prstGeom prst="rect">
            <a:avLst/>
          </a:prstGeom>
        </p:spPr>
      </p:pic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183" y="216307"/>
            <a:ext cx="4098726" cy="1559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/>
              <a:t>Noise Reduction</a:t>
            </a:r>
          </a:p>
        </p:txBody>
      </p:sp>
      <p:graphicFrame>
        <p:nvGraphicFramePr>
          <p:cNvPr id="34" name="TextBox 2">
            <a:extLst>
              <a:ext uri="{FF2B5EF4-FFF2-40B4-BE49-F238E27FC236}">
                <a16:creationId xmlns:a16="http://schemas.microsoft.com/office/drawing/2014/main" id="{A57BB3C2-80E7-7659-ABB1-28237D4320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3281705"/>
              </p:ext>
            </p:extLst>
          </p:nvPr>
        </p:nvGraphicFramePr>
        <p:xfrm>
          <a:off x="2846566" y="1559299"/>
          <a:ext cx="5871959" cy="4440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2EDD0E-C5E7-D60E-EF3A-1CF63156E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9BF4-A98B-3490-47F8-3C96DFAA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71" y="114963"/>
            <a:ext cx="4000500" cy="170824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Memory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05C9B4-B5C9-2D4D-23C9-CEE72646F9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6350" y="-1"/>
            <a:ext cx="4057650" cy="6858001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66700" dist="215900" dir="8580000" sx="90000" sy="90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Waiter male with solid fill">
            <a:extLst>
              <a:ext uri="{FF2B5EF4-FFF2-40B4-BE49-F238E27FC236}">
                <a16:creationId xmlns:a16="http://schemas.microsoft.com/office/drawing/2014/main" id="{CC6D2661-9AAB-8F13-5108-E30369403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500" r="12500"/>
          <a:stretch/>
        </p:blipFill>
        <p:spPr>
          <a:xfrm>
            <a:off x="5705908" y="1548705"/>
            <a:ext cx="2818534" cy="3758045"/>
          </a:xfrm>
          <a:prstGeom prst="rect">
            <a:avLst/>
          </a:prstGeom>
        </p:spPr>
      </p:pic>
      <p:graphicFrame>
        <p:nvGraphicFramePr>
          <p:cNvPr id="32" name="TextBox 2">
            <a:extLst>
              <a:ext uri="{FF2B5EF4-FFF2-40B4-BE49-F238E27FC236}">
                <a16:creationId xmlns:a16="http://schemas.microsoft.com/office/drawing/2014/main" id="{BC08EC74-620C-F95F-1880-A05102737A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6321979"/>
              </p:ext>
            </p:extLst>
          </p:nvPr>
        </p:nvGraphicFramePr>
        <p:xfrm>
          <a:off x="571495" y="1548705"/>
          <a:ext cx="4000505" cy="4691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05070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EA4784-0AE8-4DFA-1BEE-7E9BCC3C1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44" y="344743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Distinguishing between the customers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6ABE2-E030-F0CA-8BFC-14DDC23454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52321" y="1506872"/>
            <a:ext cx="5033221" cy="50034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US" sz="1800" dirty="0"/>
              <a:t>New customer: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identifying of the customer is done through vector-embedding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The vector assigned to the customer will be updated with every new session with this customer 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0" indent="0" defTabSz="914400">
              <a:lnSpc>
                <a:spcPct val="90000"/>
              </a:lnSpc>
              <a:buNone/>
            </a:pPr>
            <a:r>
              <a:rPr lang="en-US" sz="1800" dirty="0"/>
              <a:t>Known customer: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Cosine-similarity: searching for the most similar vector (ID) in the memory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Target Audience">
            <a:extLst>
              <a:ext uri="{FF2B5EF4-FFF2-40B4-BE49-F238E27FC236}">
                <a16:creationId xmlns:a16="http://schemas.microsoft.com/office/drawing/2014/main" id="{2EC85C9B-51C6-64C6-C73C-38EFA76E56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graphicFrame>
        <p:nvGraphicFramePr>
          <p:cNvPr id="16" name="Content Placeholder 9">
            <a:extLst>
              <a:ext uri="{FF2B5EF4-FFF2-40B4-BE49-F238E27FC236}">
                <a16:creationId xmlns:a16="http://schemas.microsoft.com/office/drawing/2014/main" id="{CD9113FF-CD3E-66FE-1A87-CC0C535A28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8840983"/>
              </p:ext>
            </p:extLst>
          </p:nvPr>
        </p:nvGraphicFramePr>
        <p:xfrm>
          <a:off x="1196270" y="2703429"/>
          <a:ext cx="4038600" cy="2842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93999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7C2C62-6269-0B27-5BC5-F73544226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Extra Facilities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17A73BF-3EBD-A1EF-89DF-1291A3612BB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96263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0948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180</Words>
  <Application>Microsoft Office PowerPoint</Application>
  <PresentationFormat>On-screen Show (4:3)</PresentationFormat>
  <Paragraphs>38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Calibri</vt:lpstr>
      <vt:lpstr>Office Theme</vt:lpstr>
      <vt:lpstr>3 main challenges </vt:lpstr>
      <vt:lpstr>Noise Reduction</vt:lpstr>
      <vt:lpstr>Memory</vt:lpstr>
      <vt:lpstr>Distinguishing between the customers</vt:lpstr>
      <vt:lpstr>Extra Facilities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Esam</dc:creator>
  <cp:keywords/>
  <dc:description>generated using python-pptx</dc:description>
  <cp:lastModifiedBy>Mohammed Esam</cp:lastModifiedBy>
  <cp:revision>3</cp:revision>
  <dcterms:created xsi:type="dcterms:W3CDTF">2013-01-27T09:14:16Z</dcterms:created>
  <dcterms:modified xsi:type="dcterms:W3CDTF">2025-03-21T06:26:27Z</dcterms:modified>
  <cp:category/>
</cp:coreProperties>
</file>