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E5B92-F17B-DBC7-F730-FE003CDCA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C9AEB-A8DB-93E4-D879-15532120B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0B5CE-5FAE-CA21-9ACA-7F9F8981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1DF8-2D19-477D-B153-065B48DB951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0BAC3-B757-60A7-8983-EFDE4206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71EED-160C-1658-9436-99E7EC21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D390-C0EC-4BA0-88CF-BB77262A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1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CD22-826F-DAFA-75F3-D21603485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53D02-6608-4862-D5DB-A5DE72979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D9623-390A-2BE5-9081-009DCD299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1DF8-2D19-477D-B153-065B48DB951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7312E-71C8-CA57-D0A1-778021773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F8647-C2DA-AB04-67D7-84EC503A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D390-C0EC-4BA0-88CF-BB77262A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9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74806F-63F4-E67B-E091-0B830E7B1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FE97E-93C6-CE77-4C32-3BFEB40B4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5E14B-73DE-7A8A-2EFE-60FB2C72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1DF8-2D19-477D-B153-065B48DB951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A9210-A0E8-24B3-1685-6C8AA4766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D1EF6-59E0-9822-8A07-1E6704FC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D390-C0EC-4BA0-88CF-BB77262A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4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AC976-3FAC-EA75-52EB-630FBC78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1940A-ED48-6733-94B5-725B1B30B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88443-E4B2-1F2F-F485-F2A93F901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1DF8-2D19-477D-B153-065B48DB951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8ED10-F43E-2885-CA5A-03B9BAFCD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C946D-0F56-E0F7-9F03-C86705E7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D390-C0EC-4BA0-88CF-BB77262A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4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F3E50-AD15-46A9-6FE5-8D2C9529C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06FC3-3406-04EB-61D3-829827F51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13834-DC50-7CDB-2548-1B9460E4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1DF8-2D19-477D-B153-065B48DB951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8A3AD-A7DB-255F-EB75-C3B511D8F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CFFAD-F2A0-4231-BCCC-7D319066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D390-C0EC-4BA0-88CF-BB77262A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1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2006-0E49-6BD1-4479-4AFA81661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0F78C-93B9-98D8-7435-6E9AA61F90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3C3D8-6621-6E88-B606-EDB1B0A9D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97B7C-A58A-AC10-855F-4FAD311D0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1DF8-2D19-477D-B153-065B48DB951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B5410-195F-4C9F-7787-60E061DF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7A628-EC78-9E72-E542-A9F1D102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D390-C0EC-4BA0-88CF-BB77262A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61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0890-8321-EC3C-AC12-D5EF181C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F428E-CD5A-0A5A-026A-4BBCD06E2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09E5-D9AF-AE0B-917F-A6E36F6B0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7A08E1-08C0-3E71-B7CE-334C7A914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3A3A51-DE8C-F22D-8237-4A2E8934F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362E87-81C1-8B4F-276C-8F19FE1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1DF8-2D19-477D-B153-065B48DB951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9FF9EE-6697-C02D-2CBD-6D772827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CBBCE3-9D8A-66D1-1DEF-BE51CBF7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D390-C0EC-4BA0-88CF-BB77262A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0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A7ABA-EED7-D456-C86A-8AC593F39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D24D1A-F17E-B09E-C9E5-58F0C9FA5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1DF8-2D19-477D-B153-065B48DB951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E6735-8DB3-384E-040B-B052BA09B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B8483-7268-30B8-DD89-0EEF0EE9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D390-C0EC-4BA0-88CF-BB77262A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9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F61AA5-4825-E963-BF33-2786F67C6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1DF8-2D19-477D-B153-065B48DB951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24FF0D-E358-BEAF-7061-51E803AD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C90B6-B129-BF7B-9C5F-2D59FC80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D390-C0EC-4BA0-88CF-BB77262A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8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D370-E227-38DC-C88C-81CDA16CC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7381A-5B99-E54F-7C46-26AE5584A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7C834-85CE-017C-E475-2E942C3A6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13B85-50DE-FC02-C122-F4096A93B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1DF8-2D19-477D-B153-065B48DB951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ED065-7B69-274A-33AE-8E67A7C45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F8D3B-46E1-A41E-505F-680BC0F5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D390-C0EC-4BA0-88CF-BB77262A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6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6EAB-A065-A2EB-32F9-EF0333D9A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31330D-5526-19AA-59FC-D6C1D2B44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74D58-7795-34D8-7F04-0368D1FED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A4699-F47D-9B2B-94EF-928E2FCFF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1DF8-2D19-477D-B153-065B48DB951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36D6C-C625-E96D-DF81-63A9B41D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68B9E-E4EC-9B4A-FDD6-7157FBB1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D390-C0EC-4BA0-88CF-BB77262A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5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EF8B1-A596-AF2D-C63B-757FA596C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96176-6870-E39E-635D-69E68FEFF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ECB71-0780-37FA-ED60-20DB8C4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451DF8-2D19-477D-B153-065B48DB951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0D307-E411-5F12-F6F1-977467184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ACD8D-1299-F6F3-B63B-974089744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42D390-C0EC-4BA0-88CF-BB77262A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9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D2726-7567-CA3E-BEC5-CC6AED811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AI-Chatbot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9619C-1739-5000-8EC1-D2E5BD7496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7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EBDF71-02DA-5483-092E-CC773B5E5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37" y="337467"/>
            <a:ext cx="10297962" cy="1343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6EBA1D-BFEC-5040-D097-5132FC5AD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90" y="2090925"/>
            <a:ext cx="9897856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738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A8DD52E-843D-E5AD-B25A-227DDE082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469"/>
            <a:ext cx="10031225" cy="30865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2AF2D3-CB39-6436-7C49-F04484226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06" y="3606298"/>
            <a:ext cx="8954750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69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882DD6-678E-DADF-0173-3E4510E92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67" y="296571"/>
            <a:ext cx="10078857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21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AI-Chatbot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Bhakta Reddy</dc:creator>
  <cp:lastModifiedBy>Bhakta Reddy</cp:lastModifiedBy>
  <cp:revision>1</cp:revision>
  <dcterms:created xsi:type="dcterms:W3CDTF">2024-07-06T06:34:55Z</dcterms:created>
  <dcterms:modified xsi:type="dcterms:W3CDTF">2024-07-06T06:40:00Z</dcterms:modified>
</cp:coreProperties>
</file>