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57" r:id="rId4"/>
    <p:sldId id="258" r:id="rId5"/>
    <p:sldId id="268" r:id="rId6"/>
    <p:sldId id="267" r:id="rId7"/>
    <p:sldId id="271" r:id="rId8"/>
    <p:sldId id="260" r:id="rId9"/>
    <p:sldId id="259" r:id="rId10"/>
    <p:sldId id="274" r:id="rId11"/>
    <p:sldId id="270" r:id="rId12"/>
    <p:sldId id="275" r:id="rId13"/>
    <p:sldId id="26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06" autoAdjust="0"/>
  </p:normalViewPr>
  <p:slideViewPr>
    <p:cSldViewPr>
      <p:cViewPr varScale="1">
        <p:scale>
          <a:sx n="102" d="100"/>
          <a:sy n="102" d="100"/>
        </p:scale>
        <p:origin x="95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59B07-82E2-45A9-96D9-790FEF7014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2A7D393-CCFA-494A-A2DE-71925F62DBD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Introduction </a:t>
          </a:r>
        </a:p>
      </dgm:t>
    </dgm:pt>
    <dgm:pt modelId="{1059976F-3ED7-4530-A4B4-6A21B5F4E8EC}" type="parTrans" cxnId="{99AB698E-BF33-424F-A237-03A63A9001D1}">
      <dgm:prSet/>
      <dgm:spPr/>
      <dgm:t>
        <a:bodyPr/>
        <a:lstStyle/>
        <a:p>
          <a:endParaRPr lang="en-US"/>
        </a:p>
      </dgm:t>
    </dgm:pt>
    <dgm:pt modelId="{C906B470-BB41-4C82-A207-09E3416571A1}" type="sibTrans" cxnId="{99AB698E-BF33-424F-A237-03A63A9001D1}">
      <dgm:prSet/>
      <dgm:spPr/>
      <dgm:t>
        <a:bodyPr/>
        <a:lstStyle/>
        <a:p>
          <a:endParaRPr lang="en-US"/>
        </a:p>
      </dgm:t>
    </dgm:pt>
    <dgm:pt modelId="{D7967FCE-89FA-4007-AFE7-1810F0DDC8D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Methodology</a:t>
          </a:r>
        </a:p>
      </dgm:t>
    </dgm:pt>
    <dgm:pt modelId="{4A868D1A-2785-463A-B6A0-3B20DC545693}" type="parTrans" cxnId="{87E4D5AD-8286-413C-996D-A5F1E227E76B}">
      <dgm:prSet/>
      <dgm:spPr/>
      <dgm:t>
        <a:bodyPr/>
        <a:lstStyle/>
        <a:p>
          <a:endParaRPr lang="en-US"/>
        </a:p>
      </dgm:t>
    </dgm:pt>
    <dgm:pt modelId="{6D98B5F3-7388-478F-A6F5-86B1F21E0C5F}" type="sibTrans" cxnId="{87E4D5AD-8286-413C-996D-A5F1E227E76B}">
      <dgm:prSet/>
      <dgm:spPr/>
      <dgm:t>
        <a:bodyPr/>
        <a:lstStyle/>
        <a:p>
          <a:endParaRPr lang="en-US"/>
        </a:p>
      </dgm:t>
    </dgm:pt>
    <dgm:pt modelId="{E794D730-C6DB-4CCE-9E7B-F9F747C5E74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Results</a:t>
          </a:r>
        </a:p>
      </dgm:t>
    </dgm:pt>
    <dgm:pt modelId="{2B46F356-5091-4D2F-BA7D-E40EB66D4A4A}" type="parTrans" cxnId="{B87C733D-4FB8-425F-87AC-4F3C10E5160B}">
      <dgm:prSet/>
      <dgm:spPr/>
      <dgm:t>
        <a:bodyPr/>
        <a:lstStyle/>
        <a:p>
          <a:endParaRPr lang="en-US"/>
        </a:p>
      </dgm:t>
    </dgm:pt>
    <dgm:pt modelId="{8D7FFC7C-6EF3-4985-80DE-C01DF6F87E2D}" type="sibTrans" cxnId="{B87C733D-4FB8-425F-87AC-4F3C10E5160B}">
      <dgm:prSet/>
      <dgm:spPr/>
      <dgm:t>
        <a:bodyPr/>
        <a:lstStyle/>
        <a:p>
          <a:endParaRPr lang="en-US"/>
        </a:p>
      </dgm:t>
    </dgm:pt>
    <dgm:pt modelId="{F620DFC4-F75D-4EDA-9AF1-54BD6D5949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Conclusions/Future Works</a:t>
          </a:r>
        </a:p>
      </dgm:t>
    </dgm:pt>
    <dgm:pt modelId="{92392FA6-FCD2-4F54-9F4F-0F8117C33447}" type="parTrans" cxnId="{2F7AF27D-690D-4CC3-84AB-0BCF1C65AF34}">
      <dgm:prSet/>
      <dgm:spPr/>
      <dgm:t>
        <a:bodyPr/>
        <a:lstStyle/>
        <a:p>
          <a:endParaRPr lang="en-US"/>
        </a:p>
      </dgm:t>
    </dgm:pt>
    <dgm:pt modelId="{0B48B542-EE76-4028-8394-58BB42090E2C}" type="sibTrans" cxnId="{2F7AF27D-690D-4CC3-84AB-0BCF1C65AF34}">
      <dgm:prSet/>
      <dgm:spPr/>
      <dgm:t>
        <a:bodyPr/>
        <a:lstStyle/>
        <a:p>
          <a:endParaRPr lang="en-US"/>
        </a:p>
      </dgm:t>
    </dgm:pt>
    <dgm:pt modelId="{4981F670-3564-40C8-881C-CD1956344C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BUSINESS CASE</a:t>
          </a:r>
        </a:p>
      </dgm:t>
    </dgm:pt>
    <dgm:pt modelId="{0E0C007D-3DF0-4C59-8A95-76D69B7F4864}" type="parTrans" cxnId="{766769A2-2712-4629-B7EB-97B2E38D879C}">
      <dgm:prSet/>
      <dgm:spPr/>
      <dgm:t>
        <a:bodyPr/>
        <a:lstStyle/>
        <a:p>
          <a:endParaRPr lang="en-NZ"/>
        </a:p>
      </dgm:t>
    </dgm:pt>
    <dgm:pt modelId="{773BA111-840C-4C27-B147-96F38EC6DA87}" type="sibTrans" cxnId="{766769A2-2712-4629-B7EB-97B2E38D879C}">
      <dgm:prSet/>
      <dgm:spPr/>
      <dgm:t>
        <a:bodyPr/>
        <a:lstStyle/>
        <a:p>
          <a:endParaRPr lang="en-NZ"/>
        </a:p>
      </dgm:t>
    </dgm:pt>
    <dgm:pt modelId="{71E461A9-63F6-4CF0-9B99-32ACC8478597}" type="pres">
      <dgm:prSet presAssocID="{D0059B07-82E2-45A9-96D9-790FEF70144D}" presName="root" presStyleCnt="0">
        <dgm:presLayoutVars>
          <dgm:dir/>
          <dgm:resizeHandles val="exact"/>
        </dgm:presLayoutVars>
      </dgm:prSet>
      <dgm:spPr/>
    </dgm:pt>
    <dgm:pt modelId="{3830158E-E2BB-4906-99D6-BCB90835909A}" type="pres">
      <dgm:prSet presAssocID="{C2A7D393-CCFA-494A-A2DE-71925F62DBD9}" presName="compNode" presStyleCnt="0"/>
      <dgm:spPr/>
    </dgm:pt>
    <dgm:pt modelId="{E0A14E86-1E97-44A6-9D0E-850F7448837E}" type="pres">
      <dgm:prSet presAssocID="{C2A7D393-CCFA-494A-A2DE-71925F62DBD9}" presName="iconBgRect" presStyleLbl="bgShp" presStyleIdx="0" presStyleCnt="5"/>
      <dgm:spPr/>
    </dgm:pt>
    <dgm:pt modelId="{040F5277-E100-43AA-98FB-642327583107}" type="pres">
      <dgm:prSet presAssocID="{C2A7D393-CCFA-494A-A2DE-71925F62DB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4FF3382B-892F-4462-9923-8E921ADFDD54}" type="pres">
      <dgm:prSet presAssocID="{C2A7D393-CCFA-494A-A2DE-71925F62DBD9}" presName="spaceRect" presStyleCnt="0"/>
      <dgm:spPr/>
    </dgm:pt>
    <dgm:pt modelId="{B27A2402-5CF8-4E83-A78C-A813A5862108}" type="pres">
      <dgm:prSet presAssocID="{C2A7D393-CCFA-494A-A2DE-71925F62DBD9}" presName="textRect" presStyleLbl="revTx" presStyleIdx="0" presStyleCnt="5">
        <dgm:presLayoutVars>
          <dgm:chMax val="1"/>
          <dgm:chPref val="1"/>
        </dgm:presLayoutVars>
      </dgm:prSet>
      <dgm:spPr/>
    </dgm:pt>
    <dgm:pt modelId="{02A2C3CB-F219-4556-8EA5-344C042EA1D5}" type="pres">
      <dgm:prSet presAssocID="{C906B470-BB41-4C82-A207-09E3416571A1}" presName="sibTrans" presStyleCnt="0"/>
      <dgm:spPr/>
    </dgm:pt>
    <dgm:pt modelId="{F615F6B6-E91D-4D89-9D57-DF35F9010471}" type="pres">
      <dgm:prSet presAssocID="{4981F670-3564-40C8-881C-CD1956344C14}" presName="compNode" presStyleCnt="0"/>
      <dgm:spPr/>
    </dgm:pt>
    <dgm:pt modelId="{F3FCD464-D856-418D-9934-E41FB8C966EB}" type="pres">
      <dgm:prSet presAssocID="{4981F670-3564-40C8-881C-CD1956344C14}" presName="iconBgRect" presStyleLbl="bgShp" presStyleIdx="1" presStyleCnt="5"/>
      <dgm:spPr/>
    </dgm:pt>
    <dgm:pt modelId="{33C78D88-B7F0-40FE-948C-9C629D4E22C9}" type="pres">
      <dgm:prSet presAssocID="{4981F670-3564-40C8-881C-CD1956344C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D8A2C64-2F06-4C32-B9FB-01974D144528}" type="pres">
      <dgm:prSet presAssocID="{4981F670-3564-40C8-881C-CD1956344C14}" presName="spaceRect" presStyleCnt="0"/>
      <dgm:spPr/>
    </dgm:pt>
    <dgm:pt modelId="{4FD5994E-80C7-4BD3-828F-6DDC8B087686}" type="pres">
      <dgm:prSet presAssocID="{4981F670-3564-40C8-881C-CD1956344C14}" presName="textRect" presStyleLbl="revTx" presStyleIdx="1" presStyleCnt="5">
        <dgm:presLayoutVars>
          <dgm:chMax val="1"/>
          <dgm:chPref val="1"/>
        </dgm:presLayoutVars>
      </dgm:prSet>
      <dgm:spPr/>
    </dgm:pt>
    <dgm:pt modelId="{19111600-018E-4C09-98F3-A978E33055F6}" type="pres">
      <dgm:prSet presAssocID="{773BA111-840C-4C27-B147-96F38EC6DA87}" presName="sibTrans" presStyleCnt="0"/>
      <dgm:spPr/>
    </dgm:pt>
    <dgm:pt modelId="{6657DE17-AC1D-4020-9D46-C04B2A6F03B6}" type="pres">
      <dgm:prSet presAssocID="{D7967FCE-89FA-4007-AFE7-1810F0DDC8D1}" presName="compNode" presStyleCnt="0"/>
      <dgm:spPr/>
    </dgm:pt>
    <dgm:pt modelId="{94FAD633-0E16-4C1C-AB06-FB63A8E2B510}" type="pres">
      <dgm:prSet presAssocID="{D7967FCE-89FA-4007-AFE7-1810F0DDC8D1}" presName="iconBgRect" presStyleLbl="bgShp" presStyleIdx="2" presStyleCnt="5"/>
      <dgm:spPr/>
    </dgm:pt>
    <dgm:pt modelId="{2DD7861C-042D-4D39-B9F3-182BAA6E6AEB}" type="pres">
      <dgm:prSet presAssocID="{D7967FCE-89FA-4007-AFE7-1810F0DDC8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 outline"/>
        </a:ext>
      </dgm:extLst>
    </dgm:pt>
    <dgm:pt modelId="{02AC1B0E-5B7E-4D35-9A94-BDF7873C0028}" type="pres">
      <dgm:prSet presAssocID="{D7967FCE-89FA-4007-AFE7-1810F0DDC8D1}" presName="spaceRect" presStyleCnt="0"/>
      <dgm:spPr/>
    </dgm:pt>
    <dgm:pt modelId="{BA3C3280-B46A-434A-BF26-336C60B3A70A}" type="pres">
      <dgm:prSet presAssocID="{D7967FCE-89FA-4007-AFE7-1810F0DDC8D1}" presName="textRect" presStyleLbl="revTx" presStyleIdx="2" presStyleCnt="5">
        <dgm:presLayoutVars>
          <dgm:chMax val="1"/>
          <dgm:chPref val="1"/>
        </dgm:presLayoutVars>
      </dgm:prSet>
      <dgm:spPr/>
    </dgm:pt>
    <dgm:pt modelId="{CE42FCAB-A0E2-4393-BD40-B202D77324B5}" type="pres">
      <dgm:prSet presAssocID="{6D98B5F3-7388-478F-A6F5-86B1F21E0C5F}" presName="sibTrans" presStyleCnt="0"/>
      <dgm:spPr/>
    </dgm:pt>
    <dgm:pt modelId="{1210A2A6-7FAB-4938-A106-60BD71FF8905}" type="pres">
      <dgm:prSet presAssocID="{E794D730-C6DB-4CCE-9E7B-F9F747C5E740}" presName="compNode" presStyleCnt="0"/>
      <dgm:spPr/>
    </dgm:pt>
    <dgm:pt modelId="{15A19D14-8005-4409-AFDA-0298D5925DB7}" type="pres">
      <dgm:prSet presAssocID="{E794D730-C6DB-4CCE-9E7B-F9F747C5E740}" presName="iconBgRect" presStyleLbl="bgShp" presStyleIdx="3" presStyleCnt="5"/>
      <dgm:spPr/>
    </dgm:pt>
    <dgm:pt modelId="{1436EC71-0581-4F20-8770-16DB884CF2B7}" type="pres">
      <dgm:prSet presAssocID="{E794D730-C6DB-4CCE-9E7B-F9F747C5E7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9E4A3B-3DD1-413F-840E-86BF119F3D9B}" type="pres">
      <dgm:prSet presAssocID="{E794D730-C6DB-4CCE-9E7B-F9F747C5E740}" presName="spaceRect" presStyleCnt="0"/>
      <dgm:spPr/>
    </dgm:pt>
    <dgm:pt modelId="{17BBD919-4846-4755-A005-6D76DA4CF5D9}" type="pres">
      <dgm:prSet presAssocID="{E794D730-C6DB-4CCE-9E7B-F9F747C5E740}" presName="textRect" presStyleLbl="revTx" presStyleIdx="3" presStyleCnt="5">
        <dgm:presLayoutVars>
          <dgm:chMax val="1"/>
          <dgm:chPref val="1"/>
        </dgm:presLayoutVars>
      </dgm:prSet>
      <dgm:spPr/>
    </dgm:pt>
    <dgm:pt modelId="{1292BDF7-5D42-4F14-A515-CA0D39799E40}" type="pres">
      <dgm:prSet presAssocID="{8D7FFC7C-6EF3-4985-80DE-C01DF6F87E2D}" presName="sibTrans" presStyleCnt="0"/>
      <dgm:spPr/>
    </dgm:pt>
    <dgm:pt modelId="{8267FD42-836E-4E11-9A38-F015BCCAC7CF}" type="pres">
      <dgm:prSet presAssocID="{F620DFC4-F75D-4EDA-9AF1-54BD6D59490C}" presName="compNode" presStyleCnt="0"/>
      <dgm:spPr/>
    </dgm:pt>
    <dgm:pt modelId="{E7461D87-9025-4211-BCE6-7CE4CE61D384}" type="pres">
      <dgm:prSet presAssocID="{F620DFC4-F75D-4EDA-9AF1-54BD6D59490C}" presName="iconBgRect" presStyleLbl="bgShp" presStyleIdx="4" presStyleCnt="5"/>
      <dgm:spPr/>
    </dgm:pt>
    <dgm:pt modelId="{83617A2F-C821-4C6A-BA59-AD54B512B2EA}" type="pres">
      <dgm:prSet presAssocID="{F620DFC4-F75D-4EDA-9AF1-54BD6D5949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FFE2DC-5367-4A0D-B31C-1B6314223D47}" type="pres">
      <dgm:prSet presAssocID="{F620DFC4-F75D-4EDA-9AF1-54BD6D59490C}" presName="spaceRect" presStyleCnt="0"/>
      <dgm:spPr/>
    </dgm:pt>
    <dgm:pt modelId="{95ACCBF6-A917-4AEE-BDFB-5C66A5586E59}" type="pres">
      <dgm:prSet presAssocID="{F620DFC4-F75D-4EDA-9AF1-54BD6D59490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7C733D-4FB8-425F-87AC-4F3C10E5160B}" srcId="{D0059B07-82E2-45A9-96D9-790FEF70144D}" destId="{E794D730-C6DB-4CCE-9E7B-F9F747C5E740}" srcOrd="3" destOrd="0" parTransId="{2B46F356-5091-4D2F-BA7D-E40EB66D4A4A}" sibTransId="{8D7FFC7C-6EF3-4985-80DE-C01DF6F87E2D}"/>
    <dgm:cxn modelId="{A403385F-799A-4FEB-89EF-5A9EA2DDABF7}" type="presOf" srcId="{C2A7D393-CCFA-494A-A2DE-71925F62DBD9}" destId="{B27A2402-5CF8-4E83-A78C-A813A5862108}" srcOrd="0" destOrd="0" presId="urn:microsoft.com/office/officeart/2018/5/layout/IconCircleLabelList"/>
    <dgm:cxn modelId="{60FCD84B-2347-44BA-9E71-DAAB4F09274B}" type="presOf" srcId="{4981F670-3564-40C8-881C-CD1956344C14}" destId="{4FD5994E-80C7-4BD3-828F-6DDC8B087686}" srcOrd="0" destOrd="0" presId="urn:microsoft.com/office/officeart/2018/5/layout/IconCircleLabelList"/>
    <dgm:cxn modelId="{AD96F472-BED0-4767-B82C-906D3273B627}" type="presOf" srcId="{D0059B07-82E2-45A9-96D9-790FEF70144D}" destId="{71E461A9-63F6-4CF0-9B99-32ACC8478597}" srcOrd="0" destOrd="0" presId="urn:microsoft.com/office/officeart/2018/5/layout/IconCircleLabelList"/>
    <dgm:cxn modelId="{55B6A456-1CDD-46DA-9C14-E2BB675545BF}" type="presOf" srcId="{F620DFC4-F75D-4EDA-9AF1-54BD6D59490C}" destId="{95ACCBF6-A917-4AEE-BDFB-5C66A5586E59}" srcOrd="0" destOrd="0" presId="urn:microsoft.com/office/officeart/2018/5/layout/IconCircleLabelList"/>
    <dgm:cxn modelId="{2F7AF27D-690D-4CC3-84AB-0BCF1C65AF34}" srcId="{D0059B07-82E2-45A9-96D9-790FEF70144D}" destId="{F620DFC4-F75D-4EDA-9AF1-54BD6D59490C}" srcOrd="4" destOrd="0" parTransId="{92392FA6-FCD2-4F54-9F4F-0F8117C33447}" sibTransId="{0B48B542-EE76-4028-8394-58BB42090E2C}"/>
    <dgm:cxn modelId="{DF06A87F-D9B4-4975-937B-B8EF3FFBED48}" type="presOf" srcId="{D7967FCE-89FA-4007-AFE7-1810F0DDC8D1}" destId="{BA3C3280-B46A-434A-BF26-336C60B3A70A}" srcOrd="0" destOrd="0" presId="urn:microsoft.com/office/officeart/2018/5/layout/IconCircleLabelList"/>
    <dgm:cxn modelId="{99AB698E-BF33-424F-A237-03A63A9001D1}" srcId="{D0059B07-82E2-45A9-96D9-790FEF70144D}" destId="{C2A7D393-CCFA-494A-A2DE-71925F62DBD9}" srcOrd="0" destOrd="0" parTransId="{1059976F-3ED7-4530-A4B4-6A21B5F4E8EC}" sibTransId="{C906B470-BB41-4C82-A207-09E3416571A1}"/>
    <dgm:cxn modelId="{766769A2-2712-4629-B7EB-97B2E38D879C}" srcId="{D0059B07-82E2-45A9-96D9-790FEF70144D}" destId="{4981F670-3564-40C8-881C-CD1956344C14}" srcOrd="1" destOrd="0" parTransId="{0E0C007D-3DF0-4C59-8A95-76D69B7F4864}" sibTransId="{773BA111-840C-4C27-B147-96F38EC6DA87}"/>
    <dgm:cxn modelId="{87E4D5AD-8286-413C-996D-A5F1E227E76B}" srcId="{D0059B07-82E2-45A9-96D9-790FEF70144D}" destId="{D7967FCE-89FA-4007-AFE7-1810F0DDC8D1}" srcOrd="2" destOrd="0" parTransId="{4A868D1A-2785-463A-B6A0-3B20DC545693}" sibTransId="{6D98B5F3-7388-478F-A6F5-86B1F21E0C5F}"/>
    <dgm:cxn modelId="{70CE2FCA-4079-460D-8D59-F9CCB88BBC8B}" type="presOf" srcId="{E794D730-C6DB-4CCE-9E7B-F9F747C5E740}" destId="{17BBD919-4846-4755-A005-6D76DA4CF5D9}" srcOrd="0" destOrd="0" presId="urn:microsoft.com/office/officeart/2018/5/layout/IconCircleLabelList"/>
    <dgm:cxn modelId="{C2390BD9-0198-4165-BDC6-14393E7636F6}" type="presParOf" srcId="{71E461A9-63F6-4CF0-9B99-32ACC8478597}" destId="{3830158E-E2BB-4906-99D6-BCB90835909A}" srcOrd="0" destOrd="0" presId="urn:microsoft.com/office/officeart/2018/5/layout/IconCircleLabelList"/>
    <dgm:cxn modelId="{06345B76-6D89-4E6E-9009-4327F34A767D}" type="presParOf" srcId="{3830158E-E2BB-4906-99D6-BCB90835909A}" destId="{E0A14E86-1E97-44A6-9D0E-850F7448837E}" srcOrd="0" destOrd="0" presId="urn:microsoft.com/office/officeart/2018/5/layout/IconCircleLabelList"/>
    <dgm:cxn modelId="{7DFA2506-2B45-401A-B362-2ADF6132A2D8}" type="presParOf" srcId="{3830158E-E2BB-4906-99D6-BCB90835909A}" destId="{040F5277-E100-43AA-98FB-642327583107}" srcOrd="1" destOrd="0" presId="urn:microsoft.com/office/officeart/2018/5/layout/IconCircleLabelList"/>
    <dgm:cxn modelId="{A40847CA-4EA5-41AF-B3BC-AE020625EE4D}" type="presParOf" srcId="{3830158E-E2BB-4906-99D6-BCB90835909A}" destId="{4FF3382B-892F-4462-9923-8E921ADFDD54}" srcOrd="2" destOrd="0" presId="urn:microsoft.com/office/officeart/2018/5/layout/IconCircleLabelList"/>
    <dgm:cxn modelId="{56528CFD-09E2-4E69-A0DF-1318BD9CEC2E}" type="presParOf" srcId="{3830158E-E2BB-4906-99D6-BCB90835909A}" destId="{B27A2402-5CF8-4E83-A78C-A813A5862108}" srcOrd="3" destOrd="0" presId="urn:microsoft.com/office/officeart/2018/5/layout/IconCircleLabelList"/>
    <dgm:cxn modelId="{F28EDE85-981C-4524-8A9B-D4729E52D958}" type="presParOf" srcId="{71E461A9-63F6-4CF0-9B99-32ACC8478597}" destId="{02A2C3CB-F219-4556-8EA5-344C042EA1D5}" srcOrd="1" destOrd="0" presId="urn:microsoft.com/office/officeart/2018/5/layout/IconCircleLabelList"/>
    <dgm:cxn modelId="{228145B1-5ABE-4EA4-8968-F97AB0AB4811}" type="presParOf" srcId="{71E461A9-63F6-4CF0-9B99-32ACC8478597}" destId="{F615F6B6-E91D-4D89-9D57-DF35F9010471}" srcOrd="2" destOrd="0" presId="urn:microsoft.com/office/officeart/2018/5/layout/IconCircleLabelList"/>
    <dgm:cxn modelId="{C249B5C3-8DBA-474D-ABCB-23B83D0F3D6D}" type="presParOf" srcId="{F615F6B6-E91D-4D89-9D57-DF35F9010471}" destId="{F3FCD464-D856-418D-9934-E41FB8C966EB}" srcOrd="0" destOrd="0" presId="urn:microsoft.com/office/officeart/2018/5/layout/IconCircleLabelList"/>
    <dgm:cxn modelId="{63DA0CC5-EEC1-45EE-A546-D7A77BF6DAB3}" type="presParOf" srcId="{F615F6B6-E91D-4D89-9D57-DF35F9010471}" destId="{33C78D88-B7F0-40FE-948C-9C629D4E22C9}" srcOrd="1" destOrd="0" presId="urn:microsoft.com/office/officeart/2018/5/layout/IconCircleLabelList"/>
    <dgm:cxn modelId="{365C5896-B901-4A6F-9F1A-429F72B2B2A4}" type="presParOf" srcId="{F615F6B6-E91D-4D89-9D57-DF35F9010471}" destId="{9D8A2C64-2F06-4C32-B9FB-01974D144528}" srcOrd="2" destOrd="0" presId="urn:microsoft.com/office/officeart/2018/5/layout/IconCircleLabelList"/>
    <dgm:cxn modelId="{5B8992FD-E3D6-44CD-8D21-CD534B03D264}" type="presParOf" srcId="{F615F6B6-E91D-4D89-9D57-DF35F9010471}" destId="{4FD5994E-80C7-4BD3-828F-6DDC8B087686}" srcOrd="3" destOrd="0" presId="urn:microsoft.com/office/officeart/2018/5/layout/IconCircleLabelList"/>
    <dgm:cxn modelId="{06F9B112-F3F9-4799-A368-105E76A0F36D}" type="presParOf" srcId="{71E461A9-63F6-4CF0-9B99-32ACC8478597}" destId="{19111600-018E-4C09-98F3-A978E33055F6}" srcOrd="3" destOrd="0" presId="urn:microsoft.com/office/officeart/2018/5/layout/IconCircleLabelList"/>
    <dgm:cxn modelId="{7DE7365C-3162-4CAD-B081-FBD5C1E86629}" type="presParOf" srcId="{71E461A9-63F6-4CF0-9B99-32ACC8478597}" destId="{6657DE17-AC1D-4020-9D46-C04B2A6F03B6}" srcOrd="4" destOrd="0" presId="urn:microsoft.com/office/officeart/2018/5/layout/IconCircleLabelList"/>
    <dgm:cxn modelId="{7C9BF16C-D01B-4697-89D2-08342D1CEA5C}" type="presParOf" srcId="{6657DE17-AC1D-4020-9D46-C04B2A6F03B6}" destId="{94FAD633-0E16-4C1C-AB06-FB63A8E2B510}" srcOrd="0" destOrd="0" presId="urn:microsoft.com/office/officeart/2018/5/layout/IconCircleLabelList"/>
    <dgm:cxn modelId="{7CEED479-90A5-4E76-86AA-48E1DEBA320F}" type="presParOf" srcId="{6657DE17-AC1D-4020-9D46-C04B2A6F03B6}" destId="{2DD7861C-042D-4D39-B9F3-182BAA6E6AEB}" srcOrd="1" destOrd="0" presId="urn:microsoft.com/office/officeart/2018/5/layout/IconCircleLabelList"/>
    <dgm:cxn modelId="{404D8EC1-C89E-468E-890D-7900DF8440BA}" type="presParOf" srcId="{6657DE17-AC1D-4020-9D46-C04B2A6F03B6}" destId="{02AC1B0E-5B7E-4D35-9A94-BDF7873C0028}" srcOrd="2" destOrd="0" presId="urn:microsoft.com/office/officeart/2018/5/layout/IconCircleLabelList"/>
    <dgm:cxn modelId="{9BD372E9-0871-4EB2-9313-B7FFBD983E46}" type="presParOf" srcId="{6657DE17-AC1D-4020-9D46-C04B2A6F03B6}" destId="{BA3C3280-B46A-434A-BF26-336C60B3A70A}" srcOrd="3" destOrd="0" presId="urn:microsoft.com/office/officeart/2018/5/layout/IconCircleLabelList"/>
    <dgm:cxn modelId="{8FFD3F58-CC68-418E-A20B-E321AE3D1E83}" type="presParOf" srcId="{71E461A9-63F6-4CF0-9B99-32ACC8478597}" destId="{CE42FCAB-A0E2-4393-BD40-B202D77324B5}" srcOrd="5" destOrd="0" presId="urn:microsoft.com/office/officeart/2018/5/layout/IconCircleLabelList"/>
    <dgm:cxn modelId="{51E09DEA-9C0B-43A2-B1D8-C456A0491885}" type="presParOf" srcId="{71E461A9-63F6-4CF0-9B99-32ACC8478597}" destId="{1210A2A6-7FAB-4938-A106-60BD71FF8905}" srcOrd="6" destOrd="0" presId="urn:microsoft.com/office/officeart/2018/5/layout/IconCircleLabelList"/>
    <dgm:cxn modelId="{BEA6DF70-3A3B-4461-8E1B-64EA955611FB}" type="presParOf" srcId="{1210A2A6-7FAB-4938-A106-60BD71FF8905}" destId="{15A19D14-8005-4409-AFDA-0298D5925DB7}" srcOrd="0" destOrd="0" presId="urn:microsoft.com/office/officeart/2018/5/layout/IconCircleLabelList"/>
    <dgm:cxn modelId="{119F591A-0338-40AD-9A37-F55AAE75AC0E}" type="presParOf" srcId="{1210A2A6-7FAB-4938-A106-60BD71FF8905}" destId="{1436EC71-0581-4F20-8770-16DB884CF2B7}" srcOrd="1" destOrd="0" presId="urn:microsoft.com/office/officeart/2018/5/layout/IconCircleLabelList"/>
    <dgm:cxn modelId="{6F889161-C70A-4F59-B8CE-CE0D2F367631}" type="presParOf" srcId="{1210A2A6-7FAB-4938-A106-60BD71FF8905}" destId="{5C9E4A3B-3DD1-413F-840E-86BF119F3D9B}" srcOrd="2" destOrd="0" presId="urn:microsoft.com/office/officeart/2018/5/layout/IconCircleLabelList"/>
    <dgm:cxn modelId="{4D796127-00B5-4D35-818D-1CCCF01901A9}" type="presParOf" srcId="{1210A2A6-7FAB-4938-A106-60BD71FF8905}" destId="{17BBD919-4846-4755-A005-6D76DA4CF5D9}" srcOrd="3" destOrd="0" presId="urn:microsoft.com/office/officeart/2018/5/layout/IconCircleLabelList"/>
    <dgm:cxn modelId="{4CED72FA-6FCA-4FD9-BDCB-4F3CAEEB9446}" type="presParOf" srcId="{71E461A9-63F6-4CF0-9B99-32ACC8478597}" destId="{1292BDF7-5D42-4F14-A515-CA0D39799E40}" srcOrd="7" destOrd="0" presId="urn:microsoft.com/office/officeart/2018/5/layout/IconCircleLabelList"/>
    <dgm:cxn modelId="{3B346E93-5224-429C-BBBF-88A1B98A0788}" type="presParOf" srcId="{71E461A9-63F6-4CF0-9B99-32ACC8478597}" destId="{8267FD42-836E-4E11-9A38-F015BCCAC7CF}" srcOrd="8" destOrd="0" presId="urn:microsoft.com/office/officeart/2018/5/layout/IconCircleLabelList"/>
    <dgm:cxn modelId="{21BA541B-A727-4871-AC53-D133FD7B0B29}" type="presParOf" srcId="{8267FD42-836E-4E11-9A38-F015BCCAC7CF}" destId="{E7461D87-9025-4211-BCE6-7CE4CE61D384}" srcOrd="0" destOrd="0" presId="urn:microsoft.com/office/officeart/2018/5/layout/IconCircleLabelList"/>
    <dgm:cxn modelId="{3915276C-5D24-49F1-952A-FEAB88F818C0}" type="presParOf" srcId="{8267FD42-836E-4E11-9A38-F015BCCAC7CF}" destId="{83617A2F-C821-4C6A-BA59-AD54B512B2EA}" srcOrd="1" destOrd="0" presId="urn:microsoft.com/office/officeart/2018/5/layout/IconCircleLabelList"/>
    <dgm:cxn modelId="{ADF8A648-1B87-4E59-B8B8-E50BD3A03503}" type="presParOf" srcId="{8267FD42-836E-4E11-9A38-F015BCCAC7CF}" destId="{9BFFE2DC-5367-4A0D-B31C-1B6314223D47}" srcOrd="2" destOrd="0" presId="urn:microsoft.com/office/officeart/2018/5/layout/IconCircleLabelList"/>
    <dgm:cxn modelId="{CADC9E57-AA67-46ED-A1AE-283F56F83BDC}" type="presParOf" srcId="{8267FD42-836E-4E11-9A38-F015BCCAC7CF}" destId="{95ACCBF6-A917-4AEE-BDFB-5C66A5586E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53807-8E04-419E-A36B-EA0B3FE448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3D2F3-BE1B-484F-B986-994B7286C9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Application implementation in hospitals – Helps in detecting and classifying tumor.</a:t>
          </a:r>
        </a:p>
      </dgm:t>
    </dgm:pt>
    <dgm:pt modelId="{AF0B2BC8-DD84-4BCE-A7DA-5BA976D5F47B}" type="parTrans" cxnId="{4BAA6D01-F829-489E-9C82-BBE66E10D0B6}">
      <dgm:prSet/>
      <dgm:spPr/>
      <dgm:t>
        <a:bodyPr/>
        <a:lstStyle/>
        <a:p>
          <a:endParaRPr lang="en-US"/>
        </a:p>
      </dgm:t>
    </dgm:pt>
    <dgm:pt modelId="{207C8AE7-A62C-449F-AA74-46BE47E22818}" type="sibTrans" cxnId="{4BAA6D01-F829-489E-9C82-BBE66E10D0B6}">
      <dgm:prSet/>
      <dgm:spPr/>
      <dgm:t>
        <a:bodyPr/>
        <a:lstStyle/>
        <a:p>
          <a:endParaRPr lang="en-US"/>
        </a:p>
      </dgm:t>
    </dgm:pt>
    <dgm:pt modelId="{D96EC742-B1C9-4873-ADBB-EE02D8958F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Will the model be able to adapt with different image produced from different MRI machine?</a:t>
          </a:r>
        </a:p>
      </dgm:t>
    </dgm:pt>
    <dgm:pt modelId="{DCF791E1-13D7-48B0-9A37-75FB9BDBF66F}" type="parTrans" cxnId="{E0B57041-5D0C-4312-ABDB-DFA961AF9B90}">
      <dgm:prSet/>
      <dgm:spPr/>
      <dgm:t>
        <a:bodyPr/>
        <a:lstStyle/>
        <a:p>
          <a:endParaRPr lang="en-US"/>
        </a:p>
      </dgm:t>
    </dgm:pt>
    <dgm:pt modelId="{2F33FF53-CA89-47CE-9623-7BA816435B95}" type="sibTrans" cxnId="{E0B57041-5D0C-4312-ABDB-DFA961AF9B90}">
      <dgm:prSet/>
      <dgm:spPr/>
      <dgm:t>
        <a:bodyPr/>
        <a:lstStyle/>
        <a:p>
          <a:endParaRPr lang="en-US"/>
        </a:p>
      </dgm:t>
    </dgm:pt>
    <dgm:pt modelId="{D5AE40AC-3C9A-44FC-B7DD-FD76D5507E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if the model is introduced to a rare type of tumor? Or rare case of glioma, meningioma, or pituitary?</a:t>
          </a:r>
        </a:p>
      </dgm:t>
    </dgm:pt>
    <dgm:pt modelId="{D08FDF8D-5317-491D-8491-D034BC146A55}" type="parTrans" cxnId="{EF5C23C4-3911-4DE5-8B65-463E9B2372B4}">
      <dgm:prSet/>
      <dgm:spPr/>
      <dgm:t>
        <a:bodyPr/>
        <a:lstStyle/>
        <a:p>
          <a:endParaRPr lang="en-NZ"/>
        </a:p>
      </dgm:t>
    </dgm:pt>
    <dgm:pt modelId="{2E5227C3-55B1-490A-85B7-D235E43DE354}" type="sibTrans" cxnId="{EF5C23C4-3911-4DE5-8B65-463E9B2372B4}">
      <dgm:prSet/>
      <dgm:spPr/>
      <dgm:t>
        <a:bodyPr/>
        <a:lstStyle/>
        <a:p>
          <a:endParaRPr lang="en-NZ"/>
        </a:p>
      </dgm:t>
    </dgm:pt>
    <dgm:pt modelId="{3AEA1C06-4CAA-42A6-BD64-D059EA3AE70D}" type="pres">
      <dgm:prSet presAssocID="{44D53807-8E04-419E-A36B-EA0B3FE448E3}" presName="root" presStyleCnt="0">
        <dgm:presLayoutVars>
          <dgm:dir/>
          <dgm:resizeHandles val="exact"/>
        </dgm:presLayoutVars>
      </dgm:prSet>
      <dgm:spPr/>
    </dgm:pt>
    <dgm:pt modelId="{331F93EC-345B-4360-BF1E-EA54AFB917E1}" type="pres">
      <dgm:prSet presAssocID="{D5AE40AC-3C9A-44FC-B7DD-FD76D5507EFE}" presName="compNode" presStyleCnt="0"/>
      <dgm:spPr/>
    </dgm:pt>
    <dgm:pt modelId="{53A4FA5D-14D5-4284-B73F-5E5706D60074}" type="pres">
      <dgm:prSet presAssocID="{D5AE40AC-3C9A-44FC-B7DD-FD76D5507EFE}" presName="bgRect" presStyleLbl="bgShp" presStyleIdx="0" presStyleCnt="3"/>
      <dgm:spPr/>
    </dgm:pt>
    <dgm:pt modelId="{DC762FB2-9495-44DD-9408-AE77D9C77D41}" type="pres">
      <dgm:prSet presAssocID="{D5AE40AC-3C9A-44FC-B7DD-FD76D5507E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01C9A92C-3BE5-4DC9-ABAB-7488B28E8C35}" type="pres">
      <dgm:prSet presAssocID="{D5AE40AC-3C9A-44FC-B7DD-FD76D5507EFE}" presName="spaceRect" presStyleCnt="0"/>
      <dgm:spPr/>
    </dgm:pt>
    <dgm:pt modelId="{76A72B61-27FD-46FD-B0C0-05EA9EE336AE}" type="pres">
      <dgm:prSet presAssocID="{D5AE40AC-3C9A-44FC-B7DD-FD76D5507EFE}" presName="parTx" presStyleLbl="revTx" presStyleIdx="0" presStyleCnt="3">
        <dgm:presLayoutVars>
          <dgm:chMax val="0"/>
          <dgm:chPref val="0"/>
        </dgm:presLayoutVars>
      </dgm:prSet>
      <dgm:spPr/>
    </dgm:pt>
    <dgm:pt modelId="{0B33CA54-8120-4D38-9358-FF00644B8D09}" type="pres">
      <dgm:prSet presAssocID="{2E5227C3-55B1-490A-85B7-D235E43DE354}" presName="sibTrans" presStyleCnt="0"/>
      <dgm:spPr/>
    </dgm:pt>
    <dgm:pt modelId="{21738AC9-4157-494B-948B-A289B86EF37C}" type="pres">
      <dgm:prSet presAssocID="{D96EC742-B1C9-4873-ADBB-EE02D8958F28}" presName="compNode" presStyleCnt="0"/>
      <dgm:spPr/>
    </dgm:pt>
    <dgm:pt modelId="{6ABF8B90-5A07-4992-840E-2F2A28EE9EC4}" type="pres">
      <dgm:prSet presAssocID="{D96EC742-B1C9-4873-ADBB-EE02D8958F28}" presName="bgRect" presStyleLbl="bgShp" presStyleIdx="1" presStyleCnt="3"/>
      <dgm:spPr/>
    </dgm:pt>
    <dgm:pt modelId="{463A3884-7EBF-42E4-BACF-90D34BFE20CA}" type="pres">
      <dgm:prSet presAssocID="{D96EC742-B1C9-4873-ADBB-EE02D8958F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3CA6463-4E61-4454-8805-D7CDD7AD21C1}" type="pres">
      <dgm:prSet presAssocID="{D96EC742-B1C9-4873-ADBB-EE02D8958F28}" presName="spaceRect" presStyleCnt="0"/>
      <dgm:spPr/>
    </dgm:pt>
    <dgm:pt modelId="{47BE9670-92CA-4AC9-88CD-63B461B6B7CF}" type="pres">
      <dgm:prSet presAssocID="{D96EC742-B1C9-4873-ADBB-EE02D8958F28}" presName="parTx" presStyleLbl="revTx" presStyleIdx="1" presStyleCnt="3">
        <dgm:presLayoutVars>
          <dgm:chMax val="0"/>
          <dgm:chPref val="0"/>
        </dgm:presLayoutVars>
      </dgm:prSet>
      <dgm:spPr/>
    </dgm:pt>
    <dgm:pt modelId="{58B7898E-F7D7-40B9-B4C0-E6E3D4E30885}" type="pres">
      <dgm:prSet presAssocID="{2F33FF53-CA89-47CE-9623-7BA816435B95}" presName="sibTrans" presStyleCnt="0"/>
      <dgm:spPr/>
    </dgm:pt>
    <dgm:pt modelId="{FFA68CBA-22FF-4FAD-BD41-CA579C28EB93}" type="pres">
      <dgm:prSet presAssocID="{DF53D2F3-BE1B-484F-B986-994B7286C921}" presName="compNode" presStyleCnt="0"/>
      <dgm:spPr/>
    </dgm:pt>
    <dgm:pt modelId="{3447E629-B5D5-43C9-8512-A7BEA9ED6059}" type="pres">
      <dgm:prSet presAssocID="{DF53D2F3-BE1B-484F-B986-994B7286C921}" presName="bgRect" presStyleLbl="bgShp" presStyleIdx="2" presStyleCnt="3"/>
      <dgm:spPr/>
    </dgm:pt>
    <dgm:pt modelId="{1419018B-7A65-48B1-81BB-6C4A419F5159}" type="pres">
      <dgm:prSet presAssocID="{DF53D2F3-BE1B-484F-B986-994B7286C9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B5B14E1-2672-4C73-AD9F-B0ED1C56DB8D}" type="pres">
      <dgm:prSet presAssocID="{DF53D2F3-BE1B-484F-B986-994B7286C921}" presName="spaceRect" presStyleCnt="0"/>
      <dgm:spPr/>
    </dgm:pt>
    <dgm:pt modelId="{F708A03C-8175-4C6D-BEDC-522C3DA136B3}" type="pres">
      <dgm:prSet presAssocID="{DF53D2F3-BE1B-484F-B986-994B7286C9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AA6D01-F829-489E-9C82-BBE66E10D0B6}" srcId="{44D53807-8E04-419E-A36B-EA0B3FE448E3}" destId="{DF53D2F3-BE1B-484F-B986-994B7286C921}" srcOrd="2" destOrd="0" parTransId="{AF0B2BC8-DD84-4BCE-A7DA-5BA976D5F47B}" sibTransId="{207C8AE7-A62C-449F-AA74-46BE47E22818}"/>
    <dgm:cxn modelId="{83989908-1F22-427C-B75E-4F3374BE599E}" type="presOf" srcId="{44D53807-8E04-419E-A36B-EA0B3FE448E3}" destId="{3AEA1C06-4CAA-42A6-BD64-D059EA3AE70D}" srcOrd="0" destOrd="0" presId="urn:microsoft.com/office/officeart/2018/2/layout/IconVerticalSolidList"/>
    <dgm:cxn modelId="{E0B57041-5D0C-4312-ABDB-DFA961AF9B90}" srcId="{44D53807-8E04-419E-A36B-EA0B3FE448E3}" destId="{D96EC742-B1C9-4873-ADBB-EE02D8958F28}" srcOrd="1" destOrd="0" parTransId="{DCF791E1-13D7-48B0-9A37-75FB9BDBF66F}" sibTransId="{2F33FF53-CA89-47CE-9623-7BA816435B95}"/>
    <dgm:cxn modelId="{F04AF394-4D57-4683-B180-B712B7DBDD39}" type="presOf" srcId="{DF53D2F3-BE1B-484F-B986-994B7286C921}" destId="{F708A03C-8175-4C6D-BEDC-522C3DA136B3}" srcOrd="0" destOrd="0" presId="urn:microsoft.com/office/officeart/2018/2/layout/IconVerticalSolidList"/>
    <dgm:cxn modelId="{EF5C23C4-3911-4DE5-8B65-463E9B2372B4}" srcId="{44D53807-8E04-419E-A36B-EA0B3FE448E3}" destId="{D5AE40AC-3C9A-44FC-B7DD-FD76D5507EFE}" srcOrd="0" destOrd="0" parTransId="{D08FDF8D-5317-491D-8491-D034BC146A55}" sibTransId="{2E5227C3-55B1-490A-85B7-D235E43DE354}"/>
    <dgm:cxn modelId="{69E07CCD-20D6-470D-9293-B1406C63A582}" type="presOf" srcId="{D5AE40AC-3C9A-44FC-B7DD-FD76D5507EFE}" destId="{76A72B61-27FD-46FD-B0C0-05EA9EE336AE}" srcOrd="0" destOrd="0" presId="urn:microsoft.com/office/officeart/2018/2/layout/IconVerticalSolidList"/>
    <dgm:cxn modelId="{3266EBD4-E02E-453E-AFB2-07EA814B030D}" type="presOf" srcId="{D96EC742-B1C9-4873-ADBB-EE02D8958F28}" destId="{47BE9670-92CA-4AC9-88CD-63B461B6B7CF}" srcOrd="0" destOrd="0" presId="urn:microsoft.com/office/officeart/2018/2/layout/IconVerticalSolidList"/>
    <dgm:cxn modelId="{858707FB-C8F2-4C99-A3B3-066318F7C51D}" type="presParOf" srcId="{3AEA1C06-4CAA-42A6-BD64-D059EA3AE70D}" destId="{331F93EC-345B-4360-BF1E-EA54AFB917E1}" srcOrd="0" destOrd="0" presId="urn:microsoft.com/office/officeart/2018/2/layout/IconVerticalSolidList"/>
    <dgm:cxn modelId="{63A36FC3-FE02-4532-958E-082F9D111426}" type="presParOf" srcId="{331F93EC-345B-4360-BF1E-EA54AFB917E1}" destId="{53A4FA5D-14D5-4284-B73F-5E5706D60074}" srcOrd="0" destOrd="0" presId="urn:microsoft.com/office/officeart/2018/2/layout/IconVerticalSolidList"/>
    <dgm:cxn modelId="{BAF77F58-F2E7-47F4-8535-910C25C18288}" type="presParOf" srcId="{331F93EC-345B-4360-BF1E-EA54AFB917E1}" destId="{DC762FB2-9495-44DD-9408-AE77D9C77D41}" srcOrd="1" destOrd="0" presId="urn:microsoft.com/office/officeart/2018/2/layout/IconVerticalSolidList"/>
    <dgm:cxn modelId="{6A37E693-68FB-4D22-932C-D35753D27C60}" type="presParOf" srcId="{331F93EC-345B-4360-BF1E-EA54AFB917E1}" destId="{01C9A92C-3BE5-4DC9-ABAB-7488B28E8C35}" srcOrd="2" destOrd="0" presId="urn:microsoft.com/office/officeart/2018/2/layout/IconVerticalSolidList"/>
    <dgm:cxn modelId="{4888F95A-551D-44D2-A48B-3E516F737F7D}" type="presParOf" srcId="{331F93EC-345B-4360-BF1E-EA54AFB917E1}" destId="{76A72B61-27FD-46FD-B0C0-05EA9EE336AE}" srcOrd="3" destOrd="0" presId="urn:microsoft.com/office/officeart/2018/2/layout/IconVerticalSolidList"/>
    <dgm:cxn modelId="{57884869-E075-4460-864F-0599C4B47E3C}" type="presParOf" srcId="{3AEA1C06-4CAA-42A6-BD64-D059EA3AE70D}" destId="{0B33CA54-8120-4D38-9358-FF00644B8D09}" srcOrd="1" destOrd="0" presId="urn:microsoft.com/office/officeart/2018/2/layout/IconVerticalSolidList"/>
    <dgm:cxn modelId="{010234FA-2ED1-42FC-A070-4EAF5F677CB4}" type="presParOf" srcId="{3AEA1C06-4CAA-42A6-BD64-D059EA3AE70D}" destId="{21738AC9-4157-494B-948B-A289B86EF37C}" srcOrd="2" destOrd="0" presId="urn:microsoft.com/office/officeart/2018/2/layout/IconVerticalSolidList"/>
    <dgm:cxn modelId="{9C9FA82F-0EDC-4D96-BC4F-98E9A1D75380}" type="presParOf" srcId="{21738AC9-4157-494B-948B-A289B86EF37C}" destId="{6ABF8B90-5A07-4992-840E-2F2A28EE9EC4}" srcOrd="0" destOrd="0" presId="urn:microsoft.com/office/officeart/2018/2/layout/IconVerticalSolidList"/>
    <dgm:cxn modelId="{210882F9-F1E2-4FB3-A40F-FB6236ADBEB6}" type="presParOf" srcId="{21738AC9-4157-494B-948B-A289B86EF37C}" destId="{463A3884-7EBF-42E4-BACF-90D34BFE20CA}" srcOrd="1" destOrd="0" presId="urn:microsoft.com/office/officeart/2018/2/layout/IconVerticalSolidList"/>
    <dgm:cxn modelId="{72B6F2E9-569E-4BE5-9FE0-B080E8B316C1}" type="presParOf" srcId="{21738AC9-4157-494B-948B-A289B86EF37C}" destId="{33CA6463-4E61-4454-8805-D7CDD7AD21C1}" srcOrd="2" destOrd="0" presId="urn:microsoft.com/office/officeart/2018/2/layout/IconVerticalSolidList"/>
    <dgm:cxn modelId="{59EA89AE-0D06-4ABC-A495-E1D19F8401C2}" type="presParOf" srcId="{21738AC9-4157-494B-948B-A289B86EF37C}" destId="{47BE9670-92CA-4AC9-88CD-63B461B6B7CF}" srcOrd="3" destOrd="0" presId="urn:microsoft.com/office/officeart/2018/2/layout/IconVerticalSolidList"/>
    <dgm:cxn modelId="{1A94B972-C52B-4403-A78B-122E6293416A}" type="presParOf" srcId="{3AEA1C06-4CAA-42A6-BD64-D059EA3AE70D}" destId="{58B7898E-F7D7-40B9-B4C0-E6E3D4E30885}" srcOrd="3" destOrd="0" presId="urn:microsoft.com/office/officeart/2018/2/layout/IconVerticalSolidList"/>
    <dgm:cxn modelId="{584271AF-A258-4BC5-828C-093463E78609}" type="presParOf" srcId="{3AEA1C06-4CAA-42A6-BD64-D059EA3AE70D}" destId="{FFA68CBA-22FF-4FAD-BD41-CA579C28EB93}" srcOrd="4" destOrd="0" presId="urn:microsoft.com/office/officeart/2018/2/layout/IconVerticalSolidList"/>
    <dgm:cxn modelId="{0755C937-3BD7-4CCF-BB26-E2ED064FFD37}" type="presParOf" srcId="{FFA68CBA-22FF-4FAD-BD41-CA579C28EB93}" destId="{3447E629-B5D5-43C9-8512-A7BEA9ED6059}" srcOrd="0" destOrd="0" presId="urn:microsoft.com/office/officeart/2018/2/layout/IconVerticalSolidList"/>
    <dgm:cxn modelId="{8B468C34-3A36-45E3-AAF7-A25ECE20850C}" type="presParOf" srcId="{FFA68CBA-22FF-4FAD-BD41-CA579C28EB93}" destId="{1419018B-7A65-48B1-81BB-6C4A419F5159}" srcOrd="1" destOrd="0" presId="urn:microsoft.com/office/officeart/2018/2/layout/IconVerticalSolidList"/>
    <dgm:cxn modelId="{DFAC7DAA-2E1F-4781-8337-F27F26A7146F}" type="presParOf" srcId="{FFA68CBA-22FF-4FAD-BD41-CA579C28EB93}" destId="{CB5B14E1-2672-4C73-AD9F-B0ED1C56DB8D}" srcOrd="2" destOrd="0" presId="urn:microsoft.com/office/officeart/2018/2/layout/IconVerticalSolidList"/>
    <dgm:cxn modelId="{C2064CC1-F741-4ED1-9EDB-D8262C8A62F2}" type="presParOf" srcId="{FFA68CBA-22FF-4FAD-BD41-CA579C28EB93}" destId="{F708A03C-8175-4C6D-BEDC-522C3DA136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D53807-8E04-419E-A36B-EA0B3FE448E3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6EC742-B1C9-4873-ADBB-EE02D8958F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goal is to find a model which can help in detecting and classifying brain tumor; CNN with 96% accuracy.</a:t>
          </a:r>
        </a:p>
      </dgm:t>
    </dgm:pt>
    <dgm:pt modelId="{2F33FF53-CA89-47CE-9623-7BA816435B95}" type="sibTrans" cxnId="{E0B57041-5D0C-4312-ABDB-DFA961AF9B90}">
      <dgm:prSet/>
      <dgm:spPr/>
      <dgm:t>
        <a:bodyPr/>
        <a:lstStyle/>
        <a:p>
          <a:endParaRPr lang="en-US"/>
        </a:p>
      </dgm:t>
    </dgm:pt>
    <dgm:pt modelId="{DCF791E1-13D7-48B0-9A37-75FB9BDBF66F}" type="parTrans" cxnId="{E0B57041-5D0C-4312-ABDB-DFA961AF9B90}">
      <dgm:prSet/>
      <dgm:spPr/>
      <dgm:t>
        <a:bodyPr/>
        <a:lstStyle/>
        <a:p>
          <a:endParaRPr lang="en-US"/>
        </a:p>
      </dgm:t>
    </dgm:pt>
    <dgm:pt modelId="{B826B3F7-3193-4E86-9758-6D65CA068B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Further tuning with more labelled dataset. Different pictures margin/size tuning.</a:t>
          </a:r>
        </a:p>
      </dgm:t>
    </dgm:pt>
    <dgm:pt modelId="{8F6E63E4-8EC6-42EC-889A-9A4A6E5A970A}" type="parTrans" cxnId="{8542ADE4-D3DE-4CAD-B682-FA3A0C0DA429}">
      <dgm:prSet/>
      <dgm:spPr/>
      <dgm:t>
        <a:bodyPr/>
        <a:lstStyle/>
        <a:p>
          <a:endParaRPr lang="en-NZ"/>
        </a:p>
      </dgm:t>
    </dgm:pt>
    <dgm:pt modelId="{D257CB9F-A24D-495F-8D7C-240D150F1EDC}" type="sibTrans" cxnId="{8542ADE4-D3DE-4CAD-B682-FA3A0C0DA429}">
      <dgm:prSet/>
      <dgm:spPr/>
      <dgm:t>
        <a:bodyPr/>
        <a:lstStyle/>
        <a:p>
          <a:endParaRPr lang="en-NZ"/>
        </a:p>
      </dgm:t>
    </dgm:pt>
    <dgm:pt modelId="{F5142B86-0CBA-4823-9AD5-56A1307DEA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 recall score (91-100%)</a:t>
          </a:r>
        </a:p>
      </dgm:t>
    </dgm:pt>
    <dgm:pt modelId="{538D8A08-3E84-4B3C-A871-DBD88CC67E0C}" type="parTrans" cxnId="{B41B7C5D-3CF2-4339-8EDD-D0C8E6A98782}">
      <dgm:prSet/>
      <dgm:spPr/>
      <dgm:t>
        <a:bodyPr/>
        <a:lstStyle/>
        <a:p>
          <a:endParaRPr lang="en-NZ"/>
        </a:p>
      </dgm:t>
    </dgm:pt>
    <dgm:pt modelId="{06BCE867-F3CA-4B64-AC63-88FC4AA97FB7}" type="sibTrans" cxnId="{B41B7C5D-3CF2-4339-8EDD-D0C8E6A98782}">
      <dgm:prSet/>
      <dgm:spPr/>
      <dgm:t>
        <a:bodyPr/>
        <a:lstStyle/>
        <a:p>
          <a:endParaRPr lang="en-NZ"/>
        </a:p>
      </dgm:t>
    </dgm:pt>
    <dgm:pt modelId="{3AEA1C06-4CAA-42A6-BD64-D059EA3AE70D}" type="pres">
      <dgm:prSet presAssocID="{44D53807-8E04-419E-A36B-EA0B3FE448E3}" presName="root" presStyleCnt="0">
        <dgm:presLayoutVars>
          <dgm:dir/>
          <dgm:resizeHandles val="exact"/>
        </dgm:presLayoutVars>
      </dgm:prSet>
      <dgm:spPr/>
    </dgm:pt>
    <dgm:pt modelId="{21738AC9-4157-494B-948B-A289B86EF37C}" type="pres">
      <dgm:prSet presAssocID="{D96EC742-B1C9-4873-ADBB-EE02D8958F28}" presName="compNode" presStyleCnt="0"/>
      <dgm:spPr/>
    </dgm:pt>
    <dgm:pt modelId="{6ABF8B90-5A07-4992-840E-2F2A28EE9EC4}" type="pres">
      <dgm:prSet presAssocID="{D96EC742-B1C9-4873-ADBB-EE02D8958F28}" presName="bgRect" presStyleLbl="bgShp" presStyleIdx="0" presStyleCnt="3"/>
      <dgm:spPr/>
    </dgm:pt>
    <dgm:pt modelId="{463A3884-7EBF-42E4-BACF-90D34BFE20CA}" type="pres">
      <dgm:prSet presAssocID="{D96EC742-B1C9-4873-ADBB-EE02D8958F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beat with solid fill"/>
        </a:ext>
      </dgm:extLst>
    </dgm:pt>
    <dgm:pt modelId="{33CA6463-4E61-4454-8805-D7CDD7AD21C1}" type="pres">
      <dgm:prSet presAssocID="{D96EC742-B1C9-4873-ADBB-EE02D8958F28}" presName="spaceRect" presStyleCnt="0"/>
      <dgm:spPr/>
    </dgm:pt>
    <dgm:pt modelId="{47BE9670-92CA-4AC9-88CD-63B461B6B7CF}" type="pres">
      <dgm:prSet presAssocID="{D96EC742-B1C9-4873-ADBB-EE02D8958F28}" presName="parTx" presStyleLbl="revTx" presStyleIdx="0" presStyleCnt="3">
        <dgm:presLayoutVars>
          <dgm:chMax val="0"/>
          <dgm:chPref val="0"/>
        </dgm:presLayoutVars>
      </dgm:prSet>
      <dgm:spPr/>
    </dgm:pt>
    <dgm:pt modelId="{F62A4891-08AB-4C71-BB9A-DC162828C8B7}" type="pres">
      <dgm:prSet presAssocID="{2F33FF53-CA89-47CE-9623-7BA816435B95}" presName="sibTrans" presStyleCnt="0"/>
      <dgm:spPr/>
    </dgm:pt>
    <dgm:pt modelId="{94378B1C-28B8-481A-AD2D-27BEE7E18D81}" type="pres">
      <dgm:prSet presAssocID="{F5142B86-0CBA-4823-9AD5-56A1307DEADB}" presName="compNode" presStyleCnt="0"/>
      <dgm:spPr/>
    </dgm:pt>
    <dgm:pt modelId="{82A6C261-7A2D-4F9E-B29F-84B8A3A7BC74}" type="pres">
      <dgm:prSet presAssocID="{F5142B86-0CBA-4823-9AD5-56A1307DEADB}" presName="bgRect" presStyleLbl="bgShp" presStyleIdx="1" presStyleCnt="3" custLinFactNeighborX="466" custLinFactNeighborY="-1"/>
      <dgm:spPr/>
    </dgm:pt>
    <dgm:pt modelId="{6AFE12C4-117A-4C66-97A4-3B878A20A36C}" type="pres">
      <dgm:prSet presAssocID="{F5142B86-0CBA-4823-9AD5-56A1307DEA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 outline"/>
        </a:ext>
      </dgm:extLst>
    </dgm:pt>
    <dgm:pt modelId="{0F2AA666-4EDD-4C51-B0E0-A9770B718052}" type="pres">
      <dgm:prSet presAssocID="{F5142B86-0CBA-4823-9AD5-56A1307DEADB}" presName="spaceRect" presStyleCnt="0"/>
      <dgm:spPr/>
    </dgm:pt>
    <dgm:pt modelId="{04ED5E9F-4463-460A-A985-3E11ADF42ED8}" type="pres">
      <dgm:prSet presAssocID="{F5142B86-0CBA-4823-9AD5-56A1307DEADB}" presName="parTx" presStyleLbl="revTx" presStyleIdx="1" presStyleCnt="3">
        <dgm:presLayoutVars>
          <dgm:chMax val="0"/>
          <dgm:chPref val="0"/>
        </dgm:presLayoutVars>
      </dgm:prSet>
      <dgm:spPr/>
    </dgm:pt>
    <dgm:pt modelId="{E93C3331-18C2-4722-B998-15EDEE66C4ED}" type="pres">
      <dgm:prSet presAssocID="{06BCE867-F3CA-4B64-AC63-88FC4AA97FB7}" presName="sibTrans" presStyleCnt="0"/>
      <dgm:spPr/>
    </dgm:pt>
    <dgm:pt modelId="{23B0AE6B-9CE2-42C8-90D3-3A84097BF4C1}" type="pres">
      <dgm:prSet presAssocID="{B826B3F7-3193-4E86-9758-6D65CA068B43}" presName="compNode" presStyleCnt="0"/>
      <dgm:spPr/>
    </dgm:pt>
    <dgm:pt modelId="{5D34441E-16E7-4F80-A2B9-DCD051C7BC1E}" type="pres">
      <dgm:prSet presAssocID="{B826B3F7-3193-4E86-9758-6D65CA068B43}" presName="bgRect" presStyleLbl="bgShp" presStyleIdx="2" presStyleCnt="3"/>
      <dgm:spPr/>
    </dgm:pt>
    <dgm:pt modelId="{E12533B3-C840-403A-83C7-1EFBCCDA9971}" type="pres">
      <dgm:prSet presAssocID="{B826B3F7-3193-4E86-9758-6D65CA068B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 male with solid fill"/>
        </a:ext>
      </dgm:extLst>
    </dgm:pt>
    <dgm:pt modelId="{4E5F3CDB-FCB5-4D12-8E12-F1863DF7B890}" type="pres">
      <dgm:prSet presAssocID="{B826B3F7-3193-4E86-9758-6D65CA068B43}" presName="spaceRect" presStyleCnt="0"/>
      <dgm:spPr/>
    </dgm:pt>
    <dgm:pt modelId="{113A6341-F957-4EEC-8BFF-9784A8D3BD21}" type="pres">
      <dgm:prSet presAssocID="{B826B3F7-3193-4E86-9758-6D65CA068B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989908-1F22-427C-B75E-4F3374BE599E}" type="presOf" srcId="{44D53807-8E04-419E-A36B-EA0B3FE448E3}" destId="{3AEA1C06-4CAA-42A6-BD64-D059EA3AE70D}" srcOrd="0" destOrd="0" presId="urn:microsoft.com/office/officeart/2018/2/layout/IconVerticalSolidList"/>
    <dgm:cxn modelId="{C1EF240E-F913-41B4-BD24-8E3519B24B81}" type="presOf" srcId="{D96EC742-B1C9-4873-ADBB-EE02D8958F28}" destId="{47BE9670-92CA-4AC9-88CD-63B461B6B7CF}" srcOrd="0" destOrd="0" presId="urn:microsoft.com/office/officeart/2018/2/layout/IconVerticalSolidList"/>
    <dgm:cxn modelId="{0FD1712C-876B-43FD-A715-6525743A87B6}" type="presOf" srcId="{B826B3F7-3193-4E86-9758-6D65CA068B43}" destId="{113A6341-F957-4EEC-8BFF-9784A8D3BD21}" srcOrd="0" destOrd="0" presId="urn:microsoft.com/office/officeart/2018/2/layout/IconVerticalSolidList"/>
    <dgm:cxn modelId="{B41B7C5D-3CF2-4339-8EDD-D0C8E6A98782}" srcId="{44D53807-8E04-419E-A36B-EA0B3FE448E3}" destId="{F5142B86-0CBA-4823-9AD5-56A1307DEADB}" srcOrd="1" destOrd="0" parTransId="{538D8A08-3E84-4B3C-A871-DBD88CC67E0C}" sibTransId="{06BCE867-F3CA-4B64-AC63-88FC4AA97FB7}"/>
    <dgm:cxn modelId="{E0B57041-5D0C-4312-ABDB-DFA961AF9B90}" srcId="{44D53807-8E04-419E-A36B-EA0B3FE448E3}" destId="{D96EC742-B1C9-4873-ADBB-EE02D8958F28}" srcOrd="0" destOrd="0" parTransId="{DCF791E1-13D7-48B0-9A37-75FB9BDBF66F}" sibTransId="{2F33FF53-CA89-47CE-9623-7BA816435B95}"/>
    <dgm:cxn modelId="{47B3F29B-30C9-4F1D-95DB-30520D65BC81}" type="presOf" srcId="{F5142B86-0CBA-4823-9AD5-56A1307DEADB}" destId="{04ED5E9F-4463-460A-A985-3E11ADF42ED8}" srcOrd="0" destOrd="0" presId="urn:microsoft.com/office/officeart/2018/2/layout/IconVerticalSolidList"/>
    <dgm:cxn modelId="{8542ADE4-D3DE-4CAD-B682-FA3A0C0DA429}" srcId="{44D53807-8E04-419E-A36B-EA0B3FE448E3}" destId="{B826B3F7-3193-4E86-9758-6D65CA068B43}" srcOrd="2" destOrd="0" parTransId="{8F6E63E4-8EC6-42EC-889A-9A4A6E5A970A}" sibTransId="{D257CB9F-A24D-495F-8D7C-240D150F1EDC}"/>
    <dgm:cxn modelId="{B3AD64AE-F304-4EA0-9C40-55BC7A95980D}" type="presParOf" srcId="{3AEA1C06-4CAA-42A6-BD64-D059EA3AE70D}" destId="{21738AC9-4157-494B-948B-A289B86EF37C}" srcOrd="0" destOrd="0" presId="urn:microsoft.com/office/officeart/2018/2/layout/IconVerticalSolidList"/>
    <dgm:cxn modelId="{81C546B0-4FD1-4E01-9B0C-DF6E8B62CAFA}" type="presParOf" srcId="{21738AC9-4157-494B-948B-A289B86EF37C}" destId="{6ABF8B90-5A07-4992-840E-2F2A28EE9EC4}" srcOrd="0" destOrd="0" presId="urn:microsoft.com/office/officeart/2018/2/layout/IconVerticalSolidList"/>
    <dgm:cxn modelId="{64D23D91-9680-427A-89B8-D9398FB6D24D}" type="presParOf" srcId="{21738AC9-4157-494B-948B-A289B86EF37C}" destId="{463A3884-7EBF-42E4-BACF-90D34BFE20CA}" srcOrd="1" destOrd="0" presId="urn:microsoft.com/office/officeart/2018/2/layout/IconVerticalSolidList"/>
    <dgm:cxn modelId="{94126362-DA2F-48A0-A819-7DC2DCC26426}" type="presParOf" srcId="{21738AC9-4157-494B-948B-A289B86EF37C}" destId="{33CA6463-4E61-4454-8805-D7CDD7AD21C1}" srcOrd="2" destOrd="0" presId="urn:microsoft.com/office/officeart/2018/2/layout/IconVerticalSolidList"/>
    <dgm:cxn modelId="{95679299-6184-4CB5-8D19-5AE6F1564225}" type="presParOf" srcId="{21738AC9-4157-494B-948B-A289B86EF37C}" destId="{47BE9670-92CA-4AC9-88CD-63B461B6B7CF}" srcOrd="3" destOrd="0" presId="urn:microsoft.com/office/officeart/2018/2/layout/IconVerticalSolidList"/>
    <dgm:cxn modelId="{0ECE7FF7-00CC-47C3-8859-1CE3972B0B26}" type="presParOf" srcId="{3AEA1C06-4CAA-42A6-BD64-D059EA3AE70D}" destId="{F62A4891-08AB-4C71-BB9A-DC162828C8B7}" srcOrd="1" destOrd="0" presId="urn:microsoft.com/office/officeart/2018/2/layout/IconVerticalSolidList"/>
    <dgm:cxn modelId="{40D15994-AA60-4E1C-A9DB-1F2483D36FA1}" type="presParOf" srcId="{3AEA1C06-4CAA-42A6-BD64-D059EA3AE70D}" destId="{94378B1C-28B8-481A-AD2D-27BEE7E18D81}" srcOrd="2" destOrd="0" presId="urn:microsoft.com/office/officeart/2018/2/layout/IconVerticalSolidList"/>
    <dgm:cxn modelId="{A3E34F8D-DBF2-4072-938D-3967B6925A5B}" type="presParOf" srcId="{94378B1C-28B8-481A-AD2D-27BEE7E18D81}" destId="{82A6C261-7A2D-4F9E-B29F-84B8A3A7BC74}" srcOrd="0" destOrd="0" presId="urn:microsoft.com/office/officeart/2018/2/layout/IconVerticalSolidList"/>
    <dgm:cxn modelId="{98F2B899-E02B-459F-852B-9938CFD68312}" type="presParOf" srcId="{94378B1C-28B8-481A-AD2D-27BEE7E18D81}" destId="{6AFE12C4-117A-4C66-97A4-3B878A20A36C}" srcOrd="1" destOrd="0" presId="urn:microsoft.com/office/officeart/2018/2/layout/IconVerticalSolidList"/>
    <dgm:cxn modelId="{4E9241C2-4EF7-44D7-B299-F7DD812AFCC2}" type="presParOf" srcId="{94378B1C-28B8-481A-AD2D-27BEE7E18D81}" destId="{0F2AA666-4EDD-4C51-B0E0-A9770B718052}" srcOrd="2" destOrd="0" presId="urn:microsoft.com/office/officeart/2018/2/layout/IconVerticalSolidList"/>
    <dgm:cxn modelId="{009BE951-AFC7-4E75-8E36-9CCB0AE82EC6}" type="presParOf" srcId="{94378B1C-28B8-481A-AD2D-27BEE7E18D81}" destId="{04ED5E9F-4463-460A-A985-3E11ADF42ED8}" srcOrd="3" destOrd="0" presId="urn:microsoft.com/office/officeart/2018/2/layout/IconVerticalSolidList"/>
    <dgm:cxn modelId="{24FEF45D-533D-4EF7-9A4B-8FB2BF4DFD78}" type="presParOf" srcId="{3AEA1C06-4CAA-42A6-BD64-D059EA3AE70D}" destId="{E93C3331-18C2-4722-B998-15EDEE66C4ED}" srcOrd="3" destOrd="0" presId="urn:microsoft.com/office/officeart/2018/2/layout/IconVerticalSolidList"/>
    <dgm:cxn modelId="{136B253D-879E-43CF-B9B4-4C5493AB41DE}" type="presParOf" srcId="{3AEA1C06-4CAA-42A6-BD64-D059EA3AE70D}" destId="{23B0AE6B-9CE2-42C8-90D3-3A84097BF4C1}" srcOrd="4" destOrd="0" presId="urn:microsoft.com/office/officeart/2018/2/layout/IconVerticalSolidList"/>
    <dgm:cxn modelId="{45CD5000-4536-4CEE-9662-8227620C1285}" type="presParOf" srcId="{23B0AE6B-9CE2-42C8-90D3-3A84097BF4C1}" destId="{5D34441E-16E7-4F80-A2B9-DCD051C7BC1E}" srcOrd="0" destOrd="0" presId="urn:microsoft.com/office/officeart/2018/2/layout/IconVerticalSolidList"/>
    <dgm:cxn modelId="{1A23EEAA-C901-40C9-B7A5-5641BFC59963}" type="presParOf" srcId="{23B0AE6B-9CE2-42C8-90D3-3A84097BF4C1}" destId="{E12533B3-C840-403A-83C7-1EFBCCDA9971}" srcOrd="1" destOrd="0" presId="urn:microsoft.com/office/officeart/2018/2/layout/IconVerticalSolidList"/>
    <dgm:cxn modelId="{44750938-A874-4C47-BBAC-6EA694632522}" type="presParOf" srcId="{23B0AE6B-9CE2-42C8-90D3-3A84097BF4C1}" destId="{4E5F3CDB-FCB5-4D12-8E12-F1863DF7B890}" srcOrd="2" destOrd="0" presId="urn:microsoft.com/office/officeart/2018/2/layout/IconVerticalSolidList"/>
    <dgm:cxn modelId="{16C166FC-E51F-4CF4-BEDE-06E91E21291E}" type="presParOf" srcId="{23B0AE6B-9CE2-42C8-90D3-3A84097BF4C1}" destId="{113A6341-F957-4EEC-8BFF-9784A8D3BD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14E86-1E97-44A6-9D0E-850F7448837E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F5277-E100-43AA-98FB-642327583107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A2402-5CF8-4E83-A78C-A813A5862108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Introduction </a:t>
          </a:r>
        </a:p>
      </dsp:txBody>
      <dsp:txXfrm>
        <a:off x="333914" y="2456402"/>
        <a:ext cx="1800000" cy="720000"/>
      </dsp:txXfrm>
    </dsp:sp>
    <dsp:sp modelId="{F3FCD464-D856-418D-9934-E41FB8C966EB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78D88-B7F0-40FE-948C-9C629D4E22C9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5994E-80C7-4BD3-828F-6DDC8B087686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CASE</a:t>
          </a:r>
        </a:p>
      </dsp:txBody>
      <dsp:txXfrm>
        <a:off x="2448914" y="2456402"/>
        <a:ext cx="1800000" cy="720000"/>
      </dsp:txXfrm>
    </dsp:sp>
    <dsp:sp modelId="{94FAD633-0E16-4C1C-AB06-FB63A8E2B510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7861C-042D-4D39-B9F3-182BAA6E6AEB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C3280-B46A-434A-BF26-336C60B3A70A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Methodology</a:t>
          </a:r>
        </a:p>
      </dsp:txBody>
      <dsp:txXfrm>
        <a:off x="4563914" y="2456402"/>
        <a:ext cx="1800000" cy="720000"/>
      </dsp:txXfrm>
    </dsp:sp>
    <dsp:sp modelId="{15A19D14-8005-4409-AFDA-0298D5925DB7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6EC71-0581-4F20-8770-16DB884CF2B7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BD919-4846-4755-A005-6D76DA4CF5D9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Results</a:t>
          </a:r>
        </a:p>
      </dsp:txBody>
      <dsp:txXfrm>
        <a:off x="6678914" y="2456402"/>
        <a:ext cx="1800000" cy="720000"/>
      </dsp:txXfrm>
    </dsp:sp>
    <dsp:sp modelId="{E7461D87-9025-4211-BCE6-7CE4CE61D384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17A2F-C821-4C6A-BA59-AD54B512B2EA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CCBF6-A917-4AEE-BDFB-5C66A5586E59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Conclusions/Future Works</a:t>
          </a:r>
        </a:p>
      </dsp:txBody>
      <dsp:txXfrm>
        <a:off x="8793914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4FA5D-14D5-4284-B73F-5E5706D60074}">
      <dsp:nvSpPr>
        <dsp:cNvPr id="0" name=""/>
        <dsp:cNvSpPr/>
      </dsp:nvSpPr>
      <dsp:spPr>
        <a:xfrm>
          <a:off x="0" y="449"/>
          <a:ext cx="5183188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62FB2-9495-44DD-9408-AE77D9C77D41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72B61-27FD-46FD-B0C0-05EA9EE336AE}">
      <dsp:nvSpPr>
        <dsp:cNvPr id="0" name=""/>
        <dsp:cNvSpPr/>
      </dsp:nvSpPr>
      <dsp:spPr>
        <a:xfrm>
          <a:off x="1215617" y="449"/>
          <a:ext cx="3967570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if the model is introduced to a rare type of tumor? Or rare case of glioma, meningioma, or pituitary?</a:t>
          </a:r>
        </a:p>
      </dsp:txBody>
      <dsp:txXfrm>
        <a:off x="1215617" y="449"/>
        <a:ext cx="3967570" cy="1052482"/>
      </dsp:txXfrm>
    </dsp:sp>
    <dsp:sp modelId="{6ABF8B90-5A07-4992-840E-2F2A28EE9EC4}">
      <dsp:nvSpPr>
        <dsp:cNvPr id="0" name=""/>
        <dsp:cNvSpPr/>
      </dsp:nvSpPr>
      <dsp:spPr>
        <a:xfrm>
          <a:off x="0" y="1316052"/>
          <a:ext cx="5183188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A3884-7EBF-42E4-BACF-90D34BFE20CA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E9670-92CA-4AC9-88CD-63B461B6B7CF}">
      <dsp:nvSpPr>
        <dsp:cNvPr id="0" name=""/>
        <dsp:cNvSpPr/>
      </dsp:nvSpPr>
      <dsp:spPr>
        <a:xfrm>
          <a:off x="1215617" y="1316052"/>
          <a:ext cx="3967570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Will the model be able to adapt with different image produced from different MRI machine?</a:t>
          </a:r>
        </a:p>
      </dsp:txBody>
      <dsp:txXfrm>
        <a:off x="1215617" y="1316052"/>
        <a:ext cx="3967570" cy="1052482"/>
      </dsp:txXfrm>
    </dsp:sp>
    <dsp:sp modelId="{3447E629-B5D5-43C9-8512-A7BEA9ED6059}">
      <dsp:nvSpPr>
        <dsp:cNvPr id="0" name=""/>
        <dsp:cNvSpPr/>
      </dsp:nvSpPr>
      <dsp:spPr>
        <a:xfrm>
          <a:off x="0" y="2631655"/>
          <a:ext cx="5183188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9018B-7A65-48B1-81BB-6C4A419F5159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8A03C-8175-4C6D-BEDC-522C3DA136B3}">
      <dsp:nvSpPr>
        <dsp:cNvPr id="0" name=""/>
        <dsp:cNvSpPr/>
      </dsp:nvSpPr>
      <dsp:spPr>
        <a:xfrm>
          <a:off x="1215617" y="2631655"/>
          <a:ext cx="3967570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 implementation in hospitals – Helps in detecting and classifying tumor.</a:t>
          </a:r>
        </a:p>
      </dsp:txBody>
      <dsp:txXfrm>
        <a:off x="1215617" y="2631655"/>
        <a:ext cx="3967570" cy="1052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F8B90-5A07-4992-840E-2F2A28EE9EC4}">
      <dsp:nvSpPr>
        <dsp:cNvPr id="0" name=""/>
        <dsp:cNvSpPr/>
      </dsp:nvSpPr>
      <dsp:spPr>
        <a:xfrm>
          <a:off x="0" y="449"/>
          <a:ext cx="5183188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3A3884-7EBF-42E4-BACF-90D34BFE20CA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BE9670-92CA-4AC9-88CD-63B461B6B7CF}">
      <dsp:nvSpPr>
        <dsp:cNvPr id="0" name=""/>
        <dsp:cNvSpPr/>
      </dsp:nvSpPr>
      <dsp:spPr>
        <a:xfrm>
          <a:off x="1215617" y="449"/>
          <a:ext cx="3967570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goal is to find a model which can help in detecting and classifying brain tumor; CNN with 96% accuracy.</a:t>
          </a:r>
        </a:p>
      </dsp:txBody>
      <dsp:txXfrm>
        <a:off x="1215617" y="449"/>
        <a:ext cx="3967570" cy="1052482"/>
      </dsp:txXfrm>
    </dsp:sp>
    <dsp:sp modelId="{82A6C261-7A2D-4F9E-B29F-84B8A3A7BC74}">
      <dsp:nvSpPr>
        <dsp:cNvPr id="0" name=""/>
        <dsp:cNvSpPr/>
      </dsp:nvSpPr>
      <dsp:spPr>
        <a:xfrm>
          <a:off x="0" y="1316042"/>
          <a:ext cx="5183188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FE12C4-117A-4C66-97A4-3B878A20A36C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D5E9F-4463-460A-A985-3E11ADF42ED8}">
      <dsp:nvSpPr>
        <dsp:cNvPr id="0" name=""/>
        <dsp:cNvSpPr/>
      </dsp:nvSpPr>
      <dsp:spPr>
        <a:xfrm>
          <a:off x="1215617" y="1316052"/>
          <a:ext cx="3967570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High recall score (91-100%)</a:t>
          </a:r>
        </a:p>
      </dsp:txBody>
      <dsp:txXfrm>
        <a:off x="1215617" y="1316052"/>
        <a:ext cx="3967570" cy="1052482"/>
      </dsp:txXfrm>
    </dsp:sp>
    <dsp:sp modelId="{5D34441E-16E7-4F80-A2B9-DCD051C7BC1E}">
      <dsp:nvSpPr>
        <dsp:cNvPr id="0" name=""/>
        <dsp:cNvSpPr/>
      </dsp:nvSpPr>
      <dsp:spPr>
        <a:xfrm>
          <a:off x="0" y="2631655"/>
          <a:ext cx="5183188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2533B3-C840-403A-83C7-1EFBCCDA9971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3A6341-F957-4EEC-8BFF-9784A8D3BD21}">
      <dsp:nvSpPr>
        <dsp:cNvPr id="0" name=""/>
        <dsp:cNvSpPr/>
      </dsp:nvSpPr>
      <dsp:spPr>
        <a:xfrm>
          <a:off x="1215617" y="2631655"/>
          <a:ext cx="3967570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Further tuning with more labelled dataset. Different pictures margin/size tuning.</a:t>
          </a:r>
        </a:p>
      </dsp:txBody>
      <dsp:txXfrm>
        <a:off x="1215617" y="2631655"/>
        <a:ext cx="3967570" cy="1052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30-Oct-23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02:31:35.124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1,'7783'0,"-7737"0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30-Oct-23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768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133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Hospitals: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Enhancing the efficiency and accuracy of medical diagnoses. This can improve the reputation of healthcare institutions, reduce misdiagnosis, and lead to more effective resource allocation.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Patients: Improved diagnosis and early detection of brain tumors. The model can assist medical professionals in making accurate and timely decisions, leading to better patient outcomes and potentially reduced treatment costs.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Insurance: More accurate and early detection can result in better cost management. Insurers may see reduced payouts for late-stage treatments and improved risk assessment.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Government: AI-driven diagnosis can improve healthcare outcomes, reduce the burden on the healthcare system, and enhance public health. Regulatory bodies may need to establish guidelines and standards for such AI applications.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631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519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5,712 Training images</a:t>
            </a:r>
          </a:p>
          <a:p>
            <a:r>
              <a:rPr lang="en-US" dirty="0"/>
              <a:t>1,311 Test images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075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920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621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3957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816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2855-A8F5-FBA5-B3C9-62D403B7E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A5416-01B5-E55A-FE04-42F9D7F37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422E-FFC5-B410-BC75-E0928472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2269-8CE9-3628-7B19-5D934074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D53C-7902-BBFD-873E-46F2AC75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F255-A956-98F4-AF89-F0DAD8ED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2824D-6F82-9A0E-66CD-8F770F2A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5FB3F-FB27-D625-46CD-72F1CA9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7ED7-3AE0-F02D-EEEB-F3A0A1BB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278DC-5DFC-4137-7944-CA7B4DE7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985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F47B2-89E5-8A31-5583-C3A9DE038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49286-4568-6A82-7715-EDB1DB10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563D-C649-8E6D-3EED-8B16B057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1D15-4570-D8A0-2F48-6C0943AD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03C0-7F83-D927-B88B-1A4DCFFB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11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92AB-40F8-29C4-3DD6-7D5C1580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8DC0-1496-430F-8AD8-563D615C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01D2-EA69-1625-9D41-6545B4DD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F68D-AC0B-EC37-4101-8DBF909C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C35E-B4FC-D320-EB25-7479A634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66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D5B3-CE4A-7D79-7AAB-79AC41B0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343CE-FCE2-DF63-A145-E2E61892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F9AA-AB5F-55F0-B33B-123C827D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30-Oct-23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3BCAF-E500-97B8-0B7C-8B2D969F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AD14-898C-F632-43E8-F32A4FA0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15B0-24ED-5209-7099-EE739792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35B0-38CD-F011-7ED9-D1C71FF68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B58DB-8A15-2944-3345-DDBDC3C2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1F271-5DC4-8747-1747-0CC067D5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17AC7-C357-4A8F-3B30-9D135DFF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21971-F6F3-E1DA-8F3C-53ACE9AE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0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BB90-CF0B-D0B1-1F6C-6497D765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153EB-F177-321A-0ECF-0D1DA534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9778A-261F-1F1E-A6DF-15D12741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4BF18-0D2A-24EE-B0E1-E452D9F54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6FAA6-7F66-A90E-218D-3CC8B4EE5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05176-6D09-5B06-E1D3-C37107FC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41642-6505-C6E2-7FEC-976F0799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A0BC3-E09A-8168-C495-9435EF2C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09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AD29-23B4-6533-B14A-3EA299FD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A92FA-E2AC-9093-21C4-A10B6CE5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3AF29-2E90-6E56-1A2A-537CDF2A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721F5-1E07-4C2E-F9D0-F7099863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506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60ED2-CE45-7C53-A007-5F4541D7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18E0A-B38A-8DB2-A6A7-EF7D0275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F0CCA-0BA7-D6BD-185D-E4E787A3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23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E49F-57F1-571D-D966-8BAA9482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26E3-12D4-7508-C58C-0B7CBD88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E507B-C9BC-F1CC-B39D-EA40487F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5FFA5-8C77-F8F2-1B95-00156D52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30-Oct-23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5D51-5EB9-F323-8770-BCF15A1A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71947-C191-DC8E-CFC1-1C6611D2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F3F5-8180-7070-C692-81E2E69C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B1562-B0B1-AC2C-7170-8BB7A332C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765F-A4DB-7E37-881B-B1EF9F273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1D0E8-BA21-C1FC-71A3-10C832BF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30-Oct-23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B972-AE48-1CA5-5E7A-16289BD2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E8DE5-7968-07FF-2F61-C0EED75F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ACCB1-9F53-9509-5917-2E4E7672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4A92-2517-EC77-ED49-070FB621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96F8-2B28-6234-6973-477EA393C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30-Oct-23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BDFF-EB23-D636-2969-8922BF9E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306D-225F-18F0-E4E2-C462CFF12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hamma-laya-3380b610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intumor.org/brain-tumors/about-brain-tumors/brain-tumor-facts/" TargetMode="External"/><Relationship Id="rId5" Type="http://schemas.openxmlformats.org/officeDocument/2006/relationships/hyperlink" Target="https://www.nature.com/articles/s41571-019-0177-5" TargetMode="Externa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an of a human brain in a neurology clinic">
            <a:extLst>
              <a:ext uri="{FF2B5EF4-FFF2-40B4-BE49-F238E27FC236}">
                <a16:creationId xmlns:a16="http://schemas.microsoft.com/office/drawing/2014/main" id="{7E59ED39-5DFB-46A2-50E5-B405472BD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Brain Tumor MRI Classification with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962400" cy="27473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Institute of data – Capstone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4CBD3-8EAF-EAC4-933E-54BEA4E1A6B4}"/>
              </a:ext>
            </a:extLst>
          </p:cNvPr>
          <p:cNvSpPr txBox="1"/>
          <p:nvPr/>
        </p:nvSpPr>
        <p:spPr>
          <a:xfrm>
            <a:off x="774189" y="5650463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Dhamma Ratana Laya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 &amp; Discussions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A7038-48F0-AEBD-CFC7-DE6F2A48A48C}"/>
              </a:ext>
            </a:extLst>
          </p:cNvPr>
          <p:cNvSpPr txBox="1"/>
          <p:nvPr/>
        </p:nvSpPr>
        <p:spPr>
          <a:xfrm>
            <a:off x="185090" y="6127715"/>
            <a:ext cx="571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https://pubmed.ncbi.nlm.nih.gov/27565475/#:~:text=Conclusions%3A%20Glioblastoma%20can%20mimic%20meningioma,can%20contribute%20to%20diagnostic%20confusion.</a:t>
            </a:r>
          </a:p>
          <a:p>
            <a:endParaRPr lang="en-NZ" sz="9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4276D6-F6CB-6033-94BC-69AA41120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91978"/>
              </p:ext>
            </p:extLst>
          </p:nvPr>
        </p:nvGraphicFramePr>
        <p:xfrm>
          <a:off x="584129" y="1899642"/>
          <a:ext cx="4808888" cy="244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50">
                  <a:extLst>
                    <a:ext uri="{9D8B030D-6E8A-4147-A177-3AD203B41FA5}">
                      <a16:colId xmlns:a16="http://schemas.microsoft.com/office/drawing/2014/main" val="3107393331"/>
                    </a:ext>
                  </a:extLst>
                </a:gridCol>
                <a:gridCol w="1124352">
                  <a:extLst>
                    <a:ext uri="{9D8B030D-6E8A-4147-A177-3AD203B41FA5}">
                      <a16:colId xmlns:a16="http://schemas.microsoft.com/office/drawing/2014/main" val="241115641"/>
                    </a:ext>
                  </a:extLst>
                </a:gridCol>
                <a:gridCol w="1017743">
                  <a:extLst>
                    <a:ext uri="{9D8B030D-6E8A-4147-A177-3AD203B41FA5}">
                      <a16:colId xmlns:a16="http://schemas.microsoft.com/office/drawing/2014/main" val="2866356568"/>
                    </a:ext>
                  </a:extLst>
                </a:gridCol>
                <a:gridCol w="1017743">
                  <a:extLst>
                    <a:ext uri="{9D8B030D-6E8A-4147-A177-3AD203B41FA5}">
                      <a16:colId xmlns:a16="http://schemas.microsoft.com/office/drawing/2014/main" val="1009903256"/>
                    </a:ext>
                  </a:extLst>
                </a:gridCol>
              </a:tblGrid>
              <a:tr h="488295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effectLst/>
                        </a:rPr>
                        <a:t>Category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Accuracy</a:t>
                      </a:r>
                      <a:endParaRPr lang="en-NZ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effectLst/>
                        </a:rPr>
                        <a:t>Recall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effectLst/>
                        </a:rPr>
                        <a:t>Precision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81700543"/>
                  </a:ext>
                </a:extLst>
              </a:tr>
              <a:tr h="488295">
                <a:tc>
                  <a:txBody>
                    <a:bodyPr/>
                    <a:lstStyle/>
                    <a:p>
                      <a:pPr algn="l" fontAlgn="ctr"/>
                      <a:r>
                        <a:rPr lang="en-NZ" b="0" dirty="0">
                          <a:effectLst/>
                        </a:rPr>
                        <a:t>Glioma [0]</a:t>
                      </a:r>
                    </a:p>
                  </a:txBody>
                  <a:tcPr marL="76200" marR="76200" marT="38100" marB="3810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effectLst/>
                        </a:rPr>
                        <a:t>0.91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effectLst/>
                        </a:rPr>
                        <a:t>0.94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94502451"/>
                  </a:ext>
                </a:extLst>
              </a:tr>
              <a:tr h="488295">
                <a:tc>
                  <a:txBody>
                    <a:bodyPr/>
                    <a:lstStyle/>
                    <a:p>
                      <a:pPr algn="l" fontAlgn="ctr"/>
                      <a:r>
                        <a:rPr lang="en-NZ" b="0" dirty="0">
                          <a:effectLst/>
                        </a:rPr>
                        <a:t>Meningioma [1]</a:t>
                      </a:r>
                    </a:p>
                  </a:txBody>
                  <a:tcPr marL="76200" marR="76200" marT="38100" marB="38100" anchor="ctr"/>
                </a:tc>
                <a:tc vMerge="1">
                  <a:txBody>
                    <a:bodyPr/>
                    <a:lstStyle/>
                    <a:p>
                      <a:endParaRPr lang="en-NZ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  <a:r>
                        <a:rPr lang="en-NZ" dirty="0">
                          <a:effectLst/>
                        </a:rPr>
                        <a:t>.92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  <a:r>
                        <a:rPr lang="en-NZ" dirty="0">
                          <a:effectLst/>
                        </a:rPr>
                        <a:t>.91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24216129"/>
                  </a:ext>
                </a:extLst>
              </a:tr>
              <a:tr h="488295">
                <a:tc>
                  <a:txBody>
                    <a:bodyPr/>
                    <a:lstStyle/>
                    <a:p>
                      <a:pPr algn="l" fontAlgn="ctr"/>
                      <a:r>
                        <a:rPr lang="en-NZ" b="0" dirty="0">
                          <a:effectLst/>
                        </a:rPr>
                        <a:t>No tumour [2]</a:t>
                      </a:r>
                    </a:p>
                  </a:txBody>
                  <a:tcPr marL="76200" marR="76200" marT="38100" marB="38100" anchor="ctr"/>
                </a:tc>
                <a:tc vMerge="1">
                  <a:txBody>
                    <a:bodyPr/>
                    <a:lstStyle/>
                    <a:p>
                      <a:endParaRPr lang="en-NZ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NZ" dirty="0">
                          <a:effectLst/>
                        </a:rPr>
                        <a:t>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NZ" dirty="0">
                          <a:effectLst/>
                        </a:rPr>
                        <a:t>.00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44372721"/>
                  </a:ext>
                </a:extLst>
              </a:tr>
              <a:tr h="488295">
                <a:tc>
                  <a:txBody>
                    <a:bodyPr/>
                    <a:lstStyle/>
                    <a:p>
                      <a:pPr algn="l" fontAlgn="ctr"/>
                      <a:r>
                        <a:rPr lang="en-NZ" b="0" dirty="0">
                          <a:effectLst/>
                        </a:rPr>
                        <a:t>Pituitary [3]</a:t>
                      </a:r>
                    </a:p>
                  </a:txBody>
                  <a:tcPr marL="76200" marR="76200" marT="38100" marB="38100" anchor="ctr"/>
                </a:tc>
                <a:tc vMerge="1">
                  <a:txBody>
                    <a:bodyPr/>
                    <a:lstStyle/>
                    <a:p>
                      <a:endParaRPr lang="en-NZ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effectLst/>
                        </a:rPr>
                        <a:t>0.99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  <a:r>
                        <a:rPr lang="en-NZ" dirty="0">
                          <a:effectLst/>
                        </a:rPr>
                        <a:t>.98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506161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CCE1C7-968D-295A-9587-F2B4E67F9770}"/>
              </a:ext>
            </a:extLst>
          </p:cNvPr>
          <p:cNvSpPr txBox="1"/>
          <p:nvPr/>
        </p:nvSpPr>
        <p:spPr>
          <a:xfrm>
            <a:off x="571924" y="5026423"/>
            <a:ext cx="509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challenge: Interclass variability.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C424A8-409F-5F03-4885-E0D6D2E77B41}"/>
              </a:ext>
            </a:extLst>
          </p:cNvPr>
          <p:cNvGrpSpPr/>
          <p:nvPr/>
        </p:nvGrpSpPr>
        <p:grpSpPr>
          <a:xfrm>
            <a:off x="5977145" y="0"/>
            <a:ext cx="6214855" cy="6226752"/>
            <a:chOff x="5977145" y="0"/>
            <a:chExt cx="6214855" cy="6226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91ABE6-84FA-3EFF-E509-4BA094C129A8}"/>
                </a:ext>
              </a:extLst>
            </p:cNvPr>
            <p:cNvSpPr txBox="1"/>
            <p:nvPr/>
          </p:nvSpPr>
          <p:spPr>
            <a:xfrm>
              <a:off x="7341599" y="5857420"/>
              <a:ext cx="426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Confusion matrix on test dataset</a:t>
              </a:r>
              <a:endParaRPr lang="en-NZ"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A916F47-F07E-B825-0B87-E9AEFA74F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145" y="0"/>
              <a:ext cx="6214855" cy="5857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437A282-84C9-B080-E35E-A90FF88DCFFC}"/>
              </a:ext>
            </a:extLst>
          </p:cNvPr>
          <p:cNvSpPr txBox="1"/>
          <p:nvPr/>
        </p:nvSpPr>
        <p:spPr>
          <a:xfrm>
            <a:off x="1094002" y="4433181"/>
            <a:ext cx="42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performance on test dataset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627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Predicted vs Actual value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F8E637-31A8-3779-2EA3-D9B28C07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988" y="-1"/>
            <a:ext cx="6321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F922A4-CEF3-4821-67BA-C32B8F132C71}"/>
                  </a:ext>
                </a:extLst>
              </p14:cNvPr>
              <p14:cNvContentPartPr/>
              <p14:nvPr/>
            </p14:nvContentPartPr>
            <p14:xfrm>
              <a:off x="8229600" y="1905000"/>
              <a:ext cx="28194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F922A4-CEF3-4821-67BA-C32B8F132C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9581" y="1725000"/>
                <a:ext cx="2999078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10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67106"/>
            <a:ext cx="3991440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Misdiagnosed </a:t>
            </a:r>
            <a:r>
              <a:rPr lang="en-US" sz="3700" dirty="0">
                <a:solidFill>
                  <a:srgbClr val="FFFFFF"/>
                </a:solidFill>
              </a:rPr>
              <a:t>cases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68D19-02EB-60FD-9908-B161EA57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819"/>
            <a:ext cx="6266569" cy="68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7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Future works &amp; challenges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994B0FC-A2E0-D1D7-2C72-01FA65C32C1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8209403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B5161AA-AF45-28C8-9411-B092869E8A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789056"/>
              </p:ext>
            </p:extLst>
          </p:nvPr>
        </p:nvGraphicFramePr>
        <p:xfrm>
          <a:off x="790226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2D3D55-7CE6-1E2F-85BF-128BF3015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Thank you!</a:t>
            </a:r>
            <a:endParaRPr lang="en-NZ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48AB0D-1720-A0C7-912C-E6DA524C7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Question??</a:t>
            </a:r>
            <a:endParaRPr lang="en-N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C4961-E4C9-0B89-DB47-B10CD7FE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Biography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2D00C-07CF-C563-9D3C-29B24627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Bachelor of Food Technology (Hons)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6 years of experience Food Technologist: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1 year of sampling technologist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5 years of trainee/junior </a:t>
            </a:r>
            <a:r>
              <a:rPr lang="en-US" sz="1800" dirty="0" err="1"/>
              <a:t>flavour</a:t>
            </a:r>
            <a:r>
              <a:rPr lang="en-US" sz="1800" dirty="0"/>
              <a:t> chemist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 descr="Dhamma Laya">
            <a:extLst>
              <a:ext uri="{FF2B5EF4-FFF2-40B4-BE49-F238E27FC236}">
                <a16:creationId xmlns:a16="http://schemas.microsoft.com/office/drawing/2014/main" id="{80BA396A-4EF9-A5C4-8716-ACEA4BCA7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968" y="-1"/>
            <a:ext cx="1854032" cy="185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77983-9961-67F2-BFBD-571FB83DB370}"/>
              </a:ext>
            </a:extLst>
          </p:cNvPr>
          <p:cNvSpPr txBox="1"/>
          <p:nvPr/>
        </p:nvSpPr>
        <p:spPr>
          <a:xfrm>
            <a:off x="7891079" y="6065478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Linkedin</a:t>
            </a:r>
            <a:r>
              <a:rPr lang="en-US" sz="1400" dirty="0"/>
              <a:t>: </a:t>
            </a:r>
            <a:r>
              <a:rPr lang="en-NZ" sz="1400" b="1" i="0" u="none" strike="noStrike" dirty="0">
                <a:effectLst/>
                <a:latin typeface="-apple-system"/>
                <a:hlinkClick r:id="rId3"/>
              </a:rPr>
              <a:t>https://www.linkedin.com/in/dhamma-laya-3380b610b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415747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7564F6-507A-8BAA-B4D4-328DDC16C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292461"/>
              </p:ext>
            </p:extLst>
          </p:nvPr>
        </p:nvGraphicFramePr>
        <p:xfrm>
          <a:off x="632085" y="1928537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0A45D-B05C-5095-CFBF-3E1B94282D6D}"/>
              </a:ext>
            </a:extLst>
          </p:cNvPr>
          <p:cNvGrpSpPr/>
          <p:nvPr/>
        </p:nvGrpSpPr>
        <p:grpSpPr>
          <a:xfrm>
            <a:off x="4747930" y="1992384"/>
            <a:ext cx="6812476" cy="2873223"/>
            <a:chOff x="4759409" y="2060547"/>
            <a:chExt cx="6812476" cy="2873223"/>
          </a:xfrm>
        </p:grpSpPr>
        <p:pic>
          <p:nvPicPr>
            <p:cNvPr id="4" name="Picture 4" descr="Meninges">
              <a:extLst>
                <a:ext uri="{FF2B5EF4-FFF2-40B4-BE49-F238E27FC236}">
                  <a16:creationId xmlns:a16="http://schemas.microsoft.com/office/drawing/2014/main" id="{5F9DECAC-23DD-A73F-2BAB-7E91D95C8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061" y="2060547"/>
              <a:ext cx="2321127" cy="2539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Pituitary tumor">
              <a:extLst>
                <a:ext uri="{FF2B5EF4-FFF2-40B4-BE49-F238E27FC236}">
                  <a16:creationId xmlns:a16="http://schemas.microsoft.com/office/drawing/2014/main" id="{E75E820D-1314-B89D-9A83-DAE966E6D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4756" y="2474046"/>
              <a:ext cx="2307129" cy="175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BFFB9C-018E-11F8-1C70-D7B11C3AA4A7}"/>
                </a:ext>
              </a:extLst>
            </p:cNvPr>
            <p:cNvSpPr txBox="1"/>
            <p:nvPr/>
          </p:nvSpPr>
          <p:spPr>
            <a:xfrm>
              <a:off x="4906143" y="4689088"/>
              <a:ext cx="2093273" cy="24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02920">
                <a:spcAft>
                  <a:spcPts val="600"/>
                </a:spcAft>
              </a:pPr>
              <a:r>
                <a:rPr lang="en-US" sz="9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Glioma</a:t>
              </a:r>
              <a:endParaRPr lang="en-NZ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AB0326-94CC-09D5-2659-86EF7D7F49E4}"/>
                </a:ext>
              </a:extLst>
            </p:cNvPr>
            <p:cNvSpPr txBox="1"/>
            <p:nvPr/>
          </p:nvSpPr>
          <p:spPr>
            <a:xfrm>
              <a:off x="7063644" y="4662372"/>
              <a:ext cx="2093273" cy="24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02920">
                <a:spcAft>
                  <a:spcPts val="600"/>
                </a:spcAft>
              </a:pPr>
              <a:r>
                <a:rPr lang="en-US" sz="9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Meningioma</a:t>
              </a:r>
              <a:endParaRPr lang="en-NZ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718C9C-A0C5-4D3C-DE21-971D5F61C53D}"/>
                </a:ext>
              </a:extLst>
            </p:cNvPr>
            <p:cNvSpPr txBox="1"/>
            <p:nvPr/>
          </p:nvSpPr>
          <p:spPr>
            <a:xfrm>
              <a:off x="9319261" y="4662372"/>
              <a:ext cx="2093273" cy="24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02920">
                <a:spcAft>
                  <a:spcPts val="600"/>
                </a:spcAft>
              </a:pPr>
              <a:r>
                <a:rPr lang="en-US" sz="9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Pituitary</a:t>
              </a:r>
              <a:endParaRPr lang="en-NZ"/>
            </a:p>
          </p:txBody>
        </p:sp>
        <p:pic>
          <p:nvPicPr>
            <p:cNvPr id="9" name="Picture 4" descr="Types of Glioma | Expert Surgeon | Aaron Cohen-Gadol, MD">
              <a:extLst>
                <a:ext uri="{FF2B5EF4-FFF2-40B4-BE49-F238E27FC236}">
                  <a16:creationId xmlns:a16="http://schemas.microsoft.com/office/drawing/2014/main" id="{4853A18B-5BEC-FF4C-96D3-23E4C86DD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9409" y="2474046"/>
              <a:ext cx="22860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4D0D11-3504-B93C-B7DD-DBFA8A611C10}"/>
              </a:ext>
            </a:extLst>
          </p:cNvPr>
          <p:cNvGrpSpPr/>
          <p:nvPr/>
        </p:nvGrpSpPr>
        <p:grpSpPr>
          <a:xfrm>
            <a:off x="4114800" y="685800"/>
            <a:ext cx="7963668" cy="6085820"/>
            <a:chOff x="4114800" y="685800"/>
            <a:chExt cx="7963668" cy="60858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4D5BED-EBC5-906F-837D-73B9F03FF821}"/>
                </a:ext>
              </a:extLst>
            </p:cNvPr>
            <p:cNvSpPr txBox="1"/>
            <p:nvPr/>
          </p:nvSpPr>
          <p:spPr>
            <a:xfrm>
              <a:off x="4229868" y="685800"/>
              <a:ext cx="7848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Tumor – Abnormal cell growth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Brain tumor – 120 groups and counting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Benign and malignant (cancerous)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Range from children to adult</a:t>
              </a:r>
            </a:p>
            <a:p>
              <a:endParaRPr lang="en-NZ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DDF1CF-4EF2-42C7-7CAF-CAF22BE81241}"/>
                </a:ext>
              </a:extLst>
            </p:cNvPr>
            <p:cNvSpPr txBox="1"/>
            <p:nvPr/>
          </p:nvSpPr>
          <p:spPr>
            <a:xfrm>
              <a:off x="4114800" y="6248400"/>
              <a:ext cx="76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400" dirty="0">
                  <a:hlinkClick r:id="rId5"/>
                </a:rPr>
                <a:t>https://www.nature.com/articles/s41571-019-0177-5</a:t>
              </a:r>
              <a:endParaRPr lang="en-NZ" sz="1400" dirty="0"/>
            </a:p>
            <a:p>
              <a:r>
                <a:rPr lang="en-NZ" sz="1400" dirty="0">
                  <a:hlinkClick r:id="rId6"/>
                </a:rPr>
                <a:t>https://braintumor.org/brain-tumors/about-brain-tumors/brain-tumor-facts/</a:t>
              </a:r>
              <a:r>
                <a:rPr lang="en-NZ" sz="14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MRI Images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4AAAFF-99BA-56B4-E190-BD17B64A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50" y="467208"/>
            <a:ext cx="579030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E9F4D-0AB7-2C35-AEC1-D723E68F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79" y="500261"/>
            <a:ext cx="5091282" cy="6427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Business case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3F560E-B3A5-B2AB-8091-58424E4FC567}"/>
              </a:ext>
            </a:extLst>
          </p:cNvPr>
          <p:cNvGrpSpPr/>
          <p:nvPr/>
        </p:nvGrpSpPr>
        <p:grpSpPr>
          <a:xfrm>
            <a:off x="1013523" y="2800344"/>
            <a:ext cx="6064736" cy="2741218"/>
            <a:chOff x="1013523" y="1429815"/>
            <a:chExt cx="6064736" cy="274121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96F03F8-84C0-5512-8344-7C9A1BC7C55C}"/>
                </a:ext>
              </a:extLst>
            </p:cNvPr>
            <p:cNvSpPr/>
            <p:nvPr/>
          </p:nvSpPr>
          <p:spPr>
            <a:xfrm>
              <a:off x="1013523" y="1429815"/>
              <a:ext cx="6064736" cy="8933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Stakeholder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6FCC66D4-95E7-B511-A6CD-F5309D6A900C}"/>
                </a:ext>
              </a:extLst>
            </p:cNvPr>
            <p:cNvSpPr/>
            <p:nvPr/>
          </p:nvSpPr>
          <p:spPr>
            <a:xfrm>
              <a:off x="1580988" y="2593464"/>
              <a:ext cx="533400" cy="7620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E797037E-9447-4721-FD14-B1446795FC19}"/>
                </a:ext>
              </a:extLst>
            </p:cNvPr>
            <p:cNvSpPr/>
            <p:nvPr/>
          </p:nvSpPr>
          <p:spPr>
            <a:xfrm>
              <a:off x="6000588" y="2601137"/>
              <a:ext cx="533400" cy="7620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FA304DE6-27A7-3995-DE32-2368832BCBBF}"/>
                </a:ext>
              </a:extLst>
            </p:cNvPr>
            <p:cNvSpPr/>
            <p:nvPr/>
          </p:nvSpPr>
          <p:spPr>
            <a:xfrm>
              <a:off x="3844520" y="2593464"/>
              <a:ext cx="533400" cy="7620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CFD7A0-2A96-CA61-0BCD-33B5D146DB27}"/>
                </a:ext>
              </a:extLst>
            </p:cNvPr>
            <p:cNvSpPr/>
            <p:nvPr/>
          </p:nvSpPr>
          <p:spPr>
            <a:xfrm>
              <a:off x="1063220" y="3409033"/>
              <a:ext cx="1568936" cy="762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Hospitals</a:t>
              </a:r>
              <a:endParaRPr lang="en-NZ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5E28A75-A091-38E0-1AF4-43F1C1668497}"/>
                </a:ext>
              </a:extLst>
            </p:cNvPr>
            <p:cNvSpPr/>
            <p:nvPr/>
          </p:nvSpPr>
          <p:spPr>
            <a:xfrm>
              <a:off x="5482820" y="3409033"/>
              <a:ext cx="1568936" cy="762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Insurance companies</a:t>
              </a:r>
              <a:endParaRPr lang="en-NZ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D92F380-8073-DBE0-04CF-195F7D772947}"/>
                </a:ext>
              </a:extLst>
            </p:cNvPr>
            <p:cNvSpPr/>
            <p:nvPr/>
          </p:nvSpPr>
          <p:spPr>
            <a:xfrm>
              <a:off x="3326752" y="3409033"/>
              <a:ext cx="1568936" cy="762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Patients</a:t>
              </a:r>
              <a:endParaRPr lang="en-NZ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0A2120-344B-6053-333C-7D8D47B26807}"/>
              </a:ext>
            </a:extLst>
          </p:cNvPr>
          <p:cNvSpPr/>
          <p:nvPr/>
        </p:nvSpPr>
        <p:spPr>
          <a:xfrm>
            <a:off x="1063220" y="1251348"/>
            <a:ext cx="6015039" cy="1203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Numerous types of tumor</a:t>
            </a: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Professional Neurosurgeon required for MRI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Developing countries lack skilful doctors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F0C5-0E93-772E-FAF5-5B725228A411}"/>
              </a:ext>
            </a:extLst>
          </p:cNvPr>
          <p:cNvSpPr txBox="1">
            <a:spLocks/>
          </p:cNvSpPr>
          <p:nvPr/>
        </p:nvSpPr>
        <p:spPr>
          <a:xfrm>
            <a:off x="8808920" y="1143000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Objectives: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Make a model using a machine learning algorithm which can help detect and classify brain tumor based on MRI imaging.</a:t>
            </a:r>
          </a:p>
        </p:txBody>
      </p:sp>
    </p:spTree>
    <p:extLst>
      <p:ext uri="{BB962C8B-B14F-4D97-AF65-F5344CB8AC3E}">
        <p14:creationId xmlns:p14="http://schemas.microsoft.com/office/powerpoint/2010/main" val="28167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4A8D2254-88B1-7156-CAE6-7C98066DD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A312-E650-6FD2-9052-00325255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420" y="1434239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Objectives: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Make a model using a machine learning algorithm which can help detect and classify brain tumor based on MRI imaging.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0532B1-7622-4602-B898-5C84C974A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C75B0-D5AF-40AB-915B-EBC590D7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D16B3C-0901-4FFD-9DBF-5BC78ABC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9CA2C-9593-4085-9ED2-049819E7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105"/>
            <a:ext cx="10030023" cy="14949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Methodology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2" name="Picture 11" descr="A collage of images of a brain&#10;&#10;Description automatically generated">
            <a:extLst>
              <a:ext uri="{FF2B5EF4-FFF2-40B4-BE49-F238E27FC236}">
                <a16:creationId xmlns:a16="http://schemas.microsoft.com/office/drawing/2014/main" id="{86FF551C-B652-4AB6-F1DB-FD490980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60" y="1583584"/>
            <a:ext cx="5147804" cy="5266296"/>
          </a:xfrm>
          <a:prstGeom prst="rect">
            <a:avLst/>
          </a:prstGeom>
        </p:spPr>
      </p:pic>
      <p:pic>
        <p:nvPicPr>
          <p:cNvPr id="8" name="Picture 7" descr="A diagram of a network model&#10;&#10;Description automatically generated">
            <a:extLst>
              <a:ext uri="{FF2B5EF4-FFF2-40B4-BE49-F238E27FC236}">
                <a16:creationId xmlns:a16="http://schemas.microsoft.com/office/drawing/2014/main" id="{3BE8D6B6-C2E1-962A-3275-E738A27A5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067" y="2118500"/>
            <a:ext cx="5055200" cy="3993608"/>
          </a:xfrm>
          <a:prstGeom prst="rect">
            <a:avLst/>
          </a:prstGeom>
        </p:spPr>
      </p:pic>
      <p:pic>
        <p:nvPicPr>
          <p:cNvPr id="6" name="Picture 5" descr="A graph of a number of blue rectangular objects&#10;&#10;Description automatically generated">
            <a:extLst>
              <a:ext uri="{FF2B5EF4-FFF2-40B4-BE49-F238E27FC236}">
                <a16:creationId xmlns:a16="http://schemas.microsoft.com/office/drawing/2014/main" id="{E32CC677-BE4F-B68C-CE92-6B8C7078C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585" y="1970116"/>
            <a:ext cx="8166084" cy="4470930"/>
          </a:xfrm>
          <a:prstGeom prst="rect">
            <a:avLst/>
          </a:prstGeom>
        </p:spPr>
      </p:pic>
      <p:pic>
        <p:nvPicPr>
          <p:cNvPr id="10" name="Picture 9" descr="A diagram of different colors&#10;&#10;Description automatically generated">
            <a:extLst>
              <a:ext uri="{FF2B5EF4-FFF2-40B4-BE49-F238E27FC236}">
                <a16:creationId xmlns:a16="http://schemas.microsoft.com/office/drawing/2014/main" id="{C30D8AC2-E412-7106-FB3D-A3C72B1CF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4288" y="2209622"/>
            <a:ext cx="7570678" cy="31039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2794"/>
            <a:ext cx="9649089" cy="20416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Data collection</a:t>
            </a:r>
          </a:p>
          <a:p>
            <a:r>
              <a:rPr lang="en-US" sz="1800" dirty="0"/>
              <a:t>Data preprocessing</a:t>
            </a:r>
          </a:p>
          <a:p>
            <a:r>
              <a:rPr lang="en-US" sz="1800" dirty="0"/>
              <a:t>Image preprocessing</a:t>
            </a:r>
          </a:p>
          <a:p>
            <a:r>
              <a:rPr lang="en-US" sz="1800" dirty="0"/>
              <a:t>Model training – CNN</a:t>
            </a:r>
          </a:p>
          <a:p>
            <a:r>
              <a:rPr lang="en-US" sz="1800" dirty="0"/>
              <a:t>Model testing</a:t>
            </a:r>
          </a:p>
          <a:p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ACF257-2824-1B75-9F93-478B9914250E}"/>
              </a:ext>
            </a:extLst>
          </p:cNvPr>
          <p:cNvSpPr/>
          <p:nvPr/>
        </p:nvSpPr>
        <p:spPr>
          <a:xfrm>
            <a:off x="3048002" y="1564648"/>
            <a:ext cx="9143998" cy="529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4DDF6-3FDF-BD66-2ABF-7508388AB2CD}"/>
              </a:ext>
            </a:extLst>
          </p:cNvPr>
          <p:cNvSpPr txBox="1"/>
          <p:nvPr/>
        </p:nvSpPr>
        <p:spPr>
          <a:xfrm>
            <a:off x="4087006" y="1770498"/>
            <a:ext cx="437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performance on training dataset</a:t>
            </a:r>
            <a:endParaRPr lang="en-NZ" sz="2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A92BB97-41F6-41BC-1775-DA9F54A70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2345394"/>
            <a:ext cx="12192000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561</Words>
  <Application>Microsoft Office PowerPoint</Application>
  <PresentationFormat>Widescreen</PresentationFormat>
  <Paragraphs>98</Paragraphs>
  <Slides>14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Söhne</vt:lpstr>
      <vt:lpstr>Arial</vt:lpstr>
      <vt:lpstr>Calibri</vt:lpstr>
      <vt:lpstr>Calibri Light</vt:lpstr>
      <vt:lpstr>Franklin Gothic Medium</vt:lpstr>
      <vt:lpstr>Office Theme</vt:lpstr>
      <vt:lpstr>Brain Tumor MRI Classification with Deep Learning</vt:lpstr>
      <vt:lpstr>Biography</vt:lpstr>
      <vt:lpstr>Contents</vt:lpstr>
      <vt:lpstr>Introduction</vt:lpstr>
      <vt:lpstr>Sample MRI Images</vt:lpstr>
      <vt:lpstr>PowerPoint Presentation</vt:lpstr>
      <vt:lpstr>PowerPoint Presentation</vt:lpstr>
      <vt:lpstr>Methodology  </vt:lpstr>
      <vt:lpstr>Results</vt:lpstr>
      <vt:lpstr>Results &amp; Discussions</vt:lpstr>
      <vt:lpstr>Predicted vs Actual value</vt:lpstr>
      <vt:lpstr>Misdiagnosed cases </vt:lpstr>
      <vt:lpstr>Conclusion &amp;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MRI Detection via CNN</dc:title>
  <dc:creator>Dhamma Ratana Laya</dc:creator>
  <cp:lastModifiedBy>Dhamma Ratana Laya</cp:lastModifiedBy>
  <cp:revision>100</cp:revision>
  <dcterms:created xsi:type="dcterms:W3CDTF">2023-10-23T01:12:50Z</dcterms:created>
  <dcterms:modified xsi:type="dcterms:W3CDTF">2023-10-30T03:42:49Z</dcterms:modified>
</cp:coreProperties>
</file>