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x-none" altLang="en-US"/>
              <a:t>RESTful API con Node Express en DO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Luis Arellano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Kingsoft Office WPP</Application>
  <PresentationFormat>Widescreen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con Node Express en DO</dc:title>
  <dc:creator>indobits</dc:creator>
  <cp:lastModifiedBy>indobits</cp:lastModifiedBy>
  <cp:revision>1</cp:revision>
  <dcterms:created xsi:type="dcterms:W3CDTF">2018-10-22T21:50:40Z</dcterms:created>
  <dcterms:modified xsi:type="dcterms:W3CDTF">2018-10-22T21:50:40Z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