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RESTful API con Node Express en DO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Luis Arellano</a:t>
            </a:r>
            <a:endParaRPr lang="x-none" altLang="en-US"/>
          </a:p>
          <a:p>
            <a:r>
              <a:rPr lang="x-none" altLang="en-US"/>
              <a:t>indobits@gmail.com</a:t>
            </a:r>
            <a:endParaRPr lang="x-none" altLang="en-US"/>
          </a:p>
          <a:p>
            <a:r>
              <a:rPr lang="x-none" altLang="en-US"/>
              <a:t>github.com/indobits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095" y="1847215"/>
            <a:ext cx="6125845" cy="2986405"/>
          </a:xfrm>
          <a:prstGeom prst="rect">
            <a:avLst/>
          </a:prstGeom>
        </p:spPr>
      </p:pic>
      <p:pic>
        <p:nvPicPr>
          <p:cNvPr id="6" name="Picture 5" descr="Screenshot from 2018-10-26 17-29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310" y="2503805"/>
            <a:ext cx="4163695" cy="1936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10-26 16-51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4380" y="961390"/>
            <a:ext cx="5781040" cy="454533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Kingsoft Office WPP</Application>
  <PresentationFormat>Widescreen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RESTful API con Node Express en DO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con Node Express en DO</dc:title>
  <dc:creator>indobits</dc:creator>
  <cp:lastModifiedBy>indobits</cp:lastModifiedBy>
  <cp:revision>10</cp:revision>
  <dcterms:created xsi:type="dcterms:W3CDTF">2018-10-26T22:37:03Z</dcterms:created>
  <dcterms:modified xsi:type="dcterms:W3CDTF">2018-10-26T22:37:03Z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