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7560"/>
          </a:xfrm>
        </p:spPr>
        <p:txBody>
          <a:bodyPr/>
          <a:p>
            <a:r>
              <a:rPr lang="en-US">
                <a:sym typeface="+mn-ea"/>
              </a:rPr>
              <a:t>Free open source distributed system</a:t>
            </a:r>
            <a:endParaRPr lang="en-US"/>
          </a:p>
          <a:p>
            <a:r>
              <a:rPr lang="en-US"/>
              <a:t>Version Control System (VCS)</a:t>
            </a:r>
            <a:endParaRPr lang="en-US"/>
          </a:p>
          <a:p>
            <a:pPr lvl="1"/>
            <a:r>
              <a:rPr lang="en-US"/>
              <a:t>Two Types</a:t>
            </a:r>
            <a:endParaRPr lang="en-US"/>
          </a:p>
          <a:p>
            <a:pPr lvl="2"/>
            <a:r>
              <a:rPr lang="en-US"/>
              <a:t>Centralized VCS</a:t>
            </a:r>
            <a:endParaRPr lang="en-US"/>
          </a:p>
          <a:p>
            <a:pPr lvl="2"/>
            <a:r>
              <a:rPr lang="en-US"/>
              <a:t>Distributed VCS</a:t>
            </a:r>
            <a:endParaRPr lang="en-US"/>
          </a:p>
          <a:p>
            <a:pPr lvl="0"/>
            <a:r>
              <a:rPr lang="en-US">
                <a:sym typeface="+mn-ea"/>
              </a:rPr>
              <a:t>Centralized VCS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38650" y="4022090"/>
            <a:ext cx="5176520" cy="2569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GIT Introduction 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Distributed VCS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61820" y="3018155"/>
            <a:ext cx="4717415" cy="276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init</a:t>
            </a:r>
            <a:endParaRPr lang="en-US"/>
          </a:p>
          <a:p>
            <a:r>
              <a:rPr lang="en-US"/>
              <a:t>Git clone &lt;url&gt;</a:t>
            </a:r>
            <a:endParaRPr lang="en-US"/>
          </a:p>
          <a:p>
            <a:r>
              <a:rPr lang="en-US"/>
              <a:t>Git init vs. Git clone</a:t>
            </a:r>
            <a:endParaRPr lang="en-US"/>
          </a:p>
          <a:p>
            <a:r>
              <a:rPr lang="en-US"/>
              <a:t>Git add .</a:t>
            </a:r>
            <a:endParaRPr lang="en-US"/>
          </a:p>
          <a:p>
            <a:r>
              <a:rPr lang="en-US"/>
              <a:t>Git commit -am “Standard Name with version control”</a:t>
            </a:r>
            <a:endParaRPr lang="en-US"/>
          </a:p>
          <a:p>
            <a:r>
              <a:rPr lang="en-US"/>
              <a:t>Git push origin</a:t>
            </a:r>
            <a:endParaRPr lang="en-US"/>
          </a:p>
          <a:p>
            <a:r>
              <a:rPr lang="en-US">
                <a:sym typeface="+mn-ea"/>
              </a:rPr>
              <a:t>Git </a:t>
            </a:r>
            <a:r>
              <a:rPr lang="en-US"/>
              <a:t>pull origin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Branch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Listing current branches</a:t>
            </a:r>
            <a:endParaRPr lang="en-US"/>
          </a:p>
          <a:p>
            <a:pPr lvl="1"/>
            <a:r>
              <a:rPr lang="en-US"/>
              <a:t>git branch</a:t>
            </a:r>
            <a:endParaRPr lang="en-US"/>
          </a:p>
          <a:p>
            <a:pPr lvl="0"/>
            <a:r>
              <a:rPr lang="en-US"/>
              <a:t>Making a new branch</a:t>
            </a:r>
            <a:endParaRPr lang="en-US"/>
          </a:p>
          <a:p>
            <a:pPr lvl="1"/>
            <a:r>
              <a:rPr lang="en-US"/>
              <a:t>git branch &lt;branch-name&gt;</a:t>
            </a:r>
            <a:endParaRPr lang="en-US"/>
          </a:p>
          <a:p>
            <a:pPr lvl="0"/>
            <a:r>
              <a:rPr lang="en-US"/>
              <a:t>Switching to a branch</a:t>
            </a:r>
            <a:endParaRPr lang="en-US"/>
          </a:p>
          <a:p>
            <a:pPr lvl="1"/>
            <a:r>
              <a:rPr lang="en-US"/>
              <a:t>git checkout &lt;branch-name&gt;</a:t>
            </a:r>
            <a:endParaRPr lang="en-US"/>
          </a:p>
          <a:p>
            <a:pPr lvl="0"/>
            <a:r>
              <a:rPr lang="en-US"/>
              <a:t>Pushing the branch to Git</a:t>
            </a:r>
            <a:endParaRPr lang="en-US"/>
          </a:p>
          <a:p>
            <a:pPr lvl="1"/>
            <a:r>
              <a:rPr lang="en-US"/>
              <a:t>git push origin &lt;branch-name&gt;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666365"/>
            <a:ext cx="5181600" cy="2669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2988310"/>
            <a:ext cx="10515600" cy="1325563"/>
          </a:xfrm>
        </p:spPr>
        <p:txBody>
          <a:bodyPr/>
          <a:p>
            <a:pPr algn="ctr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/>
  <cp:lastModifiedBy>indocosmolap2</cp:lastModifiedBy>
  <cp:revision>4</cp:revision>
  <dcterms:created xsi:type="dcterms:W3CDTF">2021-11-16T09:17:25Z</dcterms:created>
  <dcterms:modified xsi:type="dcterms:W3CDTF">2021-11-16T09:57:18Z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E4A9610D4C1641B7BC7A56E7EB3E5A63</vt:lpwstr>
  </property>
  <property fmtid="{D5CDD505-2E9C-101B-9397-08002B2CF9AE}" pid="3" name="KSOProductBuildVer">
    <vt:lpwstr>1033-11.2.0.10351</vt:lpwstr>
  </property>
</Properties>
</file>