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12192000" cy="6858000"/>
  <p:embeddedFontLst>
    <p:embeddedFont>
      <p:font typeface="DDCRFF+ArialMT"/>
      <p:regular r:id="rId13"/>
    </p:embeddedFont>
    <p:embeddedFont>
      <p:font typeface="GHFUDE+Calibri-Light"/>
      <p:regular r:id="rId1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font" Target="fonts/font1.fntdata" /><Relationship Id="rId14" Type="http://schemas.openxmlformats.org/officeDocument/2006/relationships/font" Target="fonts/font2.fntdata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96878" y="2606702"/>
            <a:ext cx="9160594" cy="9039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817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0" b="1">
                <a:solidFill>
                  <a:srgbClr val="ffffff"/>
                </a:solidFill>
                <a:latin typeface="Georgia"/>
                <a:cs typeface="Georgia"/>
              </a:rPr>
              <a:t>Postcards</a:t>
            </a:r>
            <a:r>
              <a:rPr dirty="0" sz="6000" b="1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6000" b="1">
                <a:solidFill>
                  <a:srgbClr val="ffffff"/>
                </a:solidFill>
                <a:latin typeface="Georgia"/>
                <a:cs typeface="Georgia"/>
              </a:rPr>
              <a:t>Dataset</a:t>
            </a:r>
            <a:r>
              <a:rPr dirty="0" sz="6000" b="1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6000" b="1">
                <a:solidFill>
                  <a:srgbClr val="ffffff"/>
                </a:solidFill>
                <a:latin typeface="Georgia"/>
                <a:cs typeface="Georgia"/>
              </a:rPr>
              <a:t>Title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97500" y="3633925"/>
            <a:ext cx="1549598" cy="3844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2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fffff"/>
                </a:solidFill>
                <a:latin typeface="Georgia"/>
                <a:cs typeface="Georgia"/>
              </a:rPr>
              <a:t>Subtitle?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626452"/>
            <a:ext cx="3656299" cy="8173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135"/>
              </a:lnSpc>
              <a:spcBef>
                <a:spcPts val="0"/>
              </a:spcBef>
              <a:spcAft>
                <a:spcPts val="0"/>
              </a:spcAft>
            </a:pPr>
            <a:r>
              <a:rPr dirty="0" sz="5400">
                <a:solidFill>
                  <a:srgbClr val="000000"/>
                </a:solidFill>
                <a:latin typeface="Georgia"/>
                <a:cs typeface="Georgia"/>
              </a:rPr>
              <a:t>The</a:t>
            </a:r>
            <a:r>
              <a:rPr dirty="0" sz="540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dirty="0" sz="5400">
                <a:solidFill>
                  <a:srgbClr val="000000"/>
                </a:solidFill>
                <a:latin typeface="Georgia"/>
                <a:cs typeface="Georgia"/>
              </a:rPr>
              <a:t>dataset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40" y="1848291"/>
            <a:ext cx="4132488" cy="3993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544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 spc="381">
                <a:solidFill>
                  <a:srgbClr val="000000"/>
                </a:solidFill>
                <a:latin typeface="DDCRFF+ArialMT"/>
                <a:cs typeface="DDCRFF+ArialMT"/>
              </a:rPr>
              <a:t>•</a:t>
            </a:r>
            <a:r>
              <a:rPr dirty="0" sz="4000">
                <a:solidFill>
                  <a:srgbClr val="000000"/>
                </a:solidFill>
                <a:latin typeface="Georgia"/>
                <a:cs typeface="Georgia"/>
              </a:rPr>
              <a:t>Brief</a:t>
            </a:r>
            <a:r>
              <a:rPr dirty="0" sz="400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dirty="0" sz="4000">
                <a:solidFill>
                  <a:srgbClr val="000000"/>
                </a:solidFill>
                <a:latin typeface="Georgia"/>
                <a:cs typeface="Georgia"/>
              </a:rPr>
              <a:t>description</a:t>
            </a:r>
          </a:p>
          <a:p>
            <a:pPr marL="0" marR="0">
              <a:lnSpc>
                <a:spcPts val="4544"/>
              </a:lnSpc>
              <a:spcBef>
                <a:spcPts val="825"/>
              </a:spcBef>
              <a:spcAft>
                <a:spcPts val="0"/>
              </a:spcAft>
            </a:pPr>
            <a:r>
              <a:rPr dirty="0" sz="4050" spc="381">
                <a:solidFill>
                  <a:srgbClr val="000000"/>
                </a:solidFill>
                <a:latin typeface="DDCRFF+ArialMT"/>
                <a:cs typeface="DDCRFF+ArialMT"/>
              </a:rPr>
              <a:t>•</a:t>
            </a:r>
            <a:r>
              <a:rPr dirty="0" sz="4000">
                <a:solidFill>
                  <a:srgbClr val="000000"/>
                </a:solidFill>
                <a:latin typeface="Georgia"/>
                <a:cs typeface="Georgia"/>
              </a:rPr>
              <a:t>Lorem</a:t>
            </a:r>
            <a:r>
              <a:rPr dirty="0" sz="400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dirty="0" sz="4000">
                <a:solidFill>
                  <a:srgbClr val="000000"/>
                </a:solidFill>
                <a:latin typeface="Georgia"/>
                <a:cs typeface="Georgia"/>
              </a:rPr>
              <a:t>ipsum</a:t>
            </a:r>
          </a:p>
          <a:p>
            <a:pPr marL="0" marR="0">
              <a:lnSpc>
                <a:spcPts val="4544"/>
              </a:lnSpc>
              <a:spcBef>
                <a:spcPts val="775"/>
              </a:spcBef>
              <a:spcAft>
                <a:spcPts val="0"/>
              </a:spcAft>
            </a:pPr>
            <a:r>
              <a:rPr dirty="0" sz="4050" spc="381">
                <a:solidFill>
                  <a:srgbClr val="000000"/>
                </a:solidFill>
                <a:latin typeface="DDCRFF+ArialMT"/>
                <a:cs typeface="DDCRFF+ArialMT"/>
              </a:rPr>
              <a:t>•</a:t>
            </a:r>
            <a:r>
              <a:rPr dirty="0" sz="4000">
                <a:solidFill>
                  <a:srgbClr val="000000"/>
                </a:solidFill>
                <a:latin typeface="Georgia"/>
                <a:cs typeface="Georgia"/>
              </a:rPr>
              <a:t>Lorem</a:t>
            </a:r>
            <a:r>
              <a:rPr dirty="0" sz="400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dirty="0" sz="4000">
                <a:solidFill>
                  <a:srgbClr val="000000"/>
                </a:solidFill>
                <a:latin typeface="Georgia"/>
                <a:cs typeface="Georgia"/>
              </a:rPr>
              <a:t>ipsum</a:t>
            </a:r>
          </a:p>
          <a:p>
            <a:pPr marL="0" marR="0">
              <a:lnSpc>
                <a:spcPts val="4544"/>
              </a:lnSpc>
              <a:spcBef>
                <a:spcPts val="775"/>
              </a:spcBef>
              <a:spcAft>
                <a:spcPts val="0"/>
              </a:spcAft>
            </a:pPr>
            <a:r>
              <a:rPr dirty="0" sz="4050" spc="381">
                <a:solidFill>
                  <a:srgbClr val="000000"/>
                </a:solidFill>
                <a:latin typeface="DDCRFF+ArialMT"/>
                <a:cs typeface="DDCRFF+ArialMT"/>
              </a:rPr>
              <a:t>•</a:t>
            </a:r>
            <a:r>
              <a:rPr dirty="0" sz="4000">
                <a:solidFill>
                  <a:srgbClr val="000000"/>
                </a:solidFill>
                <a:latin typeface="Georgia"/>
                <a:cs typeface="Georgia"/>
              </a:rPr>
              <a:t>Lorem</a:t>
            </a:r>
            <a:r>
              <a:rPr dirty="0" sz="400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dirty="0" sz="4000">
                <a:solidFill>
                  <a:srgbClr val="000000"/>
                </a:solidFill>
                <a:latin typeface="Georgia"/>
                <a:cs typeface="Georgia"/>
              </a:rPr>
              <a:t>ipsum</a:t>
            </a:r>
          </a:p>
          <a:p>
            <a:pPr marL="0" marR="0">
              <a:lnSpc>
                <a:spcPts val="4544"/>
              </a:lnSpc>
              <a:spcBef>
                <a:spcPts val="775"/>
              </a:spcBef>
              <a:spcAft>
                <a:spcPts val="0"/>
              </a:spcAft>
            </a:pPr>
            <a:r>
              <a:rPr dirty="0" sz="4050" spc="381">
                <a:solidFill>
                  <a:srgbClr val="000000"/>
                </a:solidFill>
                <a:latin typeface="DDCRFF+ArialMT"/>
                <a:cs typeface="DDCRFF+ArialMT"/>
              </a:rPr>
              <a:t>•</a:t>
            </a:r>
            <a:r>
              <a:rPr dirty="0" sz="4000">
                <a:solidFill>
                  <a:srgbClr val="000000"/>
                </a:solidFill>
                <a:latin typeface="Georgia"/>
                <a:cs typeface="Georgia"/>
              </a:rPr>
              <a:t>Lorem</a:t>
            </a:r>
            <a:r>
              <a:rPr dirty="0" sz="400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dirty="0" sz="4000">
                <a:solidFill>
                  <a:srgbClr val="000000"/>
                </a:solidFill>
                <a:latin typeface="Georgia"/>
                <a:cs typeface="Georgia"/>
              </a:rPr>
              <a:t>ipsum</a:t>
            </a:r>
          </a:p>
          <a:p>
            <a:pPr marL="0" marR="0">
              <a:lnSpc>
                <a:spcPts val="4544"/>
              </a:lnSpc>
              <a:spcBef>
                <a:spcPts val="775"/>
              </a:spcBef>
              <a:spcAft>
                <a:spcPts val="0"/>
              </a:spcAft>
            </a:pPr>
            <a:r>
              <a:rPr dirty="0" sz="4050" spc="381">
                <a:solidFill>
                  <a:srgbClr val="000000"/>
                </a:solidFill>
                <a:latin typeface="DDCRFF+ArialMT"/>
                <a:cs typeface="DDCRFF+ArialMT"/>
              </a:rPr>
              <a:t>•</a:t>
            </a:r>
            <a:r>
              <a:rPr dirty="0" sz="4000">
                <a:solidFill>
                  <a:srgbClr val="000000"/>
                </a:solidFill>
                <a:latin typeface="Georgia"/>
                <a:cs typeface="Georgia"/>
              </a:rPr>
              <a:t>Lorem</a:t>
            </a:r>
            <a:r>
              <a:rPr dirty="0" sz="400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dirty="0" sz="4000">
                <a:solidFill>
                  <a:srgbClr val="000000"/>
                </a:solidFill>
                <a:latin typeface="Georgia"/>
                <a:cs typeface="Georgia"/>
              </a:rPr>
              <a:t>ipsum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464713" y="665232"/>
            <a:ext cx="4374914" cy="9904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499"/>
              </a:lnSpc>
              <a:spcBef>
                <a:spcPts val="0"/>
              </a:spcBef>
              <a:spcAft>
                <a:spcPts val="0"/>
              </a:spcAft>
            </a:pPr>
            <a:r>
              <a:rPr dirty="0" sz="6600" b="1">
                <a:solidFill>
                  <a:srgbClr val="000000"/>
                </a:solidFill>
                <a:latin typeface="Georgia"/>
                <a:cs typeface="Georgia"/>
              </a:rPr>
              <a:t>Locations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6758" y="983589"/>
            <a:ext cx="2089090" cy="815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Space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screenshot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code</a:t>
            </a:r>
            <a:r>
              <a:rPr dirty="0" sz="1800" spc="40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and/or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Tableau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03170" y="1871241"/>
            <a:ext cx="3081159" cy="3661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50" spc="521">
                <a:solidFill>
                  <a:srgbClr val="000000"/>
                </a:solidFill>
                <a:latin typeface="DDCRFF+ArialMT"/>
                <a:cs typeface="DDCRFF+ArialMT"/>
              </a:rPr>
              <a:t>•</a:t>
            </a:r>
            <a:r>
              <a:rPr dirty="0" sz="3600">
                <a:solidFill>
                  <a:srgbClr val="000000"/>
                </a:solidFill>
                <a:latin typeface="Georgia"/>
                <a:cs typeface="Georgia"/>
              </a:rPr>
              <a:t>Lorem</a:t>
            </a:r>
            <a:r>
              <a:rPr dirty="0" sz="360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dirty="0" sz="3600">
                <a:solidFill>
                  <a:srgbClr val="000000"/>
                </a:solidFill>
                <a:latin typeface="Georgia"/>
                <a:cs typeface="Georgia"/>
              </a:rPr>
              <a:t>ipsum</a:t>
            </a:r>
          </a:p>
          <a:p>
            <a:pPr marL="0" marR="0">
              <a:lnSpc>
                <a:spcPts val="4090"/>
              </a:lnSpc>
              <a:spcBef>
                <a:spcPts val="794"/>
              </a:spcBef>
              <a:spcAft>
                <a:spcPts val="0"/>
              </a:spcAft>
            </a:pPr>
            <a:r>
              <a:rPr dirty="0" sz="3650" spc="521">
                <a:solidFill>
                  <a:srgbClr val="000000"/>
                </a:solidFill>
                <a:latin typeface="DDCRFF+ArialMT"/>
                <a:cs typeface="DDCRFF+ArialMT"/>
              </a:rPr>
              <a:t>•</a:t>
            </a:r>
            <a:r>
              <a:rPr dirty="0" sz="3600">
                <a:solidFill>
                  <a:srgbClr val="000000"/>
                </a:solidFill>
                <a:latin typeface="Georgia"/>
                <a:cs typeface="Georgia"/>
              </a:rPr>
              <a:t>Lorem</a:t>
            </a:r>
            <a:r>
              <a:rPr dirty="0" sz="360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dirty="0" sz="3600">
                <a:solidFill>
                  <a:srgbClr val="000000"/>
                </a:solidFill>
                <a:latin typeface="Georgia"/>
                <a:cs typeface="Georgia"/>
              </a:rPr>
              <a:t>ipsum</a:t>
            </a:r>
          </a:p>
          <a:p>
            <a:pPr marL="0" marR="0">
              <a:lnSpc>
                <a:spcPts val="4090"/>
              </a:lnSpc>
              <a:spcBef>
                <a:spcPts val="794"/>
              </a:spcBef>
              <a:spcAft>
                <a:spcPts val="0"/>
              </a:spcAft>
            </a:pPr>
            <a:r>
              <a:rPr dirty="0" sz="3650" spc="521">
                <a:solidFill>
                  <a:srgbClr val="000000"/>
                </a:solidFill>
                <a:latin typeface="DDCRFF+ArialMT"/>
                <a:cs typeface="DDCRFF+ArialMT"/>
              </a:rPr>
              <a:t>•</a:t>
            </a:r>
            <a:r>
              <a:rPr dirty="0" sz="3600">
                <a:solidFill>
                  <a:srgbClr val="000000"/>
                </a:solidFill>
                <a:latin typeface="Georgia"/>
                <a:cs typeface="Georgia"/>
              </a:rPr>
              <a:t>Lorem</a:t>
            </a:r>
            <a:r>
              <a:rPr dirty="0" sz="360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dirty="0" sz="3600">
                <a:solidFill>
                  <a:srgbClr val="000000"/>
                </a:solidFill>
                <a:latin typeface="Georgia"/>
                <a:cs typeface="Georgia"/>
              </a:rPr>
              <a:t>ipsum</a:t>
            </a:r>
          </a:p>
          <a:p>
            <a:pPr marL="0" marR="0">
              <a:lnSpc>
                <a:spcPts val="4090"/>
              </a:lnSpc>
              <a:spcBef>
                <a:spcPts val="744"/>
              </a:spcBef>
              <a:spcAft>
                <a:spcPts val="0"/>
              </a:spcAft>
            </a:pPr>
            <a:r>
              <a:rPr dirty="0" sz="3650" spc="521">
                <a:solidFill>
                  <a:srgbClr val="000000"/>
                </a:solidFill>
                <a:latin typeface="DDCRFF+ArialMT"/>
                <a:cs typeface="DDCRFF+ArialMT"/>
              </a:rPr>
              <a:t>•</a:t>
            </a:r>
            <a:r>
              <a:rPr dirty="0" sz="3600">
                <a:solidFill>
                  <a:srgbClr val="000000"/>
                </a:solidFill>
                <a:latin typeface="Georgia"/>
                <a:cs typeface="Georgia"/>
              </a:rPr>
              <a:t>Lorem</a:t>
            </a:r>
            <a:r>
              <a:rPr dirty="0" sz="360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dirty="0" sz="3600">
                <a:solidFill>
                  <a:srgbClr val="000000"/>
                </a:solidFill>
                <a:latin typeface="Georgia"/>
                <a:cs typeface="Georgia"/>
              </a:rPr>
              <a:t>ipsum</a:t>
            </a:r>
          </a:p>
          <a:p>
            <a:pPr marL="0" marR="0">
              <a:lnSpc>
                <a:spcPts val="4090"/>
              </a:lnSpc>
              <a:spcBef>
                <a:spcPts val="794"/>
              </a:spcBef>
              <a:spcAft>
                <a:spcPts val="0"/>
              </a:spcAft>
            </a:pPr>
            <a:r>
              <a:rPr dirty="0" sz="3650" spc="521">
                <a:solidFill>
                  <a:srgbClr val="000000"/>
                </a:solidFill>
                <a:latin typeface="DDCRFF+ArialMT"/>
                <a:cs typeface="DDCRFF+ArialMT"/>
              </a:rPr>
              <a:t>•</a:t>
            </a:r>
            <a:r>
              <a:rPr dirty="0" sz="3600">
                <a:solidFill>
                  <a:srgbClr val="000000"/>
                </a:solidFill>
                <a:latin typeface="Georgia"/>
                <a:cs typeface="Georgia"/>
              </a:rPr>
              <a:t>Lorem</a:t>
            </a:r>
            <a:r>
              <a:rPr dirty="0" sz="360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dirty="0" sz="3600">
                <a:solidFill>
                  <a:srgbClr val="000000"/>
                </a:solidFill>
                <a:latin typeface="Georgia"/>
                <a:cs typeface="Georgia"/>
              </a:rPr>
              <a:t>ipsum</a:t>
            </a:r>
          </a:p>
          <a:p>
            <a:pPr marL="0" marR="0">
              <a:lnSpc>
                <a:spcPts val="4090"/>
              </a:lnSpc>
              <a:spcBef>
                <a:spcPts val="794"/>
              </a:spcBef>
              <a:spcAft>
                <a:spcPts val="0"/>
              </a:spcAft>
            </a:pPr>
            <a:r>
              <a:rPr dirty="0" sz="3650" spc="521">
                <a:solidFill>
                  <a:srgbClr val="000000"/>
                </a:solidFill>
                <a:latin typeface="DDCRFF+ArialMT"/>
                <a:cs typeface="DDCRFF+ArialMT"/>
              </a:rPr>
              <a:t>•</a:t>
            </a:r>
            <a:r>
              <a:rPr dirty="0" sz="3600">
                <a:solidFill>
                  <a:srgbClr val="000000"/>
                </a:solidFill>
                <a:latin typeface="Georgia"/>
                <a:cs typeface="Georgia"/>
              </a:rPr>
              <a:t>Lorem</a:t>
            </a:r>
            <a:r>
              <a:rPr dirty="0" sz="360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dirty="0" sz="3600">
                <a:solidFill>
                  <a:srgbClr val="000000"/>
                </a:solidFill>
                <a:latin typeface="Georgia"/>
                <a:cs typeface="Georgia"/>
              </a:rPr>
              <a:t>ipsum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72640" y="632164"/>
            <a:ext cx="5645907" cy="7307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453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 b="1">
                <a:solidFill>
                  <a:srgbClr val="000000"/>
                </a:solidFill>
                <a:latin typeface="Georgia"/>
                <a:cs typeface="Georgia"/>
              </a:rPr>
              <a:t>Image</a:t>
            </a:r>
            <a:r>
              <a:rPr dirty="0" sz="4800" b="1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dirty="0" sz="4800" b="1">
                <a:solidFill>
                  <a:srgbClr val="000000"/>
                </a:solidFill>
                <a:latin typeface="Georgia"/>
                <a:cs typeface="Georgia"/>
              </a:rPr>
              <a:t>processing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72640" y="1679795"/>
            <a:ext cx="2481123" cy="2998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DDCRFF+ArialMT"/>
                <a:cs typeface="DDCRFF+ArialMT"/>
              </a:rPr>
              <a:t>•</a:t>
            </a:r>
            <a:r>
              <a:rPr dirty="0" sz="285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Georgia"/>
                <a:cs typeface="Georgia"/>
              </a:rPr>
              <a:t>Lorem</a:t>
            </a:r>
            <a:r>
              <a:rPr dirty="0" sz="280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dirty="0" sz="2800">
                <a:solidFill>
                  <a:srgbClr val="000000"/>
                </a:solidFill>
                <a:latin typeface="Georgia"/>
                <a:cs typeface="Georgia"/>
              </a:rPr>
              <a:t>ipsum</a:t>
            </a:r>
          </a:p>
          <a:p>
            <a:pPr marL="0" marR="0">
              <a:lnSpc>
                <a:spcPts val="3183"/>
              </a:lnSpc>
              <a:spcBef>
                <a:spcPts val="830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DDCRFF+ArialMT"/>
                <a:cs typeface="DDCRFF+ArialMT"/>
              </a:rPr>
              <a:t>•</a:t>
            </a:r>
            <a:r>
              <a:rPr dirty="0" sz="285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Georgia"/>
                <a:cs typeface="Georgia"/>
              </a:rPr>
              <a:t>Lorem</a:t>
            </a:r>
            <a:r>
              <a:rPr dirty="0" sz="280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dirty="0" sz="2800">
                <a:solidFill>
                  <a:srgbClr val="000000"/>
                </a:solidFill>
                <a:latin typeface="Georgia"/>
                <a:cs typeface="Georgia"/>
              </a:rPr>
              <a:t>ipsum</a:t>
            </a:r>
          </a:p>
          <a:p>
            <a:pPr marL="0" marR="0">
              <a:lnSpc>
                <a:spcPts val="3183"/>
              </a:lnSpc>
              <a:spcBef>
                <a:spcPts val="830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DDCRFF+ArialMT"/>
                <a:cs typeface="DDCRFF+ArialMT"/>
              </a:rPr>
              <a:t>•</a:t>
            </a:r>
            <a:r>
              <a:rPr dirty="0" sz="285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Georgia"/>
                <a:cs typeface="Georgia"/>
              </a:rPr>
              <a:t>Lorem</a:t>
            </a:r>
            <a:r>
              <a:rPr dirty="0" sz="280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dirty="0" sz="2800">
                <a:solidFill>
                  <a:srgbClr val="000000"/>
                </a:solidFill>
                <a:latin typeface="Georgia"/>
                <a:cs typeface="Georgia"/>
              </a:rPr>
              <a:t>ipsum</a:t>
            </a:r>
          </a:p>
          <a:p>
            <a:pPr marL="0" marR="0">
              <a:lnSpc>
                <a:spcPts val="3183"/>
              </a:lnSpc>
              <a:spcBef>
                <a:spcPts val="830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DDCRFF+ArialMT"/>
                <a:cs typeface="DDCRFF+ArialMT"/>
              </a:rPr>
              <a:t>•</a:t>
            </a:r>
            <a:r>
              <a:rPr dirty="0" sz="285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Georgia"/>
                <a:cs typeface="Georgia"/>
              </a:rPr>
              <a:t>Lorem</a:t>
            </a:r>
            <a:r>
              <a:rPr dirty="0" sz="280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dirty="0" sz="2800">
                <a:solidFill>
                  <a:srgbClr val="000000"/>
                </a:solidFill>
                <a:latin typeface="Georgia"/>
                <a:cs typeface="Georgia"/>
              </a:rPr>
              <a:t>ipsum</a:t>
            </a:r>
          </a:p>
          <a:p>
            <a:pPr marL="0" marR="0">
              <a:lnSpc>
                <a:spcPts val="3183"/>
              </a:lnSpc>
              <a:spcBef>
                <a:spcPts val="830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DDCRFF+ArialMT"/>
                <a:cs typeface="DDCRFF+ArialMT"/>
              </a:rPr>
              <a:t>•</a:t>
            </a:r>
            <a:r>
              <a:rPr dirty="0" sz="285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Georgia"/>
                <a:cs typeface="Georgia"/>
              </a:rPr>
              <a:t>Lorem</a:t>
            </a:r>
            <a:r>
              <a:rPr dirty="0" sz="280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dirty="0" sz="2800">
                <a:solidFill>
                  <a:srgbClr val="000000"/>
                </a:solidFill>
                <a:latin typeface="Georgia"/>
                <a:cs typeface="Georgia"/>
              </a:rPr>
              <a:t>ipsum</a:t>
            </a:r>
          </a:p>
          <a:p>
            <a:pPr marL="0" marR="0">
              <a:lnSpc>
                <a:spcPts val="3183"/>
              </a:lnSpc>
              <a:spcBef>
                <a:spcPts val="880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DDCRFF+ArialMT"/>
                <a:cs typeface="DDCRFF+ArialMT"/>
              </a:rPr>
              <a:t>•</a:t>
            </a:r>
            <a:r>
              <a:rPr dirty="0" sz="285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Georgia"/>
                <a:cs typeface="Georgia"/>
              </a:rPr>
              <a:t>Lorem</a:t>
            </a:r>
            <a:r>
              <a:rPr dirty="0" sz="280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dirty="0" sz="2800">
                <a:solidFill>
                  <a:srgbClr val="000000"/>
                </a:solidFill>
                <a:latin typeface="Georgia"/>
                <a:cs typeface="Georgia"/>
              </a:rPr>
              <a:t>ipsum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28559" y="3117189"/>
            <a:ext cx="2230400" cy="541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Space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CLIP/vectors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screenshot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78785" y="416902"/>
            <a:ext cx="5496799" cy="8173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135"/>
              </a:lnSpc>
              <a:spcBef>
                <a:spcPts val="0"/>
              </a:spcBef>
              <a:spcAft>
                <a:spcPts val="0"/>
              </a:spcAft>
            </a:pPr>
            <a:r>
              <a:rPr dirty="0" sz="5400" b="1">
                <a:solidFill>
                  <a:srgbClr val="000000"/>
                </a:solidFill>
                <a:latin typeface="Georgia"/>
                <a:cs typeface="Georgia"/>
              </a:rPr>
              <a:t>Website</a:t>
            </a:r>
            <a:r>
              <a:rPr dirty="0" sz="5400" b="1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dirty="0" sz="5400" b="1">
                <a:solidFill>
                  <a:srgbClr val="000000"/>
                </a:solidFill>
                <a:latin typeface="Georgia"/>
                <a:cs typeface="Georgia"/>
              </a:rPr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4790" y="1715269"/>
            <a:ext cx="8701061" cy="11787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50" spc="521">
                <a:solidFill>
                  <a:srgbClr val="000000"/>
                </a:solidFill>
                <a:latin typeface="DDCRFF+ArialMT"/>
                <a:cs typeface="DDCRFF+ArialMT"/>
              </a:rPr>
              <a:t>•</a:t>
            </a:r>
            <a:r>
              <a:rPr dirty="0" sz="3600">
                <a:solidFill>
                  <a:srgbClr val="000000"/>
                </a:solidFill>
                <a:latin typeface="Georgia"/>
                <a:cs typeface="Georgia"/>
              </a:rPr>
              <a:t>Lorem</a:t>
            </a:r>
            <a:r>
              <a:rPr dirty="0" sz="360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dirty="0" sz="3600">
                <a:solidFill>
                  <a:srgbClr val="000000"/>
                </a:solidFill>
                <a:latin typeface="Georgia"/>
                <a:cs typeface="Georgia"/>
              </a:rPr>
              <a:t>ipsum</a:t>
            </a:r>
            <a:r>
              <a:rPr dirty="0" sz="360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dirty="0" sz="3600">
                <a:solidFill>
                  <a:srgbClr val="000000"/>
                </a:solidFill>
                <a:latin typeface="Georgia"/>
                <a:cs typeface="Georgia"/>
              </a:rPr>
              <a:t>Lorem</a:t>
            </a:r>
            <a:r>
              <a:rPr dirty="0" sz="360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dirty="0" sz="3600">
                <a:solidFill>
                  <a:srgbClr val="000000"/>
                </a:solidFill>
                <a:latin typeface="Georgia"/>
                <a:cs typeface="Georgia"/>
              </a:rPr>
              <a:t>ipsum</a:t>
            </a:r>
            <a:r>
              <a:rPr dirty="0" sz="360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dirty="0" sz="3600">
                <a:solidFill>
                  <a:srgbClr val="000000"/>
                </a:solidFill>
                <a:latin typeface="Georgia"/>
                <a:cs typeface="Georgia"/>
              </a:rPr>
              <a:t>Lorem</a:t>
            </a:r>
            <a:r>
              <a:rPr dirty="0" sz="360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dirty="0" sz="3600">
                <a:solidFill>
                  <a:srgbClr val="000000"/>
                </a:solidFill>
                <a:latin typeface="Georgia"/>
                <a:cs typeface="Georgia"/>
              </a:rPr>
              <a:t>ipsum</a:t>
            </a:r>
          </a:p>
          <a:p>
            <a:pPr marL="0" marR="0">
              <a:lnSpc>
                <a:spcPts val="4090"/>
              </a:lnSpc>
              <a:spcBef>
                <a:spcPts val="794"/>
              </a:spcBef>
              <a:spcAft>
                <a:spcPts val="0"/>
              </a:spcAft>
            </a:pPr>
            <a:r>
              <a:rPr dirty="0" sz="3650" spc="521">
                <a:solidFill>
                  <a:srgbClr val="000000"/>
                </a:solidFill>
                <a:latin typeface="DDCRFF+ArialMT"/>
                <a:cs typeface="DDCRFF+ArialMT"/>
              </a:rPr>
              <a:t>•</a:t>
            </a:r>
            <a:r>
              <a:rPr dirty="0" sz="3600">
                <a:solidFill>
                  <a:srgbClr val="000000"/>
                </a:solidFill>
                <a:latin typeface="Georgia"/>
                <a:cs typeface="Georgia"/>
              </a:rPr>
              <a:t>Lorem</a:t>
            </a:r>
            <a:r>
              <a:rPr dirty="0" sz="360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dirty="0" sz="3600">
                <a:solidFill>
                  <a:srgbClr val="000000"/>
                </a:solidFill>
                <a:latin typeface="Georgia"/>
                <a:cs typeface="Georgia"/>
              </a:rPr>
              <a:t>ipsum</a:t>
            </a:r>
            <a:r>
              <a:rPr dirty="0" sz="360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dirty="0" sz="3600">
                <a:solidFill>
                  <a:srgbClr val="000000"/>
                </a:solidFill>
                <a:latin typeface="Georgia"/>
                <a:cs typeface="Georgia"/>
              </a:rPr>
              <a:t>Lorem</a:t>
            </a:r>
            <a:r>
              <a:rPr dirty="0" sz="360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dirty="0" sz="3600">
                <a:solidFill>
                  <a:srgbClr val="000000"/>
                </a:solidFill>
                <a:latin typeface="Georgia"/>
                <a:cs typeface="Georgia"/>
              </a:rPr>
              <a:t>ipsum</a:t>
            </a:r>
            <a:r>
              <a:rPr dirty="0" sz="360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dirty="0" sz="3600">
                <a:solidFill>
                  <a:srgbClr val="000000"/>
                </a:solidFill>
                <a:latin typeface="Georgia"/>
                <a:cs typeface="Georgia"/>
              </a:rPr>
              <a:t>Lorem</a:t>
            </a:r>
            <a:r>
              <a:rPr dirty="0" sz="360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dirty="0" sz="3600">
                <a:solidFill>
                  <a:srgbClr val="000000"/>
                </a:solidFill>
                <a:latin typeface="Georgia"/>
                <a:cs typeface="Georgia"/>
              </a:rPr>
              <a:t>ipsum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777787"/>
            <a:ext cx="4602467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GHFUDE+Calibri-Light"/>
                <a:cs typeface="GHFUDE+Calibri-Light"/>
              </a:rPr>
              <a:t>Website</a:t>
            </a:r>
            <a:r>
              <a:rPr dirty="0" sz="4400">
                <a:solidFill>
                  <a:srgbClr val="000000"/>
                </a:solidFill>
                <a:latin typeface="GHFUDE+Calibri-Light"/>
                <a:cs typeface="GHFUDE+Calibri-Light"/>
              </a:rPr>
              <a:t> </a:t>
            </a:r>
            <a:r>
              <a:rPr dirty="0" sz="4400">
                <a:solidFill>
                  <a:srgbClr val="000000"/>
                </a:solidFill>
                <a:latin typeface="GHFUDE+Calibri-Light"/>
                <a:cs typeface="GHFUDE+Calibri-Light"/>
              </a:rPr>
              <a:t>screenshot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19358" y="3056193"/>
            <a:ext cx="4997585" cy="9904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499"/>
              </a:lnSpc>
              <a:spcBef>
                <a:spcPts val="0"/>
              </a:spcBef>
              <a:spcAft>
                <a:spcPts val="0"/>
              </a:spcAft>
            </a:pPr>
            <a:r>
              <a:rPr dirty="0" sz="6600" b="1">
                <a:solidFill>
                  <a:srgbClr val="ffffff"/>
                </a:solidFill>
                <a:latin typeface="Georgia"/>
                <a:cs typeface="Georgia"/>
              </a:rPr>
              <a:t>Thank</a:t>
            </a:r>
            <a:r>
              <a:rPr dirty="0" sz="6600" b="1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6600" b="1">
                <a:solidFill>
                  <a:srgbClr val="ffffff"/>
                </a:solidFill>
                <a:latin typeface="Georgia"/>
                <a:cs typeface="Georgia"/>
              </a:rPr>
              <a:t>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2023-03-21T12:55:32-05:00</dcterms:modified>
</cp:coreProperties>
</file>