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7653-F152-5938-0958-3EC78EF76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DF1A2-3243-9ED4-D029-F57A5004C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AE432-9AF4-6721-162B-F85C336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F2D2-D2A1-4364-BEBE-CA2518F3F0D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DA0B0-09B6-715F-C58C-B2839E66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FD13-BDD8-285C-99C0-4014F602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E8C3-66C4-4884-A5C5-240D9431A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6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5690-502A-992D-E071-E020BE41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C6901-1342-1C63-1B4F-E3186FB09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DBCC2-5E53-31C2-29E4-FD1590F1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F2D2-D2A1-4364-BEBE-CA2518F3F0D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8419A-6BDC-65A0-EE47-DB411324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E824C-F1C6-61F6-1CF3-0D55B5E0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E8C3-66C4-4884-A5C5-240D9431A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54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BDDDC-6251-74B3-7154-27A3141BB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0BF81-98F4-F849-ADD5-8C6DF6AFE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FA858-E03D-3DE1-5FAF-622C237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F2D2-D2A1-4364-BEBE-CA2518F3F0D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D5E80-C457-5563-536A-9FC81D3C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82E39-688E-DA2C-B83B-F47DE664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E8C3-66C4-4884-A5C5-240D9431A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73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A46C-3674-6DF4-215C-9F6FEE9C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49BB-C580-6977-B947-C5569313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9C562-AA5E-1F71-1677-0DD73CC3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F2D2-D2A1-4364-BEBE-CA2518F3F0D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5511E-AEB9-5C7B-C2E0-D32A8446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E7995-AC0E-731A-66D8-3E0B00A5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E8C3-66C4-4884-A5C5-240D9431A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9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C821-1606-CC9F-4CC9-16433944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8D164-4BE3-C4D5-9D0D-4B4527025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893F2-1200-AFDC-77E5-6507DA4D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F2D2-D2A1-4364-BEBE-CA2518F3F0D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C5F44-491E-C59D-FC76-928142F4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AB193-35DF-976D-9A16-A9FF98FB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E8C3-66C4-4884-A5C5-240D9431A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4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2362-5A0F-16D2-845A-3DCAD940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0A8A-7192-1A83-002B-E0B792C06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84991-A9D7-5306-D4B2-E404CEA78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65165-B1F7-EE85-0E54-E54224D9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F2D2-D2A1-4364-BEBE-CA2518F3F0D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69B2C-99F3-5347-3FDA-0A7C8F60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911BF-5ACA-C322-8164-D6850E5C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E8C3-66C4-4884-A5C5-240D9431A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74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904F-55CE-6448-7C25-BCD88002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F8797-E698-7BDF-A207-AD174D5AB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8B245-FF02-8262-A134-1230A9B92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B8430-EBF1-76AE-C098-E88C3C412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57E63-FBEE-C2FA-4D77-9521076C6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3B69D-D820-B73C-7FFE-93214639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F2D2-D2A1-4364-BEBE-CA2518F3F0D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B1F7A-6537-B63F-6C09-CC02D477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97572-F1CB-EF08-3556-9CDE09BC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E8C3-66C4-4884-A5C5-240D9431A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83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1694-6546-DCBF-D4A2-A9C00725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1DDB9-A7D4-DE64-3B34-02ECF891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F2D2-D2A1-4364-BEBE-CA2518F3F0D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E4EE5-72C2-DF23-2CEF-E89B4E87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EAE6F-088F-118A-5385-99E937B2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E8C3-66C4-4884-A5C5-240D9431A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83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BB94D-E98D-8AE6-9AFD-304A5E82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F2D2-D2A1-4364-BEBE-CA2518F3F0D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0EE0C-DA76-19D9-1304-0E869B2F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7F481-5EB1-3890-6F1D-E8CEC439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E8C3-66C4-4884-A5C5-240D9431A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24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4A90-C38A-E3BE-38FB-F5880311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A74C4-8E01-BA22-F712-D1015904C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03257-59CF-906A-E417-584BC4800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C4AC1-100C-C21B-8A27-6DA52753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F2D2-D2A1-4364-BEBE-CA2518F3F0D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7FB03-41DB-98BB-69B9-B0373347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20C69-CD45-4661-E6AE-B04F524C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E8C3-66C4-4884-A5C5-240D9431A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CAEA-F19A-D9F3-23DC-CCEB7614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C1839B-0685-D357-1C99-66AB42F96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92271-7B46-4FA3-08B6-AA5AF85EF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EA4AA-C03C-395F-F1EA-F83E0B4E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F2D2-D2A1-4364-BEBE-CA2518F3F0D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BC8AB-74C6-5965-A0C9-4B181B14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7A0D8-AE3A-1D31-7E26-9F5C43DD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E8C3-66C4-4884-A5C5-240D9431A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95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2F11D-DBC0-1DB0-30A6-1019F6FD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17F22-3735-9EA5-7E45-1FFF1A7D7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DDB1-64FA-8B52-7E91-C491479E6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6F2D2-D2A1-4364-BEBE-CA2518F3F0D2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8F544-D05F-4EC7-0A6E-ED2C3CEFF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4C6C5-52D7-8427-E654-0CD2AD5DF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7E8C3-66C4-4884-A5C5-240D9431A6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13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C0D9-FAFE-F291-70AC-78ACC096D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Walmart</a:t>
            </a:r>
            <a:br>
              <a:rPr lang="en-IN" dirty="0"/>
            </a:br>
            <a:r>
              <a:rPr lang="en-IN" dirty="0"/>
              <a:t>Business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BBF44-DBE2-8C65-5283-D994AC24F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19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750A4-E6A1-74E5-8FAE-B9440D95B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2FC6-C273-5970-368B-85E3F5F14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Determine the average, </a:t>
            </a:r>
            <a:r>
              <a:rPr lang="en-US" sz="2800" dirty="0" err="1"/>
              <a:t>minimum,maximum</a:t>
            </a:r>
            <a:r>
              <a:rPr lang="en-US" sz="2800" dirty="0"/>
              <a:t> rating of category for each city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D3245-94B1-F06B-78A3-130C6776E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2E78E6-36D2-7EE0-7304-747D62649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477" y="3602038"/>
            <a:ext cx="6287045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3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69DEC-FDD1-4799-8EDC-BB0926AEB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5836-AD7B-2C8F-86A3-F591D59E9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663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100" dirty="0"/>
              <a:t>Calculate the total profit for each category by considering total profit as(</a:t>
            </a:r>
            <a:r>
              <a:rPr lang="en-US" sz="3100" dirty="0" err="1"/>
              <a:t>unit_price</a:t>
            </a:r>
            <a:r>
              <a:rPr lang="en-US" sz="3100" dirty="0"/>
              <a:t>*quantity*</a:t>
            </a:r>
            <a:r>
              <a:rPr lang="en-US" sz="3100" dirty="0" err="1"/>
              <a:t>profit_margin</a:t>
            </a:r>
            <a:endParaRPr lang="en-IN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32A90-E7B5-58E4-CE9B-FF3DCAEC3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7E62C-B503-71DE-148C-B88ECCB78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54" y="3238360"/>
            <a:ext cx="9182896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5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72776-E5B3-9CE7-DCA7-0543FA7CF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F64F-FBF2-AD73-2C01-14B101DA7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898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Determine the most common payment method for each branch. Display branch and the preferred payment method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F1AF8-D618-7164-4836-CAE19D82A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73518"/>
            <a:ext cx="9144000" cy="268428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1E81A-C7B3-E37F-DE3C-3E7AB2469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98" y="2411562"/>
            <a:ext cx="8710415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5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C58A9-9CB3-38BF-4412-C0656BA7C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FDDB-70E9-DF28-EE98-5E5FC3BFA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1237"/>
            <a:ext cx="9144000" cy="117792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100" dirty="0"/>
              <a:t>Categorize sales into 3 groups Morning, </a:t>
            </a:r>
            <a:r>
              <a:rPr lang="en-US" sz="3100" dirty="0" err="1"/>
              <a:t>Afternoon,Evening</a:t>
            </a:r>
            <a:r>
              <a:rPr lang="en-US" sz="3100" dirty="0"/>
              <a:t> and find out which of the-- shift and number of invoices</a:t>
            </a:r>
            <a:endParaRPr lang="en-IN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78F24-4C55-3C9C-5C86-73B87773F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32115"/>
            <a:ext cx="9144000" cy="280918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E6EA7-59FE-88EC-E89D-ABC4AE06F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40" y="2950590"/>
            <a:ext cx="7654564" cy="250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8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396BC-631A-E26F-130D-8DAACCD59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23E5-53F4-4E71-287C-DE71F03A9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2656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100" dirty="0"/>
              <a:t>Identity  5 branch with highest decrease ratio in revenue compared to last year (current year 2023 last year 2022)</a:t>
            </a:r>
            <a:endParaRPr lang="en-IN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5C853-1FEC-FD49-7DC7-2BDC25B72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5D23F-6092-F118-DFC9-3626BD0D2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30" y="2879734"/>
            <a:ext cx="8535140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3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Walmart Business Problems</vt:lpstr>
      <vt:lpstr>Determine the average, minimum,maximum rating of category for each city</vt:lpstr>
      <vt:lpstr> Calculate the total profit for each category by considering total profit as(unit_price*quantity*profit_margin</vt:lpstr>
      <vt:lpstr>Determine the most common payment method for each branch. Display branch and the preferred payment method</vt:lpstr>
      <vt:lpstr> Categorize sales into 3 groups Morning, Afternoon,Evening and find out which of the-- shift and number of invoices</vt:lpstr>
      <vt:lpstr> Identity  5 branch with highest decrease ratio in revenue compared to last year (current year 2023 last year 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Indu Pillai</dc:creator>
  <cp:lastModifiedBy>Indu Pillai</cp:lastModifiedBy>
  <cp:revision>1</cp:revision>
  <dcterms:created xsi:type="dcterms:W3CDTF">2025-01-14T09:30:29Z</dcterms:created>
  <dcterms:modified xsi:type="dcterms:W3CDTF">2025-01-14T09:31:02Z</dcterms:modified>
</cp:coreProperties>
</file>