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9CB-AB38-7E8E-F8C4-47C30CFF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769BF-CD91-82D1-A14E-4A2C231C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7580-3B6F-FBC3-E087-96F7E0CD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53E8-9B93-330B-CB23-299EF255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C508-3FC2-072F-7F6B-9E371CB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3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DFB4-AB32-48EC-F997-4CA48388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ABB6E-E357-5B5B-0F94-3EDD21BE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7F88-E34A-5CF6-6B23-C87019F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C643-D06D-803D-ED55-AAA4D177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B176-D0A1-91CB-4876-265B7A1D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D4FA-EB41-153E-84AC-6FD21A4D4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29F8-8533-3AC4-00DE-FA787655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3B16-6AF3-B962-B337-5CD8D5BD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F35B-3490-2DD5-91AE-AF4ABF40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CAB-C507-4185-8E28-22A325D4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1FE0-CE24-CBD5-5448-CD24D9A1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7891-CCC9-004B-1FD7-E064A095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63DF-C2D0-5B58-952B-A1359BD3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276C-90D4-E024-5D61-BB7A6A35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1805-2BAF-BB34-B0BE-63EA266F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3950-0294-29E7-41A4-A62A5A85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DE53-982E-A550-A660-01A587F0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20A6-0C3D-6F2C-5030-3DDD7B8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91E9-4F05-7B64-8D8A-B66BAE7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B0C0-1DBD-02A5-5D65-0329BD8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929-17E3-00B8-8895-333E233C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AD41-F824-61E2-BF8F-264BE419F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E1AE-3842-81F2-1B4C-B66B3048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074A-84EA-F049-1896-D473A59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2A8E3-746D-DA64-2CEC-BE5DF29F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FD61-A80F-FC3A-3144-2EEAD28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8D2-5DB3-1303-8AE0-D6FD183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F66E9-A44E-D357-A251-4533E421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A588-B782-4102-FF4F-F99591AF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FDD2D-F686-E413-721D-B76C6AF36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0CA7F-FA39-AF56-18AA-8C310DE63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321F7-121C-93F0-79C2-7AEE736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73AE1-EC4C-9978-528E-A891B945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9FDC6-CB5B-D756-49B3-6EEAC14B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6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C0EB-6DB1-AA3B-39F1-80101BBC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051AD-9D01-30A7-CF9F-94268757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D015-B334-9F1B-90B0-9434B5CF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1EB9-383E-C3B0-C442-1C33B36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AE784-5F27-B273-F58A-A07D0E6F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969D5-64FE-4BF7-2B20-89BB707E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128B-5E14-8ECC-4EE4-602AAAB5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DA5E-16B2-8465-F440-F836F6E1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7FA-2E95-F329-832C-9BEEE4E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B554-BD64-1356-8194-22E693B0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FAF0-B484-5048-9A05-7D318E6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F336-0B2A-D19F-B3B7-3061212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C4D4-CF7B-7724-6747-EDCF270E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8DF-9339-22CD-D09A-A4250151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BA01-9033-1FC3-BE6D-887F7F48C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E002-25CD-F759-1ADC-A0863039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42BE-8ED0-D7BC-AC02-2D0E7C22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3213-497D-A861-06BB-C12B558B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DACA-1F1D-E08C-A517-1D47180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D1A05-AAD4-68F0-C688-9CCEC531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1843-84AF-A633-CF35-B3895671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9845-4515-DB1D-6C62-974BEF7B8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DB38-10D8-4A28-9973-EC3DBDB0564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DB4F-6496-3595-7987-D131BE4B1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0011-6F7C-9E4A-8DCE-6AEECD2EC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18DB-B61F-4CF8-A806-8DB3BC884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Calculate the total revenue generated from pizza sales.</a:t>
            </a:r>
            <a:endParaRPr lang="en-IN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2B149-0F47-3B32-C934-447E1442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06" y="2020527"/>
            <a:ext cx="8203388" cy="46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8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Calculate the percentage contribution of each pizza type to total revenue.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9A2EA-9C99-3C8C-CF65-55651434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90" y="2007909"/>
            <a:ext cx="8281951" cy="47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5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Analyze the cumulative revenue generated over time.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E8272-BC11-F0AF-34CE-C4123129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55" y="1941921"/>
            <a:ext cx="7462723" cy="49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Determine the top 3 most ordered pizza types based on revenue for each pizza category.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0A604-CA8E-6106-DC88-82869C02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8" y="2017336"/>
            <a:ext cx="8157883" cy="48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 Identify the highest-priced pizza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7B13D-EF32-5485-F149-D6244566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13" y="2061035"/>
            <a:ext cx="907620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Identify the most common pizza size ordered.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C3E1C-8724-0EF6-A838-6CC166B6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30" y="2056984"/>
            <a:ext cx="743014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List the top 5 most ordered pizza types along with their quantities.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87A72-DB63-F8AB-740D-F893ED55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46" y="1941921"/>
            <a:ext cx="7635902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Join the necessary tables to find the total quantity of each pizza category ordered.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E301-7777-8C29-F929-257EEFCD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63" y="2013061"/>
            <a:ext cx="815410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Determine the distribution of orders by hour of the day.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7899A-B2EE-CA72-1701-29DAD37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03" y="1941921"/>
            <a:ext cx="5632635" cy="43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Join relevant tables to find the category-wise distribution of pizzas.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531B5-7ECA-CD30-E099-77BEDB56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2403835"/>
            <a:ext cx="7012332" cy="36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Group the orders by date and calculate the average number of pizzas ordered per day.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2C56C-0802-6E85-CB4B-F68F068D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941921"/>
            <a:ext cx="8564170" cy="45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0B7-1282-C9A5-FC9B-29296F0A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86" y="339937"/>
            <a:ext cx="7290062" cy="1601984"/>
          </a:xfrm>
        </p:spPr>
        <p:txBody>
          <a:bodyPr>
            <a:normAutofit/>
          </a:bodyPr>
          <a:lstStyle/>
          <a:p>
            <a:r>
              <a:rPr lang="en-US" sz="3600" b="1" dirty="0"/>
              <a:t> Determine the top 3 most ordered pizza types based on revenue.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8833-308E-9A70-7B71-36A0A70D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1" y="2205871"/>
            <a:ext cx="7739406" cy="43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Calculate the total revenue generated from pizza sales.</vt:lpstr>
      <vt:lpstr> Identify the highest-priced pizza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 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Pillai</dc:creator>
  <cp:lastModifiedBy>Indu Pillai</cp:lastModifiedBy>
  <cp:revision>1</cp:revision>
  <dcterms:created xsi:type="dcterms:W3CDTF">2024-08-11T12:30:15Z</dcterms:created>
  <dcterms:modified xsi:type="dcterms:W3CDTF">2024-11-07T16:44:12Z</dcterms:modified>
</cp:coreProperties>
</file>