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6B27-0AFC-1375-373B-1DD154D313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FB1215-03D2-5083-EAC5-AB169376CC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BF95F6-D3F8-9D7F-4313-7156C66B6245}"/>
              </a:ext>
            </a:extLst>
          </p:cNvPr>
          <p:cNvSpPr>
            <a:spLocks noGrp="1"/>
          </p:cNvSpPr>
          <p:nvPr>
            <p:ph type="dt" sz="half" idx="10"/>
          </p:nvPr>
        </p:nvSpPr>
        <p:spPr/>
        <p:txBody>
          <a:bodyPr/>
          <a:lstStyle/>
          <a:p>
            <a:fld id="{2CFF4A45-D0DD-476C-A77C-34D615DB1376}" type="datetimeFigureOut">
              <a:rPr lang="en-IN" smtClean="0"/>
              <a:t>12-01-2025</a:t>
            </a:fld>
            <a:endParaRPr lang="en-IN"/>
          </a:p>
        </p:txBody>
      </p:sp>
      <p:sp>
        <p:nvSpPr>
          <p:cNvPr id="5" name="Footer Placeholder 4">
            <a:extLst>
              <a:ext uri="{FF2B5EF4-FFF2-40B4-BE49-F238E27FC236}">
                <a16:creationId xmlns:a16="http://schemas.microsoft.com/office/drawing/2014/main" id="{CFA7766D-9C08-EBE7-5780-A8A12D7F52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89823A-EBED-2A48-703C-CE9E2F3DAD8C}"/>
              </a:ext>
            </a:extLst>
          </p:cNvPr>
          <p:cNvSpPr>
            <a:spLocks noGrp="1"/>
          </p:cNvSpPr>
          <p:nvPr>
            <p:ph type="sldNum" sz="quarter" idx="12"/>
          </p:nvPr>
        </p:nvSpPr>
        <p:spPr/>
        <p:txBody>
          <a:bodyPr/>
          <a:lstStyle/>
          <a:p>
            <a:fld id="{FD0D2A5C-BF96-42FA-9FBF-7BE2B0E5DB35}" type="slidenum">
              <a:rPr lang="en-IN" smtClean="0"/>
              <a:t>‹#›</a:t>
            </a:fld>
            <a:endParaRPr lang="en-IN"/>
          </a:p>
        </p:txBody>
      </p:sp>
    </p:spTree>
    <p:extLst>
      <p:ext uri="{BB962C8B-B14F-4D97-AF65-F5344CB8AC3E}">
        <p14:creationId xmlns:p14="http://schemas.microsoft.com/office/powerpoint/2010/main" val="4061502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C862-758F-7423-8F5C-5695ABE3B5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5D6A43-5AF1-1959-CE01-57CE2C863C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4E41F5-F99C-9448-DAC0-EB950CD58867}"/>
              </a:ext>
            </a:extLst>
          </p:cNvPr>
          <p:cNvSpPr>
            <a:spLocks noGrp="1"/>
          </p:cNvSpPr>
          <p:nvPr>
            <p:ph type="dt" sz="half" idx="10"/>
          </p:nvPr>
        </p:nvSpPr>
        <p:spPr/>
        <p:txBody>
          <a:bodyPr/>
          <a:lstStyle/>
          <a:p>
            <a:fld id="{2CFF4A45-D0DD-476C-A77C-34D615DB1376}" type="datetimeFigureOut">
              <a:rPr lang="en-IN" smtClean="0"/>
              <a:t>12-01-2025</a:t>
            </a:fld>
            <a:endParaRPr lang="en-IN"/>
          </a:p>
        </p:txBody>
      </p:sp>
      <p:sp>
        <p:nvSpPr>
          <p:cNvPr id="5" name="Footer Placeholder 4">
            <a:extLst>
              <a:ext uri="{FF2B5EF4-FFF2-40B4-BE49-F238E27FC236}">
                <a16:creationId xmlns:a16="http://schemas.microsoft.com/office/drawing/2014/main" id="{DDC943F9-7530-E56A-FB9A-AEAC5AD03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6B6E1-9465-F3CD-BD10-B478BFE0E701}"/>
              </a:ext>
            </a:extLst>
          </p:cNvPr>
          <p:cNvSpPr>
            <a:spLocks noGrp="1"/>
          </p:cNvSpPr>
          <p:nvPr>
            <p:ph type="sldNum" sz="quarter" idx="12"/>
          </p:nvPr>
        </p:nvSpPr>
        <p:spPr/>
        <p:txBody>
          <a:bodyPr/>
          <a:lstStyle/>
          <a:p>
            <a:fld id="{FD0D2A5C-BF96-42FA-9FBF-7BE2B0E5DB35}" type="slidenum">
              <a:rPr lang="en-IN" smtClean="0"/>
              <a:t>‹#›</a:t>
            </a:fld>
            <a:endParaRPr lang="en-IN"/>
          </a:p>
        </p:txBody>
      </p:sp>
    </p:spTree>
    <p:extLst>
      <p:ext uri="{BB962C8B-B14F-4D97-AF65-F5344CB8AC3E}">
        <p14:creationId xmlns:p14="http://schemas.microsoft.com/office/powerpoint/2010/main" val="146234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E861B-7286-062E-9260-4AF505A756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E9F6FB-9137-0757-8340-2EFF7A5462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717F32-5924-450B-A8B9-FF0DEBAFC46B}"/>
              </a:ext>
            </a:extLst>
          </p:cNvPr>
          <p:cNvSpPr>
            <a:spLocks noGrp="1"/>
          </p:cNvSpPr>
          <p:nvPr>
            <p:ph type="dt" sz="half" idx="10"/>
          </p:nvPr>
        </p:nvSpPr>
        <p:spPr/>
        <p:txBody>
          <a:bodyPr/>
          <a:lstStyle/>
          <a:p>
            <a:fld id="{2CFF4A45-D0DD-476C-A77C-34D615DB1376}" type="datetimeFigureOut">
              <a:rPr lang="en-IN" smtClean="0"/>
              <a:t>12-01-2025</a:t>
            </a:fld>
            <a:endParaRPr lang="en-IN"/>
          </a:p>
        </p:txBody>
      </p:sp>
      <p:sp>
        <p:nvSpPr>
          <p:cNvPr id="5" name="Footer Placeholder 4">
            <a:extLst>
              <a:ext uri="{FF2B5EF4-FFF2-40B4-BE49-F238E27FC236}">
                <a16:creationId xmlns:a16="http://schemas.microsoft.com/office/drawing/2014/main" id="{A44820B9-1138-FB03-3D7C-6E5328B57D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96933A-B085-E631-E0B1-737411A81BC2}"/>
              </a:ext>
            </a:extLst>
          </p:cNvPr>
          <p:cNvSpPr>
            <a:spLocks noGrp="1"/>
          </p:cNvSpPr>
          <p:nvPr>
            <p:ph type="sldNum" sz="quarter" idx="12"/>
          </p:nvPr>
        </p:nvSpPr>
        <p:spPr/>
        <p:txBody>
          <a:bodyPr/>
          <a:lstStyle/>
          <a:p>
            <a:fld id="{FD0D2A5C-BF96-42FA-9FBF-7BE2B0E5DB35}" type="slidenum">
              <a:rPr lang="en-IN" smtClean="0"/>
              <a:t>‹#›</a:t>
            </a:fld>
            <a:endParaRPr lang="en-IN"/>
          </a:p>
        </p:txBody>
      </p:sp>
    </p:spTree>
    <p:extLst>
      <p:ext uri="{BB962C8B-B14F-4D97-AF65-F5344CB8AC3E}">
        <p14:creationId xmlns:p14="http://schemas.microsoft.com/office/powerpoint/2010/main" val="202044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F3E2-F3A2-0B16-A466-B4DC23CF9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40FE8E-DD85-EDC2-8A52-FC0126D06E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131F34-C2EF-0628-8954-066749326946}"/>
              </a:ext>
            </a:extLst>
          </p:cNvPr>
          <p:cNvSpPr>
            <a:spLocks noGrp="1"/>
          </p:cNvSpPr>
          <p:nvPr>
            <p:ph type="dt" sz="half" idx="10"/>
          </p:nvPr>
        </p:nvSpPr>
        <p:spPr/>
        <p:txBody>
          <a:bodyPr/>
          <a:lstStyle/>
          <a:p>
            <a:fld id="{2CFF4A45-D0DD-476C-A77C-34D615DB1376}" type="datetimeFigureOut">
              <a:rPr lang="en-IN" smtClean="0"/>
              <a:t>12-01-2025</a:t>
            </a:fld>
            <a:endParaRPr lang="en-IN"/>
          </a:p>
        </p:txBody>
      </p:sp>
      <p:sp>
        <p:nvSpPr>
          <p:cNvPr id="5" name="Footer Placeholder 4">
            <a:extLst>
              <a:ext uri="{FF2B5EF4-FFF2-40B4-BE49-F238E27FC236}">
                <a16:creationId xmlns:a16="http://schemas.microsoft.com/office/drawing/2014/main" id="{2DB8E079-C6D5-5A56-D679-000DEF2E6A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60B88E-53A2-1AFB-184D-A1606F7E93E6}"/>
              </a:ext>
            </a:extLst>
          </p:cNvPr>
          <p:cNvSpPr>
            <a:spLocks noGrp="1"/>
          </p:cNvSpPr>
          <p:nvPr>
            <p:ph type="sldNum" sz="quarter" idx="12"/>
          </p:nvPr>
        </p:nvSpPr>
        <p:spPr/>
        <p:txBody>
          <a:bodyPr/>
          <a:lstStyle/>
          <a:p>
            <a:fld id="{FD0D2A5C-BF96-42FA-9FBF-7BE2B0E5DB35}" type="slidenum">
              <a:rPr lang="en-IN" smtClean="0"/>
              <a:t>‹#›</a:t>
            </a:fld>
            <a:endParaRPr lang="en-IN"/>
          </a:p>
        </p:txBody>
      </p:sp>
    </p:spTree>
    <p:extLst>
      <p:ext uri="{BB962C8B-B14F-4D97-AF65-F5344CB8AC3E}">
        <p14:creationId xmlns:p14="http://schemas.microsoft.com/office/powerpoint/2010/main" val="96849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70D68-21F6-7A60-FF96-D3DF946262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F9BD69-5722-5A6F-7B34-9E7DA1E5C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1B3D68-6685-5AD8-56A9-680049D3C032}"/>
              </a:ext>
            </a:extLst>
          </p:cNvPr>
          <p:cNvSpPr>
            <a:spLocks noGrp="1"/>
          </p:cNvSpPr>
          <p:nvPr>
            <p:ph type="dt" sz="half" idx="10"/>
          </p:nvPr>
        </p:nvSpPr>
        <p:spPr/>
        <p:txBody>
          <a:bodyPr/>
          <a:lstStyle/>
          <a:p>
            <a:fld id="{2CFF4A45-D0DD-476C-A77C-34D615DB1376}" type="datetimeFigureOut">
              <a:rPr lang="en-IN" smtClean="0"/>
              <a:t>12-01-2025</a:t>
            </a:fld>
            <a:endParaRPr lang="en-IN"/>
          </a:p>
        </p:txBody>
      </p:sp>
      <p:sp>
        <p:nvSpPr>
          <p:cNvPr id="5" name="Footer Placeholder 4">
            <a:extLst>
              <a:ext uri="{FF2B5EF4-FFF2-40B4-BE49-F238E27FC236}">
                <a16:creationId xmlns:a16="http://schemas.microsoft.com/office/drawing/2014/main" id="{A76A74A7-5FE6-4662-CA31-352469D00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33ED0A-EF72-7C7D-AEFA-DF5385E607B3}"/>
              </a:ext>
            </a:extLst>
          </p:cNvPr>
          <p:cNvSpPr>
            <a:spLocks noGrp="1"/>
          </p:cNvSpPr>
          <p:nvPr>
            <p:ph type="sldNum" sz="quarter" idx="12"/>
          </p:nvPr>
        </p:nvSpPr>
        <p:spPr/>
        <p:txBody>
          <a:bodyPr/>
          <a:lstStyle/>
          <a:p>
            <a:fld id="{FD0D2A5C-BF96-42FA-9FBF-7BE2B0E5DB35}" type="slidenum">
              <a:rPr lang="en-IN" smtClean="0"/>
              <a:t>‹#›</a:t>
            </a:fld>
            <a:endParaRPr lang="en-IN"/>
          </a:p>
        </p:txBody>
      </p:sp>
    </p:spTree>
    <p:extLst>
      <p:ext uri="{BB962C8B-B14F-4D97-AF65-F5344CB8AC3E}">
        <p14:creationId xmlns:p14="http://schemas.microsoft.com/office/powerpoint/2010/main" val="2065594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4B5F-83A1-F126-5B5D-7771001901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0EF6F8-57CE-F614-450F-3487F86D02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A973C9-88EA-30A3-EB9E-EF61A1BFDA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623B9F-A7B1-6CC3-3A9B-FCAD4440EF8A}"/>
              </a:ext>
            </a:extLst>
          </p:cNvPr>
          <p:cNvSpPr>
            <a:spLocks noGrp="1"/>
          </p:cNvSpPr>
          <p:nvPr>
            <p:ph type="dt" sz="half" idx="10"/>
          </p:nvPr>
        </p:nvSpPr>
        <p:spPr/>
        <p:txBody>
          <a:bodyPr/>
          <a:lstStyle/>
          <a:p>
            <a:fld id="{2CFF4A45-D0DD-476C-A77C-34D615DB1376}" type="datetimeFigureOut">
              <a:rPr lang="en-IN" smtClean="0"/>
              <a:t>12-01-2025</a:t>
            </a:fld>
            <a:endParaRPr lang="en-IN"/>
          </a:p>
        </p:txBody>
      </p:sp>
      <p:sp>
        <p:nvSpPr>
          <p:cNvPr id="6" name="Footer Placeholder 5">
            <a:extLst>
              <a:ext uri="{FF2B5EF4-FFF2-40B4-BE49-F238E27FC236}">
                <a16:creationId xmlns:a16="http://schemas.microsoft.com/office/drawing/2014/main" id="{004F0826-30E2-25AE-440A-E82E920578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1F6FBE-2ED8-FB89-51E4-101046FA9254}"/>
              </a:ext>
            </a:extLst>
          </p:cNvPr>
          <p:cNvSpPr>
            <a:spLocks noGrp="1"/>
          </p:cNvSpPr>
          <p:nvPr>
            <p:ph type="sldNum" sz="quarter" idx="12"/>
          </p:nvPr>
        </p:nvSpPr>
        <p:spPr/>
        <p:txBody>
          <a:bodyPr/>
          <a:lstStyle/>
          <a:p>
            <a:fld id="{FD0D2A5C-BF96-42FA-9FBF-7BE2B0E5DB35}" type="slidenum">
              <a:rPr lang="en-IN" smtClean="0"/>
              <a:t>‹#›</a:t>
            </a:fld>
            <a:endParaRPr lang="en-IN"/>
          </a:p>
        </p:txBody>
      </p:sp>
    </p:spTree>
    <p:extLst>
      <p:ext uri="{BB962C8B-B14F-4D97-AF65-F5344CB8AC3E}">
        <p14:creationId xmlns:p14="http://schemas.microsoft.com/office/powerpoint/2010/main" val="404492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67CD-C181-E451-5B43-A8BC205411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38D895-5098-B283-238A-B35F6F75F3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8DB421-13BA-72D8-99B3-34EB216864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5017A2-78F9-B29A-D045-498B874C5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2EC746-1D83-9FB9-E82C-CCEE80EF0A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84AB8D-4E1D-595E-4E02-E7E8EBFF53FC}"/>
              </a:ext>
            </a:extLst>
          </p:cNvPr>
          <p:cNvSpPr>
            <a:spLocks noGrp="1"/>
          </p:cNvSpPr>
          <p:nvPr>
            <p:ph type="dt" sz="half" idx="10"/>
          </p:nvPr>
        </p:nvSpPr>
        <p:spPr/>
        <p:txBody>
          <a:bodyPr/>
          <a:lstStyle/>
          <a:p>
            <a:fld id="{2CFF4A45-D0DD-476C-A77C-34D615DB1376}" type="datetimeFigureOut">
              <a:rPr lang="en-IN" smtClean="0"/>
              <a:t>12-01-2025</a:t>
            </a:fld>
            <a:endParaRPr lang="en-IN"/>
          </a:p>
        </p:txBody>
      </p:sp>
      <p:sp>
        <p:nvSpPr>
          <p:cNvPr id="8" name="Footer Placeholder 7">
            <a:extLst>
              <a:ext uri="{FF2B5EF4-FFF2-40B4-BE49-F238E27FC236}">
                <a16:creationId xmlns:a16="http://schemas.microsoft.com/office/drawing/2014/main" id="{3FD1F31B-961C-1065-AD72-8E1BD4FEDF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971292-E4BA-775B-A3AD-BB3E82671559}"/>
              </a:ext>
            </a:extLst>
          </p:cNvPr>
          <p:cNvSpPr>
            <a:spLocks noGrp="1"/>
          </p:cNvSpPr>
          <p:nvPr>
            <p:ph type="sldNum" sz="quarter" idx="12"/>
          </p:nvPr>
        </p:nvSpPr>
        <p:spPr/>
        <p:txBody>
          <a:bodyPr/>
          <a:lstStyle/>
          <a:p>
            <a:fld id="{FD0D2A5C-BF96-42FA-9FBF-7BE2B0E5DB35}" type="slidenum">
              <a:rPr lang="en-IN" smtClean="0"/>
              <a:t>‹#›</a:t>
            </a:fld>
            <a:endParaRPr lang="en-IN"/>
          </a:p>
        </p:txBody>
      </p:sp>
    </p:spTree>
    <p:extLst>
      <p:ext uri="{BB962C8B-B14F-4D97-AF65-F5344CB8AC3E}">
        <p14:creationId xmlns:p14="http://schemas.microsoft.com/office/powerpoint/2010/main" val="171972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1C5B-93DA-27E0-BD32-398871B794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4EB25C-5DCD-37B3-0D7B-415BC13EE91B}"/>
              </a:ext>
            </a:extLst>
          </p:cNvPr>
          <p:cNvSpPr>
            <a:spLocks noGrp="1"/>
          </p:cNvSpPr>
          <p:nvPr>
            <p:ph type="dt" sz="half" idx="10"/>
          </p:nvPr>
        </p:nvSpPr>
        <p:spPr/>
        <p:txBody>
          <a:bodyPr/>
          <a:lstStyle/>
          <a:p>
            <a:fld id="{2CFF4A45-D0DD-476C-A77C-34D615DB1376}" type="datetimeFigureOut">
              <a:rPr lang="en-IN" smtClean="0"/>
              <a:t>12-01-2025</a:t>
            </a:fld>
            <a:endParaRPr lang="en-IN"/>
          </a:p>
        </p:txBody>
      </p:sp>
      <p:sp>
        <p:nvSpPr>
          <p:cNvPr id="4" name="Footer Placeholder 3">
            <a:extLst>
              <a:ext uri="{FF2B5EF4-FFF2-40B4-BE49-F238E27FC236}">
                <a16:creationId xmlns:a16="http://schemas.microsoft.com/office/drawing/2014/main" id="{660F6907-AD42-E574-B28B-E8C8DE499D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1F9AA1-6E21-7D60-7C31-D7DE881EC972}"/>
              </a:ext>
            </a:extLst>
          </p:cNvPr>
          <p:cNvSpPr>
            <a:spLocks noGrp="1"/>
          </p:cNvSpPr>
          <p:nvPr>
            <p:ph type="sldNum" sz="quarter" idx="12"/>
          </p:nvPr>
        </p:nvSpPr>
        <p:spPr/>
        <p:txBody>
          <a:bodyPr/>
          <a:lstStyle/>
          <a:p>
            <a:fld id="{FD0D2A5C-BF96-42FA-9FBF-7BE2B0E5DB35}" type="slidenum">
              <a:rPr lang="en-IN" smtClean="0"/>
              <a:t>‹#›</a:t>
            </a:fld>
            <a:endParaRPr lang="en-IN"/>
          </a:p>
        </p:txBody>
      </p:sp>
    </p:spTree>
    <p:extLst>
      <p:ext uri="{BB962C8B-B14F-4D97-AF65-F5344CB8AC3E}">
        <p14:creationId xmlns:p14="http://schemas.microsoft.com/office/powerpoint/2010/main" val="429349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4780A-A71F-6DDB-E4C9-8A03B7A78DD4}"/>
              </a:ext>
            </a:extLst>
          </p:cNvPr>
          <p:cNvSpPr>
            <a:spLocks noGrp="1"/>
          </p:cNvSpPr>
          <p:nvPr>
            <p:ph type="dt" sz="half" idx="10"/>
          </p:nvPr>
        </p:nvSpPr>
        <p:spPr/>
        <p:txBody>
          <a:bodyPr/>
          <a:lstStyle/>
          <a:p>
            <a:fld id="{2CFF4A45-D0DD-476C-A77C-34D615DB1376}" type="datetimeFigureOut">
              <a:rPr lang="en-IN" smtClean="0"/>
              <a:t>12-01-2025</a:t>
            </a:fld>
            <a:endParaRPr lang="en-IN"/>
          </a:p>
        </p:txBody>
      </p:sp>
      <p:sp>
        <p:nvSpPr>
          <p:cNvPr id="3" name="Footer Placeholder 2">
            <a:extLst>
              <a:ext uri="{FF2B5EF4-FFF2-40B4-BE49-F238E27FC236}">
                <a16:creationId xmlns:a16="http://schemas.microsoft.com/office/drawing/2014/main" id="{FBB71C8C-38B6-B481-A15B-675F04AD5E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0A037C-65EA-5CBC-35EA-427E390CC2D2}"/>
              </a:ext>
            </a:extLst>
          </p:cNvPr>
          <p:cNvSpPr>
            <a:spLocks noGrp="1"/>
          </p:cNvSpPr>
          <p:nvPr>
            <p:ph type="sldNum" sz="quarter" idx="12"/>
          </p:nvPr>
        </p:nvSpPr>
        <p:spPr/>
        <p:txBody>
          <a:bodyPr/>
          <a:lstStyle/>
          <a:p>
            <a:fld id="{FD0D2A5C-BF96-42FA-9FBF-7BE2B0E5DB35}" type="slidenum">
              <a:rPr lang="en-IN" smtClean="0"/>
              <a:t>‹#›</a:t>
            </a:fld>
            <a:endParaRPr lang="en-IN"/>
          </a:p>
        </p:txBody>
      </p:sp>
    </p:spTree>
    <p:extLst>
      <p:ext uri="{BB962C8B-B14F-4D97-AF65-F5344CB8AC3E}">
        <p14:creationId xmlns:p14="http://schemas.microsoft.com/office/powerpoint/2010/main" val="102389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31EF-D69F-0A60-A7C2-C0A67D9E4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DD2A74-9BA4-A2A0-D73E-CC62108FEE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C7C400-478A-68BE-D2DB-07ABA2E3A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1DEAF0-F743-67B7-D78C-7FA093C30487}"/>
              </a:ext>
            </a:extLst>
          </p:cNvPr>
          <p:cNvSpPr>
            <a:spLocks noGrp="1"/>
          </p:cNvSpPr>
          <p:nvPr>
            <p:ph type="dt" sz="half" idx="10"/>
          </p:nvPr>
        </p:nvSpPr>
        <p:spPr/>
        <p:txBody>
          <a:bodyPr/>
          <a:lstStyle/>
          <a:p>
            <a:fld id="{2CFF4A45-D0DD-476C-A77C-34D615DB1376}" type="datetimeFigureOut">
              <a:rPr lang="en-IN" smtClean="0"/>
              <a:t>12-01-2025</a:t>
            </a:fld>
            <a:endParaRPr lang="en-IN"/>
          </a:p>
        </p:txBody>
      </p:sp>
      <p:sp>
        <p:nvSpPr>
          <p:cNvPr id="6" name="Footer Placeholder 5">
            <a:extLst>
              <a:ext uri="{FF2B5EF4-FFF2-40B4-BE49-F238E27FC236}">
                <a16:creationId xmlns:a16="http://schemas.microsoft.com/office/drawing/2014/main" id="{CD4A7BE7-99D9-BE58-1602-DD08767E2A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4A0A79-E1D7-393B-D7CF-3622294438B8}"/>
              </a:ext>
            </a:extLst>
          </p:cNvPr>
          <p:cNvSpPr>
            <a:spLocks noGrp="1"/>
          </p:cNvSpPr>
          <p:nvPr>
            <p:ph type="sldNum" sz="quarter" idx="12"/>
          </p:nvPr>
        </p:nvSpPr>
        <p:spPr/>
        <p:txBody>
          <a:bodyPr/>
          <a:lstStyle/>
          <a:p>
            <a:fld id="{FD0D2A5C-BF96-42FA-9FBF-7BE2B0E5DB35}" type="slidenum">
              <a:rPr lang="en-IN" smtClean="0"/>
              <a:t>‹#›</a:t>
            </a:fld>
            <a:endParaRPr lang="en-IN"/>
          </a:p>
        </p:txBody>
      </p:sp>
    </p:spTree>
    <p:extLst>
      <p:ext uri="{BB962C8B-B14F-4D97-AF65-F5344CB8AC3E}">
        <p14:creationId xmlns:p14="http://schemas.microsoft.com/office/powerpoint/2010/main" val="134960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C9DE-9F7E-03BB-A2A1-1C4D2FD02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F2E405-86D4-FE1F-6C9C-355422550F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20EC68-D0E2-DDE4-60B6-86906CD55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C755-8F0F-2BBF-AC35-A822C3096517}"/>
              </a:ext>
            </a:extLst>
          </p:cNvPr>
          <p:cNvSpPr>
            <a:spLocks noGrp="1"/>
          </p:cNvSpPr>
          <p:nvPr>
            <p:ph type="dt" sz="half" idx="10"/>
          </p:nvPr>
        </p:nvSpPr>
        <p:spPr/>
        <p:txBody>
          <a:bodyPr/>
          <a:lstStyle/>
          <a:p>
            <a:fld id="{2CFF4A45-D0DD-476C-A77C-34D615DB1376}" type="datetimeFigureOut">
              <a:rPr lang="en-IN" smtClean="0"/>
              <a:t>12-01-2025</a:t>
            </a:fld>
            <a:endParaRPr lang="en-IN"/>
          </a:p>
        </p:txBody>
      </p:sp>
      <p:sp>
        <p:nvSpPr>
          <p:cNvPr id="6" name="Footer Placeholder 5">
            <a:extLst>
              <a:ext uri="{FF2B5EF4-FFF2-40B4-BE49-F238E27FC236}">
                <a16:creationId xmlns:a16="http://schemas.microsoft.com/office/drawing/2014/main" id="{88266929-E793-FBC1-CF4B-7CEEBB24BE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B1762F-F268-FD65-41A2-A9B436904271}"/>
              </a:ext>
            </a:extLst>
          </p:cNvPr>
          <p:cNvSpPr>
            <a:spLocks noGrp="1"/>
          </p:cNvSpPr>
          <p:nvPr>
            <p:ph type="sldNum" sz="quarter" idx="12"/>
          </p:nvPr>
        </p:nvSpPr>
        <p:spPr/>
        <p:txBody>
          <a:bodyPr/>
          <a:lstStyle/>
          <a:p>
            <a:fld id="{FD0D2A5C-BF96-42FA-9FBF-7BE2B0E5DB35}" type="slidenum">
              <a:rPr lang="en-IN" smtClean="0"/>
              <a:t>‹#›</a:t>
            </a:fld>
            <a:endParaRPr lang="en-IN"/>
          </a:p>
        </p:txBody>
      </p:sp>
    </p:spTree>
    <p:extLst>
      <p:ext uri="{BB962C8B-B14F-4D97-AF65-F5344CB8AC3E}">
        <p14:creationId xmlns:p14="http://schemas.microsoft.com/office/powerpoint/2010/main" val="414278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252BA-C90D-FD09-612D-A30B426D9F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5285BA-5042-F8FC-17FC-74534EE9D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859D6-7B16-BEEB-D1EC-62635B48B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F4A45-D0DD-476C-A77C-34D615DB1376}" type="datetimeFigureOut">
              <a:rPr lang="en-IN" smtClean="0"/>
              <a:t>12-01-2025</a:t>
            </a:fld>
            <a:endParaRPr lang="en-IN"/>
          </a:p>
        </p:txBody>
      </p:sp>
      <p:sp>
        <p:nvSpPr>
          <p:cNvPr id="5" name="Footer Placeholder 4">
            <a:extLst>
              <a:ext uri="{FF2B5EF4-FFF2-40B4-BE49-F238E27FC236}">
                <a16:creationId xmlns:a16="http://schemas.microsoft.com/office/drawing/2014/main" id="{B82EBB67-9B3A-B909-1C7D-1D6DF8AB2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FFBD32-9B5F-6870-62D8-13AD5362A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0D2A5C-BF96-42FA-9FBF-7BE2B0E5DB35}" type="slidenum">
              <a:rPr lang="en-IN" smtClean="0"/>
              <a:t>‹#›</a:t>
            </a:fld>
            <a:endParaRPr lang="en-IN"/>
          </a:p>
        </p:txBody>
      </p:sp>
    </p:spTree>
    <p:extLst>
      <p:ext uri="{BB962C8B-B14F-4D97-AF65-F5344CB8AC3E}">
        <p14:creationId xmlns:p14="http://schemas.microsoft.com/office/powerpoint/2010/main" val="4042346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35B0-B09D-71BD-4222-E486B0AF5DF5}"/>
              </a:ext>
            </a:extLst>
          </p:cNvPr>
          <p:cNvSpPr>
            <a:spLocks noGrp="1"/>
          </p:cNvSpPr>
          <p:nvPr>
            <p:ph type="ctrTitle"/>
          </p:nvPr>
        </p:nvSpPr>
        <p:spPr/>
        <p:txBody>
          <a:bodyPr/>
          <a:lstStyle/>
          <a:p>
            <a:r>
              <a:rPr lang="en-IN" dirty="0"/>
              <a:t>Netflix</a:t>
            </a:r>
          </a:p>
        </p:txBody>
      </p:sp>
      <p:sp>
        <p:nvSpPr>
          <p:cNvPr id="3" name="Subtitle 2">
            <a:extLst>
              <a:ext uri="{FF2B5EF4-FFF2-40B4-BE49-F238E27FC236}">
                <a16:creationId xmlns:a16="http://schemas.microsoft.com/office/drawing/2014/main" id="{58DCF02C-B9C2-9032-1C04-DB2FE72153C0}"/>
              </a:ext>
            </a:extLst>
          </p:cNvPr>
          <p:cNvSpPr>
            <a:spLocks noGrp="1"/>
          </p:cNvSpPr>
          <p:nvPr>
            <p:ph type="subTitle" idx="1"/>
          </p:nvPr>
        </p:nvSpPr>
        <p:spPr/>
        <p:txBody>
          <a:bodyPr/>
          <a:lstStyle/>
          <a:p>
            <a:r>
              <a:rPr lang="en-IN" dirty="0"/>
              <a:t>13 Business Problems</a:t>
            </a:r>
          </a:p>
        </p:txBody>
      </p:sp>
    </p:spTree>
    <p:extLst>
      <p:ext uri="{BB962C8B-B14F-4D97-AF65-F5344CB8AC3E}">
        <p14:creationId xmlns:p14="http://schemas.microsoft.com/office/powerpoint/2010/main" val="31258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A98D-AFCE-60D6-234B-59D91A65C46F}"/>
              </a:ext>
            </a:extLst>
          </p:cNvPr>
          <p:cNvSpPr>
            <a:spLocks noGrp="1"/>
          </p:cNvSpPr>
          <p:nvPr>
            <p:ph type="title"/>
          </p:nvPr>
        </p:nvSpPr>
        <p:spPr>
          <a:xfrm>
            <a:off x="1514061" y="0"/>
            <a:ext cx="10515600" cy="1325563"/>
          </a:xfrm>
        </p:spPr>
        <p:txBody>
          <a:bodyPr/>
          <a:lstStyle/>
          <a:p>
            <a:r>
              <a:rPr lang="en-US" dirty="0"/>
              <a:t> </a:t>
            </a:r>
            <a:r>
              <a:rPr lang="en-US" sz="2800" dirty="0"/>
              <a:t>List all movies are documentaries</a:t>
            </a:r>
            <a:endParaRPr lang="en-IN" sz="2800" dirty="0"/>
          </a:p>
        </p:txBody>
      </p:sp>
      <p:pic>
        <p:nvPicPr>
          <p:cNvPr id="7" name="Content Placeholder 6">
            <a:extLst>
              <a:ext uri="{FF2B5EF4-FFF2-40B4-BE49-F238E27FC236}">
                <a16:creationId xmlns:a16="http://schemas.microsoft.com/office/drawing/2014/main" id="{478C68FF-5690-7EB2-CAEA-F2EB55853B73}"/>
              </a:ext>
            </a:extLst>
          </p:cNvPr>
          <p:cNvPicPr>
            <a:picLocks noGrp="1" noChangeAspect="1"/>
          </p:cNvPicPr>
          <p:nvPr>
            <p:ph idx="1"/>
          </p:nvPr>
        </p:nvPicPr>
        <p:blipFill>
          <a:blip r:embed="rId2"/>
          <a:stretch>
            <a:fillRect/>
          </a:stretch>
        </p:blipFill>
        <p:spPr>
          <a:xfrm>
            <a:off x="1443587" y="2629575"/>
            <a:ext cx="9304826" cy="2743438"/>
          </a:xfrm>
        </p:spPr>
      </p:pic>
    </p:spTree>
    <p:extLst>
      <p:ext uri="{BB962C8B-B14F-4D97-AF65-F5344CB8AC3E}">
        <p14:creationId xmlns:p14="http://schemas.microsoft.com/office/powerpoint/2010/main" val="2872878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8FA1-2269-1EC9-AABC-A222263914AE}"/>
              </a:ext>
            </a:extLst>
          </p:cNvPr>
          <p:cNvSpPr>
            <a:spLocks noGrp="1"/>
          </p:cNvSpPr>
          <p:nvPr>
            <p:ph type="title"/>
          </p:nvPr>
        </p:nvSpPr>
        <p:spPr>
          <a:xfrm>
            <a:off x="1126435" y="176282"/>
            <a:ext cx="10515600" cy="1325563"/>
          </a:xfrm>
        </p:spPr>
        <p:txBody>
          <a:bodyPr>
            <a:normAutofit/>
          </a:bodyPr>
          <a:lstStyle/>
          <a:p>
            <a:r>
              <a:rPr lang="en-US" sz="2800" dirty="0"/>
              <a:t>Find all the content without director</a:t>
            </a:r>
            <a:endParaRPr lang="en-IN" sz="2800" dirty="0"/>
          </a:p>
        </p:txBody>
      </p:sp>
      <p:pic>
        <p:nvPicPr>
          <p:cNvPr id="5" name="Content Placeholder 4">
            <a:extLst>
              <a:ext uri="{FF2B5EF4-FFF2-40B4-BE49-F238E27FC236}">
                <a16:creationId xmlns:a16="http://schemas.microsoft.com/office/drawing/2014/main" id="{FDE47958-5B9E-797D-5BEC-80D25FE4D8B1}"/>
              </a:ext>
            </a:extLst>
          </p:cNvPr>
          <p:cNvPicPr>
            <a:picLocks noGrp="1" noChangeAspect="1"/>
          </p:cNvPicPr>
          <p:nvPr>
            <p:ph idx="1"/>
          </p:nvPr>
        </p:nvPicPr>
        <p:blipFill>
          <a:blip r:embed="rId2"/>
          <a:stretch>
            <a:fillRect/>
          </a:stretch>
        </p:blipFill>
        <p:spPr>
          <a:xfrm>
            <a:off x="1474069" y="2743885"/>
            <a:ext cx="9243861" cy="2514818"/>
          </a:xfrm>
        </p:spPr>
      </p:pic>
    </p:spTree>
    <p:extLst>
      <p:ext uri="{BB962C8B-B14F-4D97-AF65-F5344CB8AC3E}">
        <p14:creationId xmlns:p14="http://schemas.microsoft.com/office/powerpoint/2010/main" val="177809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5DA6-10D6-6758-072D-E73A82A174DA}"/>
              </a:ext>
            </a:extLst>
          </p:cNvPr>
          <p:cNvSpPr>
            <a:spLocks noGrp="1"/>
          </p:cNvSpPr>
          <p:nvPr>
            <p:ph type="title"/>
          </p:nvPr>
        </p:nvSpPr>
        <p:spPr/>
        <p:txBody>
          <a:bodyPr>
            <a:normAutofit/>
          </a:bodyPr>
          <a:lstStyle/>
          <a:p>
            <a:r>
              <a:rPr lang="en-US" sz="2800" dirty="0"/>
              <a:t>Find how many movies actor Salman Khan appeared in last 10 years</a:t>
            </a:r>
            <a:endParaRPr lang="en-IN" sz="2800" dirty="0"/>
          </a:p>
        </p:txBody>
      </p:sp>
      <p:pic>
        <p:nvPicPr>
          <p:cNvPr id="5" name="Content Placeholder 4">
            <a:extLst>
              <a:ext uri="{FF2B5EF4-FFF2-40B4-BE49-F238E27FC236}">
                <a16:creationId xmlns:a16="http://schemas.microsoft.com/office/drawing/2014/main" id="{53617F68-D50C-D6B8-270B-6B0C019952D2}"/>
              </a:ext>
            </a:extLst>
          </p:cNvPr>
          <p:cNvPicPr>
            <a:picLocks noGrp="1" noChangeAspect="1"/>
          </p:cNvPicPr>
          <p:nvPr>
            <p:ph idx="1"/>
          </p:nvPr>
        </p:nvPicPr>
        <p:blipFill>
          <a:blip r:embed="rId2"/>
          <a:stretch>
            <a:fillRect/>
          </a:stretch>
        </p:blipFill>
        <p:spPr>
          <a:xfrm>
            <a:off x="1302604" y="3002987"/>
            <a:ext cx="9586791" cy="1996613"/>
          </a:xfrm>
        </p:spPr>
      </p:pic>
    </p:spTree>
    <p:extLst>
      <p:ext uri="{BB962C8B-B14F-4D97-AF65-F5344CB8AC3E}">
        <p14:creationId xmlns:p14="http://schemas.microsoft.com/office/powerpoint/2010/main" val="2718036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B177-E960-461A-088E-AC1EC1B6EF77}"/>
              </a:ext>
            </a:extLst>
          </p:cNvPr>
          <p:cNvSpPr>
            <a:spLocks noGrp="1"/>
          </p:cNvSpPr>
          <p:nvPr>
            <p:ph type="title"/>
          </p:nvPr>
        </p:nvSpPr>
        <p:spPr/>
        <p:txBody>
          <a:bodyPr>
            <a:noAutofit/>
          </a:bodyPr>
          <a:lstStyle/>
          <a:p>
            <a:r>
              <a:rPr lang="en-US" sz="2800" dirty="0"/>
              <a:t>Categorize the content based on the presence of the keywords kill and violence in the description field. Label content containing  these keywords as 'Bad' and all other content as 'Good'. Count how many items  fall into each category</a:t>
            </a:r>
            <a:endParaRPr lang="en-IN" sz="2800" dirty="0"/>
          </a:p>
        </p:txBody>
      </p:sp>
      <p:pic>
        <p:nvPicPr>
          <p:cNvPr id="5" name="Content Placeholder 4">
            <a:extLst>
              <a:ext uri="{FF2B5EF4-FFF2-40B4-BE49-F238E27FC236}">
                <a16:creationId xmlns:a16="http://schemas.microsoft.com/office/drawing/2014/main" id="{FE2F9317-BD31-AC26-D850-87458EA457AA}"/>
              </a:ext>
            </a:extLst>
          </p:cNvPr>
          <p:cNvPicPr>
            <a:picLocks noGrp="1" noChangeAspect="1"/>
          </p:cNvPicPr>
          <p:nvPr>
            <p:ph idx="1"/>
          </p:nvPr>
        </p:nvPicPr>
        <p:blipFill>
          <a:blip r:embed="rId2"/>
          <a:stretch>
            <a:fillRect/>
          </a:stretch>
        </p:blipFill>
        <p:spPr>
          <a:xfrm>
            <a:off x="1763654" y="2918162"/>
            <a:ext cx="8664691" cy="3223539"/>
          </a:xfrm>
        </p:spPr>
      </p:pic>
    </p:spTree>
    <p:extLst>
      <p:ext uri="{BB962C8B-B14F-4D97-AF65-F5344CB8AC3E}">
        <p14:creationId xmlns:p14="http://schemas.microsoft.com/office/powerpoint/2010/main" val="338459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31FE-32D8-F4E1-06BD-65418DD4BCD2}"/>
              </a:ext>
            </a:extLst>
          </p:cNvPr>
          <p:cNvSpPr>
            <a:spLocks noGrp="1"/>
          </p:cNvSpPr>
          <p:nvPr>
            <p:ph type="title"/>
          </p:nvPr>
        </p:nvSpPr>
        <p:spPr>
          <a:xfrm>
            <a:off x="1394792" y="-102014"/>
            <a:ext cx="10515600" cy="1325563"/>
          </a:xfrm>
        </p:spPr>
        <p:txBody>
          <a:bodyPr>
            <a:normAutofit/>
          </a:bodyPr>
          <a:lstStyle/>
          <a:p>
            <a:r>
              <a:rPr lang="en-US" sz="2800" dirty="0"/>
              <a:t>Count the number of Movies vs TV Shows</a:t>
            </a:r>
            <a:endParaRPr lang="en-IN" sz="2800" dirty="0"/>
          </a:p>
        </p:txBody>
      </p:sp>
      <p:pic>
        <p:nvPicPr>
          <p:cNvPr id="5" name="Content Placeholder 4">
            <a:extLst>
              <a:ext uri="{FF2B5EF4-FFF2-40B4-BE49-F238E27FC236}">
                <a16:creationId xmlns:a16="http://schemas.microsoft.com/office/drawing/2014/main" id="{D0B938E5-B7E7-2896-6ADC-6F0882AF23E7}"/>
              </a:ext>
            </a:extLst>
          </p:cNvPr>
          <p:cNvPicPr>
            <a:picLocks noGrp="1" noChangeAspect="1"/>
          </p:cNvPicPr>
          <p:nvPr>
            <p:ph idx="1"/>
          </p:nvPr>
        </p:nvPicPr>
        <p:blipFill>
          <a:blip r:embed="rId2"/>
          <a:stretch>
            <a:fillRect/>
          </a:stretch>
        </p:blipFill>
        <p:spPr>
          <a:xfrm>
            <a:off x="3935543" y="2667678"/>
            <a:ext cx="4320914" cy="2667231"/>
          </a:xfrm>
        </p:spPr>
      </p:pic>
    </p:spTree>
    <p:extLst>
      <p:ext uri="{BB962C8B-B14F-4D97-AF65-F5344CB8AC3E}">
        <p14:creationId xmlns:p14="http://schemas.microsoft.com/office/powerpoint/2010/main" val="4229543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6727-9233-CD18-869C-898A9A799C82}"/>
              </a:ext>
            </a:extLst>
          </p:cNvPr>
          <p:cNvSpPr>
            <a:spLocks noGrp="1"/>
          </p:cNvSpPr>
          <p:nvPr>
            <p:ph type="title"/>
          </p:nvPr>
        </p:nvSpPr>
        <p:spPr/>
        <p:txBody>
          <a:bodyPr>
            <a:normAutofit/>
          </a:bodyPr>
          <a:lstStyle/>
          <a:p>
            <a:r>
              <a:rPr lang="en-US" sz="2800" dirty="0"/>
              <a:t>Find the most common  rating for movies and tv shows</a:t>
            </a:r>
            <a:endParaRPr lang="en-IN" sz="2800" dirty="0"/>
          </a:p>
        </p:txBody>
      </p:sp>
      <p:pic>
        <p:nvPicPr>
          <p:cNvPr id="9" name="Content Placeholder 8">
            <a:extLst>
              <a:ext uri="{FF2B5EF4-FFF2-40B4-BE49-F238E27FC236}">
                <a16:creationId xmlns:a16="http://schemas.microsoft.com/office/drawing/2014/main" id="{A2F20898-7B34-0B42-8DB8-B261CF1EF322}"/>
              </a:ext>
            </a:extLst>
          </p:cNvPr>
          <p:cNvPicPr>
            <a:picLocks noGrp="1" noChangeAspect="1"/>
          </p:cNvPicPr>
          <p:nvPr>
            <p:ph idx="1"/>
          </p:nvPr>
        </p:nvPicPr>
        <p:blipFill>
          <a:blip r:embed="rId2"/>
          <a:stretch>
            <a:fillRect/>
          </a:stretch>
        </p:blipFill>
        <p:spPr>
          <a:xfrm>
            <a:off x="3257304" y="2427627"/>
            <a:ext cx="5677392" cy="3147333"/>
          </a:xfrm>
        </p:spPr>
      </p:pic>
    </p:spTree>
    <p:extLst>
      <p:ext uri="{BB962C8B-B14F-4D97-AF65-F5344CB8AC3E}">
        <p14:creationId xmlns:p14="http://schemas.microsoft.com/office/powerpoint/2010/main" val="350238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8E82-6482-0FB7-B7EA-6BC943E5E59C}"/>
              </a:ext>
            </a:extLst>
          </p:cNvPr>
          <p:cNvSpPr>
            <a:spLocks noGrp="1"/>
          </p:cNvSpPr>
          <p:nvPr>
            <p:ph type="title"/>
          </p:nvPr>
        </p:nvSpPr>
        <p:spPr/>
        <p:txBody>
          <a:bodyPr/>
          <a:lstStyle/>
          <a:p>
            <a:r>
              <a:rPr lang="en-US" sz="2800" dirty="0"/>
              <a:t>List all movies release in a specific year (year 2020)</a:t>
            </a:r>
            <a:endParaRPr lang="en-IN" sz="2800" dirty="0"/>
          </a:p>
        </p:txBody>
      </p:sp>
      <p:pic>
        <p:nvPicPr>
          <p:cNvPr id="5" name="Content Placeholder 4">
            <a:extLst>
              <a:ext uri="{FF2B5EF4-FFF2-40B4-BE49-F238E27FC236}">
                <a16:creationId xmlns:a16="http://schemas.microsoft.com/office/drawing/2014/main" id="{880E81BE-347F-A5BB-5947-7217FE1340F8}"/>
              </a:ext>
            </a:extLst>
          </p:cNvPr>
          <p:cNvPicPr>
            <a:picLocks noGrp="1" noChangeAspect="1"/>
          </p:cNvPicPr>
          <p:nvPr>
            <p:ph idx="1"/>
          </p:nvPr>
        </p:nvPicPr>
        <p:blipFill>
          <a:blip r:embed="rId2"/>
          <a:stretch>
            <a:fillRect/>
          </a:stretch>
        </p:blipFill>
        <p:spPr>
          <a:xfrm>
            <a:off x="1112088" y="2869626"/>
            <a:ext cx="9967824" cy="2263336"/>
          </a:xfrm>
        </p:spPr>
      </p:pic>
    </p:spTree>
    <p:extLst>
      <p:ext uri="{BB962C8B-B14F-4D97-AF65-F5344CB8AC3E}">
        <p14:creationId xmlns:p14="http://schemas.microsoft.com/office/powerpoint/2010/main" val="113060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D30C-EC7C-4593-30AF-A2F47B045F75}"/>
              </a:ext>
            </a:extLst>
          </p:cNvPr>
          <p:cNvSpPr>
            <a:spLocks noGrp="1"/>
          </p:cNvSpPr>
          <p:nvPr>
            <p:ph type="title"/>
          </p:nvPr>
        </p:nvSpPr>
        <p:spPr>
          <a:xfrm>
            <a:off x="758687" y="384234"/>
            <a:ext cx="10515600" cy="1325563"/>
          </a:xfrm>
        </p:spPr>
        <p:txBody>
          <a:bodyPr>
            <a:normAutofit/>
          </a:bodyPr>
          <a:lstStyle/>
          <a:p>
            <a:r>
              <a:rPr lang="en-IN" sz="2800" dirty="0"/>
              <a:t>Identify the longest movie</a:t>
            </a:r>
          </a:p>
        </p:txBody>
      </p:sp>
      <p:pic>
        <p:nvPicPr>
          <p:cNvPr id="5" name="Content Placeholder 4">
            <a:extLst>
              <a:ext uri="{FF2B5EF4-FFF2-40B4-BE49-F238E27FC236}">
                <a16:creationId xmlns:a16="http://schemas.microsoft.com/office/drawing/2014/main" id="{96A02812-CA42-9935-337D-8A16F83D6780}"/>
              </a:ext>
            </a:extLst>
          </p:cNvPr>
          <p:cNvPicPr>
            <a:picLocks noGrp="1" noChangeAspect="1"/>
          </p:cNvPicPr>
          <p:nvPr>
            <p:ph idx="1"/>
          </p:nvPr>
        </p:nvPicPr>
        <p:blipFill>
          <a:blip r:embed="rId2"/>
          <a:stretch>
            <a:fillRect/>
          </a:stretch>
        </p:blipFill>
        <p:spPr>
          <a:xfrm>
            <a:off x="1062554" y="2854384"/>
            <a:ext cx="10066892" cy="2293819"/>
          </a:xfrm>
        </p:spPr>
      </p:pic>
    </p:spTree>
    <p:extLst>
      <p:ext uri="{BB962C8B-B14F-4D97-AF65-F5344CB8AC3E}">
        <p14:creationId xmlns:p14="http://schemas.microsoft.com/office/powerpoint/2010/main" val="258405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9AD7-6334-89EE-FE1C-5AE569E3B47D}"/>
              </a:ext>
            </a:extLst>
          </p:cNvPr>
          <p:cNvSpPr>
            <a:spLocks noGrp="1"/>
          </p:cNvSpPr>
          <p:nvPr>
            <p:ph type="title"/>
          </p:nvPr>
        </p:nvSpPr>
        <p:spPr/>
        <p:txBody>
          <a:bodyPr>
            <a:normAutofit/>
          </a:bodyPr>
          <a:lstStyle/>
          <a:p>
            <a:r>
              <a:rPr lang="en-US" sz="2800" dirty="0"/>
              <a:t>Find content added in last 5 years-- changed the date format using </a:t>
            </a:r>
            <a:r>
              <a:rPr lang="en-US" sz="2800" dirty="0" err="1"/>
              <a:t>str_to_date</a:t>
            </a:r>
            <a:r>
              <a:rPr lang="en-US" sz="2800" dirty="0"/>
              <a:t> function</a:t>
            </a:r>
            <a:endParaRPr lang="en-IN" sz="2800" dirty="0"/>
          </a:p>
        </p:txBody>
      </p:sp>
      <p:pic>
        <p:nvPicPr>
          <p:cNvPr id="5" name="Content Placeholder 4">
            <a:extLst>
              <a:ext uri="{FF2B5EF4-FFF2-40B4-BE49-F238E27FC236}">
                <a16:creationId xmlns:a16="http://schemas.microsoft.com/office/drawing/2014/main" id="{29F14B4B-8F6E-8591-4BDD-4EBF6B3F6B1D}"/>
              </a:ext>
            </a:extLst>
          </p:cNvPr>
          <p:cNvPicPr>
            <a:picLocks noGrp="1" noChangeAspect="1"/>
          </p:cNvPicPr>
          <p:nvPr>
            <p:ph idx="1"/>
          </p:nvPr>
        </p:nvPicPr>
        <p:blipFill>
          <a:blip r:embed="rId2"/>
          <a:stretch>
            <a:fillRect/>
          </a:stretch>
        </p:blipFill>
        <p:spPr>
          <a:xfrm>
            <a:off x="1329277" y="2507644"/>
            <a:ext cx="9533446" cy="2987299"/>
          </a:xfrm>
        </p:spPr>
      </p:pic>
    </p:spTree>
    <p:extLst>
      <p:ext uri="{BB962C8B-B14F-4D97-AF65-F5344CB8AC3E}">
        <p14:creationId xmlns:p14="http://schemas.microsoft.com/office/powerpoint/2010/main" val="136450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77313-E988-BA10-D8C0-96C1EF7EF610}"/>
              </a:ext>
            </a:extLst>
          </p:cNvPr>
          <p:cNvSpPr>
            <a:spLocks noGrp="1"/>
          </p:cNvSpPr>
          <p:nvPr>
            <p:ph type="title"/>
          </p:nvPr>
        </p:nvSpPr>
        <p:spPr/>
        <p:txBody>
          <a:bodyPr/>
          <a:lstStyle/>
          <a:p>
            <a:r>
              <a:rPr lang="en-US" dirty="0"/>
              <a:t> </a:t>
            </a:r>
            <a:r>
              <a:rPr lang="en-US" sz="2800" dirty="0"/>
              <a:t>Find all the movies/TV shows by director Rajiv </a:t>
            </a:r>
            <a:r>
              <a:rPr lang="en-US" sz="2800" dirty="0" err="1"/>
              <a:t>Chilaka</a:t>
            </a:r>
            <a:endParaRPr lang="en-IN" sz="2800" dirty="0"/>
          </a:p>
        </p:txBody>
      </p:sp>
      <p:sp>
        <p:nvSpPr>
          <p:cNvPr id="3" name="Content Placeholder 2">
            <a:extLst>
              <a:ext uri="{FF2B5EF4-FFF2-40B4-BE49-F238E27FC236}">
                <a16:creationId xmlns:a16="http://schemas.microsoft.com/office/drawing/2014/main" id="{EFA5EC1F-9F17-9BD1-AB46-E6C562034853}"/>
              </a:ext>
            </a:extLst>
          </p:cNvPr>
          <p:cNvSpPr>
            <a:spLocks noGrp="1"/>
          </p:cNvSpPr>
          <p:nvPr>
            <p:ph idx="1"/>
          </p:nvPr>
        </p:nvSpPr>
        <p:spPr/>
        <p:txBody>
          <a:bodyPr/>
          <a:lstStyle/>
          <a:p>
            <a:r>
              <a:rPr lang="en-US" dirty="0"/>
              <a:t> multiple director names found in one column</a:t>
            </a:r>
          </a:p>
          <a:p>
            <a:endParaRPr lang="en-US" dirty="0"/>
          </a:p>
          <a:p>
            <a:endParaRPr lang="en-IN" dirty="0"/>
          </a:p>
        </p:txBody>
      </p:sp>
      <p:pic>
        <p:nvPicPr>
          <p:cNvPr id="5" name="Picture 4">
            <a:extLst>
              <a:ext uri="{FF2B5EF4-FFF2-40B4-BE49-F238E27FC236}">
                <a16:creationId xmlns:a16="http://schemas.microsoft.com/office/drawing/2014/main" id="{8EA6FC87-FBCA-8E24-080D-7978E3A68CF5}"/>
              </a:ext>
            </a:extLst>
          </p:cNvPr>
          <p:cNvPicPr>
            <a:picLocks noChangeAspect="1"/>
          </p:cNvPicPr>
          <p:nvPr/>
        </p:nvPicPr>
        <p:blipFill>
          <a:blip r:embed="rId2"/>
          <a:stretch>
            <a:fillRect/>
          </a:stretch>
        </p:blipFill>
        <p:spPr>
          <a:xfrm>
            <a:off x="913951" y="2205884"/>
            <a:ext cx="10364098" cy="2446232"/>
          </a:xfrm>
          <a:prstGeom prst="rect">
            <a:avLst/>
          </a:prstGeom>
        </p:spPr>
      </p:pic>
    </p:spTree>
    <p:extLst>
      <p:ext uri="{BB962C8B-B14F-4D97-AF65-F5344CB8AC3E}">
        <p14:creationId xmlns:p14="http://schemas.microsoft.com/office/powerpoint/2010/main" val="293270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7630-E43F-ACBB-8F84-7B4174ECBCA2}"/>
              </a:ext>
            </a:extLst>
          </p:cNvPr>
          <p:cNvSpPr>
            <a:spLocks noGrp="1"/>
          </p:cNvSpPr>
          <p:nvPr>
            <p:ph type="title"/>
          </p:nvPr>
        </p:nvSpPr>
        <p:spPr/>
        <p:txBody>
          <a:bodyPr>
            <a:normAutofit/>
          </a:bodyPr>
          <a:lstStyle/>
          <a:p>
            <a:r>
              <a:rPr lang="en-US" sz="2800" dirty="0"/>
              <a:t>List all TV shows with more than 5 seasons</a:t>
            </a:r>
            <a:endParaRPr lang="en-IN" sz="2800" dirty="0"/>
          </a:p>
        </p:txBody>
      </p:sp>
      <p:pic>
        <p:nvPicPr>
          <p:cNvPr id="5" name="Content Placeholder 4">
            <a:extLst>
              <a:ext uri="{FF2B5EF4-FFF2-40B4-BE49-F238E27FC236}">
                <a16:creationId xmlns:a16="http://schemas.microsoft.com/office/drawing/2014/main" id="{D1C3B439-299A-4AFA-E8E7-A108A8B5AB7E}"/>
              </a:ext>
            </a:extLst>
          </p:cNvPr>
          <p:cNvPicPr>
            <a:picLocks noGrp="1" noChangeAspect="1"/>
          </p:cNvPicPr>
          <p:nvPr>
            <p:ph idx="1"/>
          </p:nvPr>
        </p:nvPicPr>
        <p:blipFill>
          <a:blip r:embed="rId2"/>
          <a:stretch>
            <a:fillRect/>
          </a:stretch>
        </p:blipFill>
        <p:spPr>
          <a:xfrm>
            <a:off x="944433" y="2400955"/>
            <a:ext cx="10303133" cy="3200677"/>
          </a:xfrm>
        </p:spPr>
      </p:pic>
    </p:spTree>
    <p:extLst>
      <p:ext uri="{BB962C8B-B14F-4D97-AF65-F5344CB8AC3E}">
        <p14:creationId xmlns:p14="http://schemas.microsoft.com/office/powerpoint/2010/main" val="17135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2E6E-E66F-EFA2-490D-D463BB915BDA}"/>
              </a:ext>
            </a:extLst>
          </p:cNvPr>
          <p:cNvSpPr>
            <a:spLocks noGrp="1"/>
          </p:cNvSpPr>
          <p:nvPr>
            <p:ph type="title"/>
          </p:nvPr>
        </p:nvSpPr>
        <p:spPr/>
        <p:txBody>
          <a:bodyPr/>
          <a:lstStyle/>
          <a:p>
            <a:r>
              <a:rPr lang="en-US" dirty="0"/>
              <a:t> </a:t>
            </a:r>
            <a:r>
              <a:rPr lang="en-US" sz="2800" dirty="0"/>
              <a:t>Find each year and the average number of contents released by India on </a:t>
            </a:r>
            <a:r>
              <a:rPr lang="en-US" sz="2800" dirty="0" err="1"/>
              <a:t>netflix</a:t>
            </a:r>
            <a:r>
              <a:rPr lang="en-US" sz="2800" dirty="0"/>
              <a:t>.</a:t>
            </a:r>
            <a:endParaRPr lang="en-IN" sz="2800" dirty="0"/>
          </a:p>
        </p:txBody>
      </p:sp>
      <p:pic>
        <p:nvPicPr>
          <p:cNvPr id="5" name="Content Placeholder 4">
            <a:extLst>
              <a:ext uri="{FF2B5EF4-FFF2-40B4-BE49-F238E27FC236}">
                <a16:creationId xmlns:a16="http://schemas.microsoft.com/office/drawing/2014/main" id="{4E8CA601-623D-DB62-26B7-23CBD33C3E18}"/>
              </a:ext>
            </a:extLst>
          </p:cNvPr>
          <p:cNvPicPr>
            <a:picLocks noGrp="1" noChangeAspect="1"/>
          </p:cNvPicPr>
          <p:nvPr>
            <p:ph idx="1"/>
          </p:nvPr>
        </p:nvPicPr>
        <p:blipFill>
          <a:blip r:embed="rId2"/>
          <a:stretch>
            <a:fillRect/>
          </a:stretch>
        </p:blipFill>
        <p:spPr>
          <a:xfrm>
            <a:off x="1672206" y="2412386"/>
            <a:ext cx="8847587" cy="3177815"/>
          </a:xfrm>
        </p:spPr>
      </p:pic>
    </p:spTree>
    <p:extLst>
      <p:ext uri="{BB962C8B-B14F-4D97-AF65-F5344CB8AC3E}">
        <p14:creationId xmlns:p14="http://schemas.microsoft.com/office/powerpoint/2010/main" val="3508352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167</Words>
  <Application>Microsoft Office PowerPoint</Application>
  <PresentationFormat>Widescreen</PresentationFormat>
  <Paragraphs>15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Netflix</vt:lpstr>
      <vt:lpstr>Count the number of Movies vs TV Shows</vt:lpstr>
      <vt:lpstr>Find the most common  rating for movies and tv shows</vt:lpstr>
      <vt:lpstr>List all movies release in a specific year (year 2020)</vt:lpstr>
      <vt:lpstr>Identify the longest movie</vt:lpstr>
      <vt:lpstr>Find content added in last 5 years-- changed the date format using str_to_date function</vt:lpstr>
      <vt:lpstr> Find all the movies/TV shows by director Rajiv Chilaka</vt:lpstr>
      <vt:lpstr>List all TV shows with more than 5 seasons</vt:lpstr>
      <vt:lpstr> Find each year and the average number of contents released by India on netflix.</vt:lpstr>
      <vt:lpstr> List all movies are documentaries</vt:lpstr>
      <vt:lpstr>Find all the content without director</vt:lpstr>
      <vt:lpstr>Find how many movies actor Salman Khan appeared in last 10 years</vt:lpstr>
      <vt:lpstr>Categorize the content based on the presence of the keywords kill and violence in the description field. Label content containing  these keywords as 'Bad' and all other content as 'Good'. Count how many items  fall into each category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Indu Pillai</dc:creator>
  <cp:lastModifiedBy>Indu Pillai</cp:lastModifiedBy>
  <cp:revision>3</cp:revision>
  <dcterms:created xsi:type="dcterms:W3CDTF">2025-01-12T08:39:15Z</dcterms:created>
  <dcterms:modified xsi:type="dcterms:W3CDTF">2025-01-12T15:02:15Z</dcterms:modified>
</cp:coreProperties>
</file>