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5DD8-CB85-15B1-AC77-6F734C00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38A0-4F66-A963-FAAE-6CCF154E7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9315-CE69-D130-0C38-6B15C6DF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10D0-DC57-1BEB-FAA7-65F6E8A8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25A3-DC03-1EC9-55C8-D11AA599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1-67AD-E7F0-C0EB-FB15133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7AF41-2E7E-0A4F-40EE-59F9439AA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0FD4-B5A7-1BC7-0688-D21A5B0B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75FE-2CEB-5276-4128-349D0820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64B5-5DA7-6058-E88D-D878C4C6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3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4E9EF-9C13-4BDE-3D21-D570EEC1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12203-35D1-5CBC-C047-C056987B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9C30B-73BE-048A-B062-A7574D1D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75DA-FC17-32CB-7DC2-BB2C79AA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BEDF-69D1-5DBB-9A9F-90B75561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FD37-86A4-BEBB-D381-E0D84494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76B1-5E80-6EA3-C1C4-ED1031AA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B464-7C97-304A-4A6A-5EF3B856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EA11-7B63-9EC2-5C98-6306A25B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F7D5-6171-55F4-DFE3-D670EFCE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38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0A7-E5CB-A6C4-7320-D5E8780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E2FA-5A88-4F93-673A-141A7827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7F05-64A6-11A8-9AAB-C4014BF9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D4FDB-B134-AA92-25BB-B5742143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E6E07-0A59-0DD6-1FE0-C0B879A4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29C8-ECA5-D087-772E-1F730E91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2A26-1F45-8028-E222-A0EF03BC6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1DE1-70AA-C2CD-44B4-7B4B0BDF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D6FEA-B941-1484-BC06-D1E7E3EF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C587-F7E0-E87E-6DE6-7D7F8F18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BDC30-F8CA-FF33-4457-85ED0A52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1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C131-81FA-FEB6-E244-4056B5FA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B322-8E03-4B35-FDEA-BA815662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85B4-82C7-43E8-0705-87D676A5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77455-697F-BFA3-8B8E-4E3C7AB15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610A1-583C-ECFC-EC17-F8C07D7D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35F17-21B5-E4D2-5BDF-4BD2ED5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A6889-7060-66B1-4154-DE90526D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3E912-9042-3C8B-C8F1-17B86A7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8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47E-D3D1-C458-1194-404AA17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023FF-7609-AE22-457D-297A1236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8BCE9-5677-1F07-F198-393FF55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1DC5-9036-8FE2-E215-21C84FC5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0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FF49C-F8BC-3BB2-3C33-980A6C25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0A7DE-E2A0-1A3E-3704-8A65EECA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A418B-EEE0-B3A7-F3C9-1399C618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A023-BBAF-81C7-6865-ADE62F71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ECA4-B8C9-FE05-D7B5-5A23196EC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0513D-50EC-14B3-007A-1D319FFE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3D53-E4F4-5F33-8C9E-FBCD818D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EE02-BC83-DF2F-6A5F-DAE37BA8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F35D-A5EA-D374-E66B-787F28AE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EBAE-A670-5F70-B48A-8BDE2058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0656F-F467-82CD-6DB1-2D3849722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011A-38BA-32E5-4F2F-94CD42E2A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CA7C2-74F9-231B-80F5-1B91461F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60BF-0EC8-14B0-EFBA-A2622587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5016-CF60-E075-8737-AC8FF595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1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B1DEF-0D05-AC31-AD0F-A73FFCFF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05667-B6E0-6552-9AD8-BE35019F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33911-C820-B3FA-3075-8BEF79D6A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BBE6-B416-4381-9C6F-39EC241CDD73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7AD9-D597-D0F7-B273-7380FFEEE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DBF0-3D04-943F-8500-E10C06E9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DE71-4682-4C55-87F6-AF8C5D617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81D1-C146-9365-93FD-E4F3ECF07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Change the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abreviations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item_fat_content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C70F2-9C64-8961-0E8C-87E3C5451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blinkt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Item_Fat_Content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Item_Fat_Content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LF'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'low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fat'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'Low Fat'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Item_Fat_Content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'reg'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'Regular'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Item_Fat_Content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1C5F0-FBCF-38E5-E7BB-33EAD90A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2055-CDCD-830E-0C11-3EE333E14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0119A-A57E-58D6-266B-AFAFBBD5D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46D28-7216-85E1-96A3-ACC200C3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89" y="1996316"/>
            <a:ext cx="7163421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6066A-869B-1ECB-8B82-50DD4ABA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89" y="1996316"/>
            <a:ext cx="7163421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4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65F9-A958-1959-72F4-934D0F9C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674D65-8AC3-8799-193F-C846CA76E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720" y="2339990"/>
            <a:ext cx="7140559" cy="3322608"/>
          </a:xfrm>
        </p:spPr>
      </p:pic>
    </p:spTree>
    <p:extLst>
      <p:ext uri="{BB962C8B-B14F-4D97-AF65-F5344CB8AC3E}">
        <p14:creationId xmlns:p14="http://schemas.microsoft.com/office/powerpoint/2010/main" val="416254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706F-0915-8D77-BDB9-DEC7E962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44689-069A-3976-0CAC-CF76391E9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652" y="2286645"/>
            <a:ext cx="7338696" cy="3429297"/>
          </a:xfrm>
        </p:spPr>
      </p:pic>
    </p:spTree>
    <p:extLst>
      <p:ext uri="{BB962C8B-B14F-4D97-AF65-F5344CB8AC3E}">
        <p14:creationId xmlns:p14="http://schemas.microsoft.com/office/powerpoint/2010/main" val="7095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1FCF-042A-8F3D-BAA4-C2F1FD938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3DD4-B345-BBF1-6AA6-2155BA3DD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rgbClr val="008000"/>
                </a:solidFill>
                <a:latin typeface="Consolas" panose="020B0609020204030204" pitchFamily="49" charset="0"/>
              </a:rPr>
              <a:t> KPI's Requirements</a:t>
            </a:r>
            <a:br>
              <a:rPr lang="en-IN" sz="6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EF401-BE36-68D7-B3F7-98AF345C3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Total Sales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Average Sales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 Number of items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Average ratings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1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C8F9-0983-E1E5-43CF-37A1C9AE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AFCC7-81D8-1969-2F32-1CDA3D0DF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070" y="2458110"/>
            <a:ext cx="9685859" cy="3086367"/>
          </a:xfrm>
        </p:spPr>
      </p:pic>
    </p:spTree>
    <p:extLst>
      <p:ext uri="{BB962C8B-B14F-4D97-AF65-F5344CB8AC3E}">
        <p14:creationId xmlns:p14="http://schemas.microsoft.com/office/powerpoint/2010/main" val="399631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365F-CF52-C206-09B9-49360BB3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FA84-8BC7-CBE2-D337-DCF65358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22993-8434-1F58-B2B4-80FCC4D04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33" y="2473351"/>
            <a:ext cx="8237934" cy="3055885"/>
          </a:xfrm>
        </p:spPr>
      </p:pic>
    </p:spTree>
    <p:extLst>
      <p:ext uri="{BB962C8B-B14F-4D97-AF65-F5344CB8AC3E}">
        <p14:creationId xmlns:p14="http://schemas.microsoft.com/office/powerpoint/2010/main" val="16671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1B18C-350A-5D49-4BD0-C7EA00A9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C51C-A0FF-5EFD-7FD0-9856813C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Granular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5C545-C899-5712-9634-54832688E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Total sales by fat content</a:t>
            </a:r>
          </a:p>
          <a:p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373CB-B4AB-E2EC-2456-18C34942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67" y="2696941"/>
            <a:ext cx="614987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1583-52A9-93A3-2FC5-5E8699438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C4BE-3A72-2CB6-407C-EE84C657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The above we need it for the outlet establishment year 2022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7EBF8-A021-C691-8988-B7157A5F7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687" y="2393334"/>
            <a:ext cx="7902625" cy="3215919"/>
          </a:xfrm>
        </p:spPr>
      </p:pic>
    </p:spTree>
    <p:extLst>
      <p:ext uri="{BB962C8B-B14F-4D97-AF65-F5344CB8AC3E}">
        <p14:creationId xmlns:p14="http://schemas.microsoft.com/office/powerpoint/2010/main" val="20868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0D109-9894-70E5-3C1E-AA77405E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58AB-2201-7818-BDC5-95FCA0D2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Top 5 items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9DF66-512D-CD52-D04F-A376A1EC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648" y="2149473"/>
            <a:ext cx="5570703" cy="3703641"/>
          </a:xfrm>
        </p:spPr>
      </p:pic>
    </p:spTree>
    <p:extLst>
      <p:ext uri="{BB962C8B-B14F-4D97-AF65-F5344CB8AC3E}">
        <p14:creationId xmlns:p14="http://schemas.microsoft.com/office/powerpoint/2010/main" val="64265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3CC8-727B-C8F0-4C4B-E30A33660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6A6F-3B57-2728-04A0-9B868B0DD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421E2-D3B3-C4A7-7BAF-EC5150985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EC029-8768-DF79-BA24-18DEE40B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92" y="2315185"/>
            <a:ext cx="560880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FD0D1-09FA-BC7F-E757-204BD779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D7C0-B61D-D5E2-BBA0-56970AEF5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FFCF9-8169-F9E7-CC52-482C72475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A5B22-6C25-3EEF-B8F8-AE03068A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08" y="1028492"/>
            <a:ext cx="6264183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Change the abreviations of item_fat_content  </vt:lpstr>
      <vt:lpstr> KPI's Requirements </vt:lpstr>
      <vt:lpstr>PowerPoint Presentation</vt:lpstr>
      <vt:lpstr>PowerPoint Presentation</vt:lpstr>
      <vt:lpstr>Granular Requirements</vt:lpstr>
      <vt:lpstr>The above we need it for the outlet establishment year 2022</vt:lpstr>
      <vt:lpstr>Top 5 items type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 Pillai</dc:creator>
  <cp:lastModifiedBy>Indu Pillai</cp:lastModifiedBy>
  <cp:revision>1</cp:revision>
  <dcterms:created xsi:type="dcterms:W3CDTF">2025-02-08T12:33:58Z</dcterms:created>
  <dcterms:modified xsi:type="dcterms:W3CDTF">2025-02-08T12:44:32Z</dcterms:modified>
</cp:coreProperties>
</file>