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5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E468-9524-CBB5-CBE6-E7B6BAA4B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F56A5-8F9C-AE23-D489-B1B5BBC36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67C4-1BF3-6C71-00CB-B2866B2F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CE1-9F47-4F61-93E9-AB57D07A8FF5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E6AC-5393-7235-706F-A807871D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6A21-C464-25D2-2D77-BD0959B8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0B71-CF5D-49BD-B07E-CCFE3E2C2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3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CE2A-EA88-9968-F770-50729F53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96E1E-CFBC-BCF4-BD48-3036F32A6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D8347-D997-D760-DEA8-D9E1205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CE1-9F47-4F61-93E9-AB57D07A8FF5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1D44-1D65-C708-442D-5BD6B11E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1A3E-74C3-160E-B5F6-5BDB944B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0B71-CF5D-49BD-B07E-CCFE3E2C2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40DD7-623D-B9F6-BA8A-77CBA6F7C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75EDB-B83A-F7F0-D0E3-B1EB8E19B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69460-5D89-2A64-6688-059AA897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CE1-9F47-4F61-93E9-AB57D07A8FF5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5790-0F43-8688-B334-4898802A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150FB-8058-A575-DF9F-4E303C0A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0B71-CF5D-49BD-B07E-CCFE3E2C2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0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2988-9B92-E0BF-FD9F-D9DCD332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BA4A-A8E3-626A-4B64-69BCE8B9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ABC7F-D656-8EA6-CC8B-9648077B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CE1-9F47-4F61-93E9-AB57D07A8FF5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088C-C3DB-BE0E-12C5-B425DACA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CD85-242C-8CE6-3296-7CCBE2DA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0B71-CF5D-49BD-B07E-CCFE3E2C2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5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260B-2579-9659-FFE8-222A41B8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31509-EF62-AC6E-DAE5-5F4C9F1FF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24B3E-A093-8473-1B8D-8542B1C9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CE1-9F47-4F61-93E9-AB57D07A8FF5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820C-6C7E-6297-DFA6-CCD1C069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4921-67E5-0418-6182-A87794E9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0B71-CF5D-49BD-B07E-CCFE3E2C2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FABA-42C2-6AF2-FBCF-122B2676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E492-B5E1-C85D-C639-B312F4B44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F1D3E-BA2B-1C02-B454-9F9B8510F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8056-FEBB-E18F-53B8-C926D96D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CE1-9F47-4F61-93E9-AB57D07A8FF5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E10B-51C0-C029-E113-A66445E4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0CF29-93AA-E3E9-73F1-14DB0E20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0B71-CF5D-49BD-B07E-CCFE3E2C2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2AFE-221F-C6E5-8F65-FFBD96C7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D3CCD-D785-7767-60E3-1F5107679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FDA3E-8847-911B-36CC-E4FA8ED40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D33B0-A3A0-09E8-95EC-BCBF435E3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12AC3-B6FE-8970-59D4-EC485D3D4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A65E6-D410-DF23-6CC9-15030DBF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CE1-9F47-4F61-93E9-AB57D07A8FF5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6EA94-9109-4ED9-CD99-6A899E97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0CC44-1260-2447-B1A1-88E06F07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0B71-CF5D-49BD-B07E-CCFE3E2C2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3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5E8B-E937-ADC9-6B8E-64292A58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696FA-7C80-6A36-FEC3-CD263AD3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CE1-9F47-4F61-93E9-AB57D07A8FF5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2220-037B-E820-9540-F763C912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2C65B-CCBD-4776-4FEE-CCE8B4AE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0B71-CF5D-49BD-B07E-CCFE3E2C2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6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6EE04-C01D-9B07-3EA8-D7B13EC8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CE1-9F47-4F61-93E9-AB57D07A8FF5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E24F1-967F-E271-7FA2-0307C2BC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D641-AEF5-4D12-96A1-E7A1AF33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0B71-CF5D-49BD-B07E-CCFE3E2C2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80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7821-968D-D625-DBBA-3745FD5E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45446-AD71-E765-6B80-B79CF700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4A182-28CA-4C72-CC25-AD76CE0EF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D241F-00A5-9DEB-C1AC-2E26F7A2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CE1-9F47-4F61-93E9-AB57D07A8FF5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4A24-3A4A-9E0A-D3CD-F993D874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D8EA4-DB0B-0EAE-5CD5-B2583F1C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0B71-CF5D-49BD-B07E-CCFE3E2C2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0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C7B5-1234-C2AE-268F-EAEF02F9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33D0C-4EC5-9CC9-C70B-8618689DC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CE94-8C76-35ED-53C0-511D3F4BB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85B80-13BD-330F-9991-95477A20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CE1-9F47-4F61-93E9-AB57D07A8FF5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B453F-BB3C-9BC8-4CA3-3FB53696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5C941-9F4E-5A9A-29CA-5B358536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0B71-CF5D-49BD-B07E-CCFE3E2C2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5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42F54-2FEB-72EC-50C4-2238122A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F72ED-389E-F5EA-3177-BE873A91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A93B-145C-9E49-E219-4401FF653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92CE1-9F47-4F61-93E9-AB57D07A8FF5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4D33F-260F-38CB-BDAB-DA09856A9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1251-9719-438F-E1C8-551E1FC01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0B71-CF5D-49BD-B07E-CCFE3E2C2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34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C4A5-7DB4-55AD-F104-1FD513B8A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Cleaning on World Layoffs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5CFC5-220F-1427-3908-D2AFB9F8E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54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26CB-696B-E6E6-0851-E62E2B32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Removed Nulls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DA09E-A2C5-51A5-13EE-0029B107A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638" y="2515265"/>
            <a:ext cx="9266723" cy="2972058"/>
          </a:xfrm>
        </p:spPr>
      </p:pic>
    </p:spTree>
    <p:extLst>
      <p:ext uri="{BB962C8B-B14F-4D97-AF65-F5344CB8AC3E}">
        <p14:creationId xmlns:p14="http://schemas.microsoft.com/office/powerpoint/2010/main" val="261328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9489-B1DC-033B-1348-2A7932BE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Removed Nulls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09D07-00C4-630B-CE6D-91404F2AE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824" y="2431438"/>
            <a:ext cx="7064352" cy="3139712"/>
          </a:xfrm>
        </p:spPr>
      </p:pic>
    </p:spTree>
    <p:extLst>
      <p:ext uri="{BB962C8B-B14F-4D97-AF65-F5344CB8AC3E}">
        <p14:creationId xmlns:p14="http://schemas.microsoft.com/office/powerpoint/2010/main" val="125429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F8BF-0106-FA76-36B7-3B4446E0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Removed Nulls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D789A-D623-DBA5-B71D-8C3151B2A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299" y="3502140"/>
            <a:ext cx="3025402" cy="998307"/>
          </a:xfrm>
        </p:spPr>
      </p:pic>
    </p:spTree>
    <p:extLst>
      <p:ext uri="{BB962C8B-B14F-4D97-AF65-F5344CB8AC3E}">
        <p14:creationId xmlns:p14="http://schemas.microsoft.com/office/powerpoint/2010/main" val="78015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5AD5-4BC2-684D-2AF6-8E7405B7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Removed Nulls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FE448-44B3-2044-C38A-F5B7096F6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4764" y="3326865"/>
            <a:ext cx="2682472" cy="1348857"/>
          </a:xfrm>
        </p:spPr>
      </p:pic>
    </p:spTree>
    <p:extLst>
      <p:ext uri="{BB962C8B-B14F-4D97-AF65-F5344CB8AC3E}">
        <p14:creationId xmlns:p14="http://schemas.microsoft.com/office/powerpoint/2010/main" val="355081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A89C-BFE1-C959-16E1-4AC4C572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265CD-A11F-BC74-3C04-A032EAC64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493" y="2736264"/>
            <a:ext cx="5243014" cy="2530059"/>
          </a:xfrm>
        </p:spPr>
      </p:pic>
    </p:spTree>
    <p:extLst>
      <p:ext uri="{BB962C8B-B14F-4D97-AF65-F5344CB8AC3E}">
        <p14:creationId xmlns:p14="http://schemas.microsoft.com/office/powerpoint/2010/main" val="28089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6913-342D-E898-4AA4-2EDE89E1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9AC8F-E217-4363-7732-3F4E5F5BD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473" y="3456417"/>
            <a:ext cx="4077053" cy="1089754"/>
          </a:xfrm>
        </p:spPr>
      </p:pic>
    </p:spTree>
    <p:extLst>
      <p:ext uri="{BB962C8B-B14F-4D97-AF65-F5344CB8AC3E}">
        <p14:creationId xmlns:p14="http://schemas.microsoft.com/office/powerpoint/2010/main" val="178764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B23-13C2-D642-7E41-0229D10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any columns or rows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7BA0E-089D-5411-3122-6A986A0B9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653" y="2515265"/>
            <a:ext cx="7780694" cy="2972058"/>
          </a:xfrm>
        </p:spPr>
      </p:pic>
    </p:spTree>
    <p:extLst>
      <p:ext uri="{BB962C8B-B14F-4D97-AF65-F5344CB8AC3E}">
        <p14:creationId xmlns:p14="http://schemas.microsoft.com/office/powerpoint/2010/main" val="422529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5763-AA01-74EA-34AA-EA4622F8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created a duplicate table named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layoff_staging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inserted the data from the original table layoffs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43AD1-5DE9-E624-4A37-0DFF15567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169" y="1825625"/>
            <a:ext cx="8049661" cy="4351338"/>
          </a:xfrm>
        </p:spPr>
      </p:pic>
    </p:spTree>
    <p:extLst>
      <p:ext uri="{BB962C8B-B14F-4D97-AF65-F5344CB8AC3E}">
        <p14:creationId xmlns:p14="http://schemas.microsoft.com/office/powerpoint/2010/main" val="408993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7AEF-162B-1A1B-CC60-202BD10A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DA7D-5AC1-967C-D408-7E889610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19EF1-EC31-C8A4-9564-45E3FED7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18" y="696993"/>
            <a:ext cx="9502964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0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0EF2-5810-A089-E85A-89BF6048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window function removed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FBB8-4B97-CA43-3CF0-517EA620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8388F-38B0-3257-C0D7-B57794B1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43" y="2735520"/>
            <a:ext cx="4541914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6617-4E70-C134-60A1-CE78750E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Standardized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50FE-7E7A-1D71-EBE0-58A1D806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74FC4-88D1-E9E7-825C-2F3B655C3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06" y="2811726"/>
            <a:ext cx="4938188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0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1E1D-8345-5BDB-98F4-99C2D2B5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Standardized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892D-3292-5F0B-9693-25D35FA8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D826F-06FA-7C51-934F-5C7DE0E6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88" y="1950592"/>
            <a:ext cx="4877223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8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25A5-B63B-176E-82F3-877EADC0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Standardized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0B034-A236-56B3-9498-F2EC18BD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D2B4A-E261-B834-330E-BCBFBAFB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58" y="2102926"/>
            <a:ext cx="717866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9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E73A-C611-647E-8CBF-FA78A946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Standardized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2E463-90FF-2BF0-34E2-7A601267C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500" y="2427627"/>
            <a:ext cx="9220999" cy="3147333"/>
          </a:xfrm>
        </p:spPr>
      </p:pic>
    </p:spTree>
    <p:extLst>
      <p:ext uri="{BB962C8B-B14F-4D97-AF65-F5344CB8AC3E}">
        <p14:creationId xmlns:p14="http://schemas.microsoft.com/office/powerpoint/2010/main" val="356304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0244-3BAF-6894-F9A8-B0FA40BC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Changed the date format from text to date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6EE296-13CD-A143-AC2B-25D08DCA7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962" y="1997060"/>
            <a:ext cx="7110076" cy="4008467"/>
          </a:xfrm>
        </p:spPr>
      </p:pic>
    </p:spTree>
    <p:extLst>
      <p:ext uri="{BB962C8B-B14F-4D97-AF65-F5344CB8AC3E}">
        <p14:creationId xmlns:p14="http://schemas.microsoft.com/office/powerpoint/2010/main" val="293670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64</Words>
  <Application>Microsoft Office PowerPoint</Application>
  <PresentationFormat>Widescreen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Data Cleaning on World Layoffs</vt:lpstr>
      <vt:lpstr>I created a duplicate table named layoff_staging and inserted the data from the original table layoffs </vt:lpstr>
      <vt:lpstr>PowerPoint Presentation</vt:lpstr>
      <vt:lpstr>Using window function removed duplicates</vt:lpstr>
      <vt:lpstr>Standardized the data</vt:lpstr>
      <vt:lpstr>Standardized the data</vt:lpstr>
      <vt:lpstr>Standardized the data</vt:lpstr>
      <vt:lpstr>Standardized the data</vt:lpstr>
      <vt:lpstr>Changed the date format from text to date  </vt:lpstr>
      <vt:lpstr>Removed Nulls</vt:lpstr>
      <vt:lpstr>Removed Nulls</vt:lpstr>
      <vt:lpstr>Removed Nulls</vt:lpstr>
      <vt:lpstr>Removed Nulls</vt:lpstr>
      <vt:lpstr>PowerPoint Presentation</vt:lpstr>
      <vt:lpstr>PowerPoint Presentation</vt:lpstr>
      <vt:lpstr>Remove any columns or rows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Indu Pillai</dc:creator>
  <cp:lastModifiedBy>Indu Pillai</cp:lastModifiedBy>
  <cp:revision>2</cp:revision>
  <dcterms:created xsi:type="dcterms:W3CDTF">2024-12-15T10:47:38Z</dcterms:created>
  <dcterms:modified xsi:type="dcterms:W3CDTF">2024-12-15T11:31:41Z</dcterms:modified>
</cp:coreProperties>
</file>