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660"/>
  </p:normalViewPr>
  <p:slideViewPr>
    <p:cSldViewPr snapToGrid="0">
      <p:cViewPr>
        <p:scale>
          <a:sx n="200" d="100"/>
          <a:sy n="200" d="100"/>
        </p:scale>
        <p:origin x="-3160" y="-2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33DC-7167-990C-B60D-A3269BEFF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88415-BBED-A517-7174-792EB25AB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8D49-DBEE-42F8-4273-4E49B4F0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7BF-9D5A-3CE8-3730-30E35476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06263-C72C-6174-2964-D980187E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6367-5656-C48F-96E0-A7375D64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6205-B54E-5803-574C-ED697A96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98B-F496-00B8-AC5C-B02EF996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F6C4-7CAF-BDD5-A7DA-013E3D1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C9AE-96BA-7BA0-5373-DBAD0C72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1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C9422-B3B6-5DE8-0EC5-7147C9408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5863-607C-29F4-BB09-EB76859D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64A6-1B55-129C-8CC9-2EEE1877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1A30-223D-2290-4D97-E3C26E29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A5C8-31AC-6240-6F6D-1C7D90D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3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D23F-705A-71AC-26D8-9305751A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21FD-FDC6-62BB-2712-61673905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CA8B-04D6-6179-5AA0-7CC033F6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F8C5-FE17-7DC9-A124-8FF80835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847D-96C1-7969-0D17-E1466D0E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44A2-CA96-7409-8FEA-2431511D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93A3-E14E-FBF1-F4B9-4C2486E8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935-538F-F967-D5E7-874CA425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1AF9-466B-0C52-05F9-48004C70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CD79-076E-7E03-600A-62EC5932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95EC-91AD-CDC9-030B-A74F7DB7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16C-700B-8E1C-4FBE-6F1FB1BDD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19821-0A20-FDF9-9A7D-C335FDE4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FB8A-95BD-C176-6CD4-75AD1224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8BC8F-003A-859D-F8FB-0961E2A2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A1A6-4BE3-8BB1-A496-31E507F1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6473-863B-0B7E-0320-FD4C4798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09F36-F071-5322-6E41-325F4D39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6D77-0F90-6646-C146-AFF775F1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73268-D339-4DC9-9AC1-0DEA9420A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1C66-F703-9B35-52CF-022359C7F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CA41B-6A2D-6D2C-F5D5-AAF8B7F9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F7C14-7A50-7D3D-5D5A-C1D002D0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9346E-C2A4-8097-BCE9-1576E9C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72C5-64A7-5640-746A-B1C631B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AFCDC-BC65-9786-673F-831DE71A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5D72-5C62-5405-42F5-8A65DDB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4ADB4-E0FD-00E2-A373-AA346FE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1EE21-F6DB-A51A-77FA-E9F9621E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387EA-8D0C-AD27-A625-F00366A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9668E-FA5A-ED87-3937-41A5796E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2161-6614-CFE1-5BE3-CDB3810F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776E-571D-8CEF-816D-E03C6E42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1C74D-D81D-71C5-AEEF-17748410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71E1-D877-B388-D2B3-2B2312CF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EA2B-9633-FEB8-5608-22AB07A7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3F69-490D-6319-59F2-8BD82FAB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6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929E-DCF6-D638-6F44-D1B37967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55AD3-7EEA-F82C-B201-7AA08B515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6878A-22CB-D194-1C7B-E00F7C1A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087F-B2AA-2B28-4833-A554BFAB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CDBF-26C2-FA54-F74E-D39C42BB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226E-5CC7-74C5-E49B-AB3C997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69F6B-317E-B58B-BBD1-6F1DC092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2BCB-A83B-102A-7681-E6999A9D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4B6C-09FF-C4B2-B7DC-9EE7A5E9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D1AA-7E34-4742-A276-F43B998B527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95DF-DD54-DCBE-D6E2-E9138CFB6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F6EC-6A6B-CB82-DFF6-8F5FC03D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50D7-916B-4F27-8DD8-351A4EE8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3CEA0C-D716-858D-AB70-1B2A89D9B641}"/>
              </a:ext>
            </a:extLst>
          </p:cNvPr>
          <p:cNvGrpSpPr/>
          <p:nvPr/>
        </p:nvGrpSpPr>
        <p:grpSpPr>
          <a:xfrm>
            <a:off x="0" y="90783"/>
            <a:ext cx="12252580" cy="6676434"/>
            <a:chOff x="1272673" y="655808"/>
            <a:chExt cx="9646653" cy="5256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8711B2-EDDD-DE47-1277-29618524B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673" y="655808"/>
              <a:ext cx="9646653" cy="26309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C39325-27B9-6A4E-7576-0BF939FA4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2673" y="3286713"/>
              <a:ext cx="9646653" cy="262555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2DE8EFB-8520-5984-9B5B-A5CA683BF3A4}"/>
              </a:ext>
            </a:extLst>
          </p:cNvPr>
          <p:cNvSpPr/>
          <p:nvPr/>
        </p:nvSpPr>
        <p:spPr>
          <a:xfrm rot="20609897">
            <a:off x="1724762" y="3042304"/>
            <a:ext cx="9340066" cy="286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6E85B-D2B9-C810-B876-DA2DBDEF08F2}"/>
              </a:ext>
            </a:extLst>
          </p:cNvPr>
          <p:cNvSpPr/>
          <p:nvPr/>
        </p:nvSpPr>
        <p:spPr>
          <a:xfrm>
            <a:off x="1967648" y="6280210"/>
            <a:ext cx="8945501" cy="286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7543C-3721-B2C4-C8C1-BE333983E478}"/>
              </a:ext>
            </a:extLst>
          </p:cNvPr>
          <p:cNvSpPr/>
          <p:nvPr/>
        </p:nvSpPr>
        <p:spPr>
          <a:xfrm rot="16200000">
            <a:off x="1008995" y="5321556"/>
            <a:ext cx="1630923" cy="286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AE9C7-735B-284F-1902-AC094695BA3C}"/>
              </a:ext>
            </a:extLst>
          </p:cNvPr>
          <p:cNvSpPr/>
          <p:nvPr/>
        </p:nvSpPr>
        <p:spPr>
          <a:xfrm rot="16200000">
            <a:off x="8927077" y="4007752"/>
            <a:ext cx="4258529" cy="286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342A2-B19F-0FE4-3E67-4A37962DC37E}"/>
              </a:ext>
            </a:extLst>
          </p:cNvPr>
          <p:cNvSpPr/>
          <p:nvPr/>
        </p:nvSpPr>
        <p:spPr>
          <a:xfrm rot="20609897">
            <a:off x="2095753" y="4149587"/>
            <a:ext cx="7649932" cy="23301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7F406-C329-38A7-0339-85939908CF2C}"/>
              </a:ext>
            </a:extLst>
          </p:cNvPr>
          <p:cNvSpPr/>
          <p:nvPr/>
        </p:nvSpPr>
        <p:spPr>
          <a:xfrm>
            <a:off x="2626360" y="5380377"/>
            <a:ext cx="7298402" cy="23301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AF503-5E75-478B-D895-187810984EA9}"/>
              </a:ext>
            </a:extLst>
          </p:cNvPr>
          <p:cNvSpPr/>
          <p:nvPr/>
        </p:nvSpPr>
        <p:spPr>
          <a:xfrm>
            <a:off x="1967648" y="5403741"/>
            <a:ext cx="658712" cy="8764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BCAE7-A8A3-1E70-FAB6-46615C2E83FC}"/>
              </a:ext>
            </a:extLst>
          </p:cNvPr>
          <p:cNvSpPr/>
          <p:nvPr/>
        </p:nvSpPr>
        <p:spPr>
          <a:xfrm rot="16200000">
            <a:off x="4485853" y="4845153"/>
            <a:ext cx="767957" cy="3492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4EA8F-E022-BE43-3F08-2F183FD814C9}"/>
              </a:ext>
            </a:extLst>
          </p:cNvPr>
          <p:cNvSpPr/>
          <p:nvPr/>
        </p:nvSpPr>
        <p:spPr>
          <a:xfrm rot="16200000">
            <a:off x="8981843" y="4538164"/>
            <a:ext cx="507300" cy="7025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BC67-80AE-6D68-D632-8CF14784D981}"/>
              </a:ext>
            </a:extLst>
          </p:cNvPr>
          <p:cNvSpPr/>
          <p:nvPr/>
        </p:nvSpPr>
        <p:spPr>
          <a:xfrm rot="16200000">
            <a:off x="7825683" y="4335802"/>
            <a:ext cx="1884062" cy="23301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7F95B-0CC8-CDBD-6B3B-91509B885FF9}"/>
              </a:ext>
            </a:extLst>
          </p:cNvPr>
          <p:cNvSpPr/>
          <p:nvPr/>
        </p:nvSpPr>
        <p:spPr>
          <a:xfrm rot="16200000">
            <a:off x="8239755" y="3688893"/>
            <a:ext cx="3033582" cy="3395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14F60C-2082-D260-D50A-C91BC782F54A}"/>
              </a:ext>
            </a:extLst>
          </p:cNvPr>
          <p:cNvGrpSpPr/>
          <p:nvPr/>
        </p:nvGrpSpPr>
        <p:grpSpPr>
          <a:xfrm rot="20612544">
            <a:off x="1654567" y="2768695"/>
            <a:ext cx="9320663" cy="286395"/>
            <a:chOff x="1425967" y="3488362"/>
            <a:chExt cx="9320663" cy="286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985F64-760B-419C-454A-B2BB3E3D193F}"/>
                </a:ext>
              </a:extLst>
            </p:cNvPr>
            <p:cNvSpPr/>
            <p:nvPr/>
          </p:nvSpPr>
          <p:spPr>
            <a:xfrm>
              <a:off x="1425967" y="348837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943A48-7DDD-2A79-9BE2-FB45D26E53B6}"/>
                </a:ext>
              </a:extLst>
            </p:cNvPr>
            <p:cNvSpPr/>
            <p:nvPr/>
          </p:nvSpPr>
          <p:spPr>
            <a:xfrm>
              <a:off x="2273300" y="3488371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BA06B5-A522-C305-573B-C2CE7BE0CD52}"/>
                </a:ext>
              </a:extLst>
            </p:cNvPr>
            <p:cNvSpPr/>
            <p:nvPr/>
          </p:nvSpPr>
          <p:spPr>
            <a:xfrm>
              <a:off x="3120633" y="3488370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C5D89E-B605-DF05-BC37-11F5BECDDF78}"/>
                </a:ext>
              </a:extLst>
            </p:cNvPr>
            <p:cNvSpPr/>
            <p:nvPr/>
          </p:nvSpPr>
          <p:spPr>
            <a:xfrm>
              <a:off x="3967966" y="3488369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E269F3-5F24-246F-C199-0E1692C1A1EC}"/>
                </a:ext>
              </a:extLst>
            </p:cNvPr>
            <p:cNvSpPr/>
            <p:nvPr/>
          </p:nvSpPr>
          <p:spPr>
            <a:xfrm>
              <a:off x="4815299" y="3488368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005EC-1C17-6139-2F37-36C7691003C3}"/>
                </a:ext>
              </a:extLst>
            </p:cNvPr>
            <p:cNvSpPr/>
            <p:nvPr/>
          </p:nvSpPr>
          <p:spPr>
            <a:xfrm>
              <a:off x="5662632" y="3488367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C8247A-6973-3CCC-4FF9-2EA3A814375E}"/>
                </a:ext>
              </a:extLst>
            </p:cNvPr>
            <p:cNvSpPr/>
            <p:nvPr/>
          </p:nvSpPr>
          <p:spPr>
            <a:xfrm>
              <a:off x="6509965" y="3488366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EA3491-480A-1B4B-EF8E-432AA0C80623}"/>
                </a:ext>
              </a:extLst>
            </p:cNvPr>
            <p:cNvSpPr/>
            <p:nvPr/>
          </p:nvSpPr>
          <p:spPr>
            <a:xfrm>
              <a:off x="7357298" y="3488365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CD43F0-2C1D-EFAF-9296-F01FE186E753}"/>
                </a:ext>
              </a:extLst>
            </p:cNvPr>
            <p:cNvSpPr/>
            <p:nvPr/>
          </p:nvSpPr>
          <p:spPr>
            <a:xfrm>
              <a:off x="8204631" y="3488364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A13D2B5-0969-91A7-0324-3D5083E67AC2}"/>
                </a:ext>
              </a:extLst>
            </p:cNvPr>
            <p:cNvSpPr/>
            <p:nvPr/>
          </p:nvSpPr>
          <p:spPr>
            <a:xfrm>
              <a:off x="9051964" y="3488363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42AA4A-D57F-B7A8-27E7-AB211DB3F0FD}"/>
                </a:ext>
              </a:extLst>
            </p:cNvPr>
            <p:cNvSpPr/>
            <p:nvPr/>
          </p:nvSpPr>
          <p:spPr>
            <a:xfrm>
              <a:off x="9899297" y="348836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0C6B12-6E32-D376-2EB5-B2ACA88A5F38}"/>
              </a:ext>
            </a:extLst>
          </p:cNvPr>
          <p:cNvGrpSpPr/>
          <p:nvPr/>
        </p:nvGrpSpPr>
        <p:grpSpPr>
          <a:xfrm>
            <a:off x="2751987" y="6385027"/>
            <a:ext cx="7625997" cy="286393"/>
            <a:chOff x="1425967" y="3488364"/>
            <a:chExt cx="7625997" cy="2863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24E772-52E9-3364-5B63-74EABA8A9EEF}"/>
                </a:ext>
              </a:extLst>
            </p:cNvPr>
            <p:cNvSpPr/>
            <p:nvPr/>
          </p:nvSpPr>
          <p:spPr>
            <a:xfrm>
              <a:off x="1425967" y="348837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8C9044-8B3D-C500-F46F-31AE57CC02E9}"/>
                </a:ext>
              </a:extLst>
            </p:cNvPr>
            <p:cNvSpPr/>
            <p:nvPr/>
          </p:nvSpPr>
          <p:spPr>
            <a:xfrm>
              <a:off x="2273300" y="3488371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022D04D-BFDF-C315-56EB-201C3D626862}"/>
                </a:ext>
              </a:extLst>
            </p:cNvPr>
            <p:cNvSpPr/>
            <p:nvPr/>
          </p:nvSpPr>
          <p:spPr>
            <a:xfrm>
              <a:off x="3120633" y="3488370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F12A4C-2CAB-0502-3FB2-31E5628977A1}"/>
                </a:ext>
              </a:extLst>
            </p:cNvPr>
            <p:cNvSpPr/>
            <p:nvPr/>
          </p:nvSpPr>
          <p:spPr>
            <a:xfrm>
              <a:off x="3967966" y="3488369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96A126-CC4D-E94E-099A-A9F63B339A0D}"/>
                </a:ext>
              </a:extLst>
            </p:cNvPr>
            <p:cNvSpPr/>
            <p:nvPr/>
          </p:nvSpPr>
          <p:spPr>
            <a:xfrm>
              <a:off x="4815299" y="3488368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443EAFB-3F4D-72A7-4F2B-4F96B18C0317}"/>
                </a:ext>
              </a:extLst>
            </p:cNvPr>
            <p:cNvSpPr/>
            <p:nvPr/>
          </p:nvSpPr>
          <p:spPr>
            <a:xfrm>
              <a:off x="5662632" y="3488367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D06310-4168-D924-52E0-FCAB74E50E6A}"/>
                </a:ext>
              </a:extLst>
            </p:cNvPr>
            <p:cNvSpPr/>
            <p:nvPr/>
          </p:nvSpPr>
          <p:spPr>
            <a:xfrm>
              <a:off x="6509965" y="3488366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C75E75-0114-99F8-2606-6D8E709DB468}"/>
                </a:ext>
              </a:extLst>
            </p:cNvPr>
            <p:cNvSpPr/>
            <p:nvPr/>
          </p:nvSpPr>
          <p:spPr>
            <a:xfrm>
              <a:off x="7357298" y="3488365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E7166E-63D0-DD11-E945-CF833CDB978D}"/>
                </a:ext>
              </a:extLst>
            </p:cNvPr>
            <p:cNvSpPr/>
            <p:nvPr/>
          </p:nvSpPr>
          <p:spPr>
            <a:xfrm>
              <a:off x="8204631" y="3488364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1F6165-6F0C-C7DA-D069-CBD079557D06}"/>
              </a:ext>
            </a:extLst>
          </p:cNvPr>
          <p:cNvGrpSpPr/>
          <p:nvPr/>
        </p:nvGrpSpPr>
        <p:grpSpPr>
          <a:xfrm rot="16200000">
            <a:off x="699756" y="5271552"/>
            <a:ext cx="1694666" cy="286386"/>
            <a:chOff x="1425967" y="3488371"/>
            <a:chExt cx="1694666" cy="28638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BDDA904-6E42-E0C3-637B-CC0CD40ECDF5}"/>
                </a:ext>
              </a:extLst>
            </p:cNvPr>
            <p:cNvSpPr/>
            <p:nvPr/>
          </p:nvSpPr>
          <p:spPr>
            <a:xfrm>
              <a:off x="1425967" y="348837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DC5274-B3E1-99EE-FD1E-650DA5D62648}"/>
                </a:ext>
              </a:extLst>
            </p:cNvPr>
            <p:cNvSpPr/>
            <p:nvPr/>
          </p:nvSpPr>
          <p:spPr>
            <a:xfrm>
              <a:off x="2273300" y="3488371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C34B28-2552-3CFD-96BC-90158A9BF650}"/>
              </a:ext>
            </a:extLst>
          </p:cNvPr>
          <p:cNvGrpSpPr/>
          <p:nvPr/>
        </p:nvGrpSpPr>
        <p:grpSpPr>
          <a:xfrm rot="16200000">
            <a:off x="9614238" y="3789177"/>
            <a:ext cx="3389332" cy="286388"/>
            <a:chOff x="1425967" y="3488369"/>
            <a:chExt cx="3389332" cy="28638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F290B6-839B-EFAA-4F6A-871E0DCCE6DE}"/>
                </a:ext>
              </a:extLst>
            </p:cNvPr>
            <p:cNvSpPr/>
            <p:nvPr/>
          </p:nvSpPr>
          <p:spPr>
            <a:xfrm>
              <a:off x="1425967" y="348837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22E9121-768B-4432-3272-39F99D1BA676}"/>
                </a:ext>
              </a:extLst>
            </p:cNvPr>
            <p:cNvSpPr/>
            <p:nvPr/>
          </p:nvSpPr>
          <p:spPr>
            <a:xfrm>
              <a:off x="2273300" y="3488371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C264753-2429-C28A-9032-74B194BCB3FC}"/>
                </a:ext>
              </a:extLst>
            </p:cNvPr>
            <p:cNvSpPr/>
            <p:nvPr/>
          </p:nvSpPr>
          <p:spPr>
            <a:xfrm>
              <a:off x="3120633" y="3488370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56CD63-614E-C9D9-6EA7-418E66CEFE64}"/>
                </a:ext>
              </a:extLst>
            </p:cNvPr>
            <p:cNvSpPr/>
            <p:nvPr/>
          </p:nvSpPr>
          <p:spPr>
            <a:xfrm>
              <a:off x="3967966" y="3488369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3B78CF3E-37CA-9FC3-3670-984B5F26F148}"/>
              </a:ext>
            </a:extLst>
          </p:cNvPr>
          <p:cNvSpPr/>
          <p:nvPr/>
        </p:nvSpPr>
        <p:spPr>
          <a:xfrm>
            <a:off x="2698689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22B6AB4-9216-7095-D30F-1F998705E51C}"/>
              </a:ext>
            </a:extLst>
          </p:cNvPr>
          <p:cNvSpPr/>
          <p:nvPr/>
        </p:nvSpPr>
        <p:spPr>
          <a:xfrm>
            <a:off x="2997182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9B58885-9813-B4AA-8DF8-599C664C34B3}"/>
              </a:ext>
            </a:extLst>
          </p:cNvPr>
          <p:cNvSpPr/>
          <p:nvPr/>
        </p:nvSpPr>
        <p:spPr>
          <a:xfrm>
            <a:off x="3306807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BB74A5A-8D57-9071-487E-C32C4888CB9D}"/>
              </a:ext>
            </a:extLst>
          </p:cNvPr>
          <p:cNvSpPr/>
          <p:nvPr/>
        </p:nvSpPr>
        <p:spPr>
          <a:xfrm>
            <a:off x="3599594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1ACAC48-60F1-E4C8-6668-AAB8B33633A6}"/>
              </a:ext>
            </a:extLst>
          </p:cNvPr>
          <p:cNvSpPr/>
          <p:nvPr/>
        </p:nvSpPr>
        <p:spPr>
          <a:xfrm>
            <a:off x="3892244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75AB4D5-A893-3701-AA1A-830ED7393235}"/>
              </a:ext>
            </a:extLst>
          </p:cNvPr>
          <p:cNvSpPr/>
          <p:nvPr/>
        </p:nvSpPr>
        <p:spPr>
          <a:xfrm>
            <a:off x="4211023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F8095A9-4876-3BBB-086E-65A5610670FA}"/>
              </a:ext>
            </a:extLst>
          </p:cNvPr>
          <p:cNvSpPr/>
          <p:nvPr/>
        </p:nvSpPr>
        <p:spPr>
          <a:xfrm>
            <a:off x="4489849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72A49F4-625B-6A9F-C5BC-8F574A427090}"/>
              </a:ext>
            </a:extLst>
          </p:cNvPr>
          <p:cNvSpPr/>
          <p:nvPr/>
        </p:nvSpPr>
        <p:spPr>
          <a:xfrm>
            <a:off x="5097967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9F25CD-B5A0-2824-C00C-BD2C3C6D2C03}"/>
              </a:ext>
            </a:extLst>
          </p:cNvPr>
          <p:cNvSpPr/>
          <p:nvPr/>
        </p:nvSpPr>
        <p:spPr>
          <a:xfrm>
            <a:off x="5390754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76676F-FD1E-9E82-E88B-1D8FEC3EA2AD}"/>
              </a:ext>
            </a:extLst>
          </p:cNvPr>
          <p:cNvSpPr/>
          <p:nvPr/>
        </p:nvSpPr>
        <p:spPr>
          <a:xfrm>
            <a:off x="5708804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760E52-5991-0E50-77AE-BDF9D7DD745F}"/>
              </a:ext>
            </a:extLst>
          </p:cNvPr>
          <p:cNvSpPr/>
          <p:nvPr/>
        </p:nvSpPr>
        <p:spPr>
          <a:xfrm>
            <a:off x="6314531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C6C50D-D3C7-6315-A18F-B1F44FD56B20}"/>
              </a:ext>
            </a:extLst>
          </p:cNvPr>
          <p:cNvSpPr/>
          <p:nvPr/>
        </p:nvSpPr>
        <p:spPr>
          <a:xfrm>
            <a:off x="7190036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1EE9FA7-D287-2F39-7CDB-AA1F8262EC30}"/>
              </a:ext>
            </a:extLst>
          </p:cNvPr>
          <p:cNvSpPr/>
          <p:nvPr/>
        </p:nvSpPr>
        <p:spPr>
          <a:xfrm>
            <a:off x="8112566" y="543445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B892CE6-2523-C097-EB03-29A3F1763F04}"/>
              </a:ext>
            </a:extLst>
          </p:cNvPr>
          <p:cNvSpPr/>
          <p:nvPr/>
        </p:nvSpPr>
        <p:spPr>
          <a:xfrm>
            <a:off x="9137837" y="5426393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809C85-274D-33AE-B9D4-61DD248C0E3E}"/>
              </a:ext>
            </a:extLst>
          </p:cNvPr>
          <p:cNvSpPr/>
          <p:nvPr/>
        </p:nvSpPr>
        <p:spPr>
          <a:xfrm>
            <a:off x="5650509" y="5649331"/>
            <a:ext cx="351674" cy="61274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계단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A45EAD4-1BAA-8608-29EF-DAA3785242F6}"/>
              </a:ext>
            </a:extLst>
          </p:cNvPr>
          <p:cNvSpPr/>
          <p:nvPr/>
        </p:nvSpPr>
        <p:spPr>
          <a:xfrm>
            <a:off x="6015046" y="5649331"/>
            <a:ext cx="827714" cy="61274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415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A443D4F-DD9B-0A99-B45F-AEFD600CABAC}"/>
              </a:ext>
            </a:extLst>
          </p:cNvPr>
          <p:cNvSpPr/>
          <p:nvPr/>
        </p:nvSpPr>
        <p:spPr>
          <a:xfrm>
            <a:off x="8673353" y="5635439"/>
            <a:ext cx="947880" cy="62663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412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D30AA51-7E53-AE57-9C90-1AB7918F448C}"/>
              </a:ext>
            </a:extLst>
          </p:cNvPr>
          <p:cNvSpPr/>
          <p:nvPr/>
        </p:nvSpPr>
        <p:spPr>
          <a:xfrm>
            <a:off x="9631106" y="5640085"/>
            <a:ext cx="293656" cy="62663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계단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01E1CDC-6669-35E3-2C29-E8BFEEB50F0F}"/>
              </a:ext>
            </a:extLst>
          </p:cNvPr>
          <p:cNvSpPr/>
          <p:nvPr/>
        </p:nvSpPr>
        <p:spPr>
          <a:xfrm>
            <a:off x="9925744" y="5375462"/>
            <a:ext cx="970854" cy="886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411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1F9CA6A-D100-51F4-DB92-CB00D536F044}"/>
              </a:ext>
            </a:extLst>
          </p:cNvPr>
          <p:cNvSpPr/>
          <p:nvPr/>
        </p:nvSpPr>
        <p:spPr>
          <a:xfrm>
            <a:off x="9925744" y="4779704"/>
            <a:ext cx="970854" cy="604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410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4067E6-E8C4-1DC0-7979-548362321093}"/>
              </a:ext>
            </a:extLst>
          </p:cNvPr>
          <p:cNvSpPr/>
          <p:nvPr/>
        </p:nvSpPr>
        <p:spPr>
          <a:xfrm>
            <a:off x="9925744" y="4175650"/>
            <a:ext cx="970854" cy="604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409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DDC01E-B122-BE71-77CE-B1C175A5BD5B}"/>
              </a:ext>
            </a:extLst>
          </p:cNvPr>
          <p:cNvSpPr/>
          <p:nvPr/>
        </p:nvSpPr>
        <p:spPr>
          <a:xfrm>
            <a:off x="9925744" y="3553259"/>
            <a:ext cx="970854" cy="604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408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72C0B90-34DB-9AA4-3880-A6B669ADF78D}"/>
              </a:ext>
            </a:extLst>
          </p:cNvPr>
          <p:cNvSpPr/>
          <p:nvPr/>
        </p:nvSpPr>
        <p:spPr>
          <a:xfrm>
            <a:off x="9925744" y="1995147"/>
            <a:ext cx="975934" cy="1551369"/>
          </a:xfrm>
          <a:custGeom>
            <a:avLst/>
            <a:gdLst>
              <a:gd name="connsiteX0" fmla="*/ 0 w 970854"/>
              <a:gd name="connsiteY0" fmla="*/ 0 h 1231329"/>
              <a:gd name="connsiteX1" fmla="*/ 970854 w 970854"/>
              <a:gd name="connsiteY1" fmla="*/ 0 h 1231329"/>
              <a:gd name="connsiteX2" fmla="*/ 970854 w 970854"/>
              <a:gd name="connsiteY2" fmla="*/ 1231329 h 1231329"/>
              <a:gd name="connsiteX3" fmla="*/ 0 w 970854"/>
              <a:gd name="connsiteY3" fmla="*/ 1231329 h 1231329"/>
              <a:gd name="connsiteX4" fmla="*/ 0 w 970854"/>
              <a:gd name="connsiteY4" fmla="*/ 0 h 1231329"/>
              <a:gd name="connsiteX0" fmla="*/ 0 w 975934"/>
              <a:gd name="connsiteY0" fmla="*/ 320040 h 1551369"/>
              <a:gd name="connsiteX1" fmla="*/ 975934 w 975934"/>
              <a:gd name="connsiteY1" fmla="*/ 0 h 1551369"/>
              <a:gd name="connsiteX2" fmla="*/ 970854 w 975934"/>
              <a:gd name="connsiteY2" fmla="*/ 1551369 h 1551369"/>
              <a:gd name="connsiteX3" fmla="*/ 0 w 975934"/>
              <a:gd name="connsiteY3" fmla="*/ 1551369 h 1551369"/>
              <a:gd name="connsiteX4" fmla="*/ 0 w 975934"/>
              <a:gd name="connsiteY4" fmla="*/ 320040 h 155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934" h="1551369">
                <a:moveTo>
                  <a:pt x="0" y="320040"/>
                </a:moveTo>
                <a:lnTo>
                  <a:pt x="975934" y="0"/>
                </a:lnTo>
                <a:cubicBezTo>
                  <a:pt x="974241" y="517123"/>
                  <a:pt x="972547" y="1034246"/>
                  <a:pt x="970854" y="1551369"/>
                </a:cubicBezTo>
                <a:lnTo>
                  <a:pt x="0" y="1551369"/>
                </a:lnTo>
                <a:lnTo>
                  <a:pt x="0" y="32004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407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BCBB83E-74D1-F555-24CC-E6F8A4C4102E}"/>
              </a:ext>
            </a:extLst>
          </p:cNvPr>
          <p:cNvSpPr/>
          <p:nvPr/>
        </p:nvSpPr>
        <p:spPr>
          <a:xfrm>
            <a:off x="8668291" y="5434451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BA9F4FE-E294-5CC2-99FB-F00B08B94CEE}"/>
              </a:ext>
            </a:extLst>
          </p:cNvPr>
          <p:cNvSpPr/>
          <p:nvPr/>
        </p:nvSpPr>
        <p:spPr>
          <a:xfrm>
            <a:off x="9693562" y="5434451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EC70A1F-FCFD-E53D-7A45-0C125A2D1526}"/>
              </a:ext>
            </a:extLst>
          </p:cNvPr>
          <p:cNvSpPr/>
          <p:nvPr/>
        </p:nvSpPr>
        <p:spPr>
          <a:xfrm>
            <a:off x="9693562" y="3085038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52BA663-8BD3-B081-4158-0730DBADD377}"/>
              </a:ext>
            </a:extLst>
          </p:cNvPr>
          <p:cNvSpPr/>
          <p:nvPr/>
        </p:nvSpPr>
        <p:spPr>
          <a:xfrm>
            <a:off x="8677154" y="3345603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AD01FD2-8A4E-8FE7-2E22-EF03EA8255D6}"/>
              </a:ext>
            </a:extLst>
          </p:cNvPr>
          <p:cNvSpPr/>
          <p:nvPr/>
        </p:nvSpPr>
        <p:spPr>
          <a:xfrm>
            <a:off x="4771855" y="5419400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2CA0EF5-63B4-2E65-9C73-755845A3BB0C}"/>
              </a:ext>
            </a:extLst>
          </p:cNvPr>
          <p:cNvSpPr/>
          <p:nvPr/>
        </p:nvSpPr>
        <p:spPr>
          <a:xfrm>
            <a:off x="2313303" y="5313155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113A9E7-1717-5C46-74B0-3C2D332F8EDC}"/>
              </a:ext>
            </a:extLst>
          </p:cNvPr>
          <p:cNvSpPr/>
          <p:nvPr/>
        </p:nvSpPr>
        <p:spPr>
          <a:xfrm>
            <a:off x="2601692" y="5113720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3A58ECC-B0FE-8B22-66C0-6BDACC023551}"/>
              </a:ext>
            </a:extLst>
          </p:cNvPr>
          <p:cNvSpPr/>
          <p:nvPr/>
        </p:nvSpPr>
        <p:spPr>
          <a:xfrm>
            <a:off x="2889922" y="5028530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731B82C-1726-C225-0E90-BEFC32C32E93}"/>
              </a:ext>
            </a:extLst>
          </p:cNvPr>
          <p:cNvSpPr/>
          <p:nvPr/>
        </p:nvSpPr>
        <p:spPr>
          <a:xfrm>
            <a:off x="3178152" y="4943339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500946B-C948-91CF-0114-C53E994547DB}"/>
              </a:ext>
            </a:extLst>
          </p:cNvPr>
          <p:cNvSpPr/>
          <p:nvPr/>
        </p:nvSpPr>
        <p:spPr>
          <a:xfrm>
            <a:off x="3466382" y="4858148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731CFB1-E00A-1846-09C7-3AA3E6A7243E}"/>
              </a:ext>
            </a:extLst>
          </p:cNvPr>
          <p:cNvSpPr/>
          <p:nvPr/>
        </p:nvSpPr>
        <p:spPr>
          <a:xfrm>
            <a:off x="3754612" y="4772957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6A99EDA-7096-1EB6-F10E-ED25A8458E1D}"/>
              </a:ext>
            </a:extLst>
          </p:cNvPr>
          <p:cNvSpPr/>
          <p:nvPr/>
        </p:nvSpPr>
        <p:spPr>
          <a:xfrm>
            <a:off x="4042842" y="4687766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6D133BC-59E1-3E78-625A-01A2C4BEBFCA}"/>
              </a:ext>
            </a:extLst>
          </p:cNvPr>
          <p:cNvSpPr/>
          <p:nvPr/>
        </p:nvSpPr>
        <p:spPr>
          <a:xfrm>
            <a:off x="4331072" y="4602575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6C89D5-9070-D6D1-2809-57D8F3F1D8C8}"/>
              </a:ext>
            </a:extLst>
          </p:cNvPr>
          <p:cNvSpPr/>
          <p:nvPr/>
        </p:nvSpPr>
        <p:spPr>
          <a:xfrm>
            <a:off x="4619304" y="4517384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3FF9BBF-D1B3-7172-DA18-1AF21C4D3473}"/>
              </a:ext>
            </a:extLst>
          </p:cNvPr>
          <p:cNvSpPr/>
          <p:nvPr/>
        </p:nvSpPr>
        <p:spPr>
          <a:xfrm>
            <a:off x="4932347" y="4427360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72C601F-F832-F611-0B50-B303F189E2C9}"/>
              </a:ext>
            </a:extLst>
          </p:cNvPr>
          <p:cNvSpPr/>
          <p:nvPr/>
        </p:nvSpPr>
        <p:spPr>
          <a:xfrm>
            <a:off x="4761206" y="4469989"/>
            <a:ext cx="193994" cy="193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8CF4DC6-0AC9-587D-72F6-4321A2644C5F}"/>
              </a:ext>
            </a:extLst>
          </p:cNvPr>
          <p:cNvSpPr/>
          <p:nvPr/>
        </p:nvSpPr>
        <p:spPr>
          <a:xfrm>
            <a:off x="5205883" y="4348003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3E36E2F-49A0-E53A-72E7-B3B2AF359740}"/>
              </a:ext>
            </a:extLst>
          </p:cNvPr>
          <p:cNvSpPr/>
          <p:nvPr/>
        </p:nvSpPr>
        <p:spPr>
          <a:xfrm>
            <a:off x="5479419" y="4268647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B33817E-8B8E-C885-EB30-3591C3F0CC6C}"/>
              </a:ext>
            </a:extLst>
          </p:cNvPr>
          <p:cNvSpPr/>
          <p:nvPr/>
        </p:nvSpPr>
        <p:spPr>
          <a:xfrm>
            <a:off x="5853300" y="4164766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743E073-A5FD-4010-8AF2-E5CF1DD57D06}"/>
              </a:ext>
            </a:extLst>
          </p:cNvPr>
          <p:cNvSpPr/>
          <p:nvPr/>
        </p:nvSpPr>
        <p:spPr>
          <a:xfrm>
            <a:off x="6270572" y="4041296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D7DAF7B-2F2E-11FB-9711-8077DF616A41}"/>
              </a:ext>
            </a:extLst>
          </p:cNvPr>
          <p:cNvSpPr/>
          <p:nvPr/>
        </p:nvSpPr>
        <p:spPr>
          <a:xfrm>
            <a:off x="6995383" y="3832439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DABDB8F-EF49-B749-AED1-22414FEF9142}"/>
              </a:ext>
            </a:extLst>
          </p:cNvPr>
          <p:cNvSpPr/>
          <p:nvPr/>
        </p:nvSpPr>
        <p:spPr>
          <a:xfrm>
            <a:off x="7825935" y="3601794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86C3B58-234B-4561-2ADF-B5A7FD9D4C37}"/>
              </a:ext>
            </a:extLst>
          </p:cNvPr>
          <p:cNvSpPr/>
          <p:nvPr/>
        </p:nvSpPr>
        <p:spPr>
          <a:xfrm>
            <a:off x="4780880" y="4947789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7AA78E0-2FE7-A6F6-3EF9-DE75F275E121}"/>
              </a:ext>
            </a:extLst>
          </p:cNvPr>
          <p:cNvSpPr/>
          <p:nvPr/>
        </p:nvSpPr>
        <p:spPr>
          <a:xfrm>
            <a:off x="8690227" y="3687337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E153D29-DC07-DBF5-DA93-582B00FA9E04}"/>
              </a:ext>
            </a:extLst>
          </p:cNvPr>
          <p:cNvSpPr/>
          <p:nvPr/>
        </p:nvSpPr>
        <p:spPr>
          <a:xfrm>
            <a:off x="8677154" y="4775783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62A1389-10BE-CCF7-F713-AAAA2D86E431}"/>
              </a:ext>
            </a:extLst>
          </p:cNvPr>
          <p:cNvSpPr/>
          <p:nvPr/>
        </p:nvSpPr>
        <p:spPr>
          <a:xfrm>
            <a:off x="9666109" y="3675174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D61FA15-E1E0-CA26-5F15-4828D81385A4}"/>
              </a:ext>
            </a:extLst>
          </p:cNvPr>
          <p:cNvSpPr/>
          <p:nvPr/>
        </p:nvSpPr>
        <p:spPr>
          <a:xfrm>
            <a:off x="9691024" y="2480054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625D1C5-6D81-42AD-C6D0-8E231311B8F9}"/>
              </a:ext>
            </a:extLst>
          </p:cNvPr>
          <p:cNvSpPr/>
          <p:nvPr/>
        </p:nvSpPr>
        <p:spPr>
          <a:xfrm>
            <a:off x="9668063" y="4268085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2B53D0E-EC73-2209-C33C-640F8542FC1E}"/>
              </a:ext>
            </a:extLst>
          </p:cNvPr>
          <p:cNvSpPr/>
          <p:nvPr/>
        </p:nvSpPr>
        <p:spPr>
          <a:xfrm>
            <a:off x="9680937" y="478796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FED4309-30DD-63D0-0305-254F019DBCDA}"/>
              </a:ext>
            </a:extLst>
          </p:cNvPr>
          <p:cNvSpPr/>
          <p:nvPr/>
        </p:nvSpPr>
        <p:spPr>
          <a:xfrm>
            <a:off x="9155730" y="4787961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3B763CA-23F7-A5D9-DA61-5AE74F67E5C7}"/>
              </a:ext>
            </a:extLst>
          </p:cNvPr>
          <p:cNvSpPr/>
          <p:nvPr/>
        </p:nvSpPr>
        <p:spPr>
          <a:xfrm>
            <a:off x="8690227" y="4207294"/>
            <a:ext cx="193994" cy="19399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90FC397-63C8-B639-F2F3-AB71091B93AD}"/>
              </a:ext>
            </a:extLst>
          </p:cNvPr>
          <p:cNvSpPr/>
          <p:nvPr/>
        </p:nvSpPr>
        <p:spPr>
          <a:xfrm>
            <a:off x="2123182" y="5220704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A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D8C5CA6-ACBC-C25F-3246-DA1DCB7D52DD}"/>
              </a:ext>
            </a:extLst>
          </p:cNvPr>
          <p:cNvSpPr/>
          <p:nvPr/>
        </p:nvSpPr>
        <p:spPr>
          <a:xfrm>
            <a:off x="4624014" y="5288170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B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2BCA0BA-CDA0-6848-7B91-C60D0FDF966E}"/>
              </a:ext>
            </a:extLst>
          </p:cNvPr>
          <p:cNvSpPr/>
          <p:nvPr/>
        </p:nvSpPr>
        <p:spPr>
          <a:xfrm>
            <a:off x="8465509" y="5250229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C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DB46D34-7571-41AE-7D14-36AE3EA08451}"/>
              </a:ext>
            </a:extLst>
          </p:cNvPr>
          <p:cNvSpPr/>
          <p:nvPr/>
        </p:nvSpPr>
        <p:spPr>
          <a:xfrm>
            <a:off x="9472878" y="5281760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D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F54E3AC-94AC-1161-ED5B-D1CC9B008D72}"/>
              </a:ext>
            </a:extLst>
          </p:cNvPr>
          <p:cNvSpPr/>
          <p:nvPr/>
        </p:nvSpPr>
        <p:spPr>
          <a:xfrm>
            <a:off x="4624014" y="4284188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E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4A5A39F-59F4-2C0C-A2CB-0AF0A95A2609}"/>
              </a:ext>
            </a:extLst>
          </p:cNvPr>
          <p:cNvSpPr/>
          <p:nvPr/>
        </p:nvSpPr>
        <p:spPr>
          <a:xfrm>
            <a:off x="8503006" y="3184906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F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7649A22-F9F1-576E-4F9D-1D82F426825F}"/>
              </a:ext>
            </a:extLst>
          </p:cNvPr>
          <p:cNvSpPr/>
          <p:nvPr/>
        </p:nvSpPr>
        <p:spPr>
          <a:xfrm>
            <a:off x="9505950" y="2912049"/>
            <a:ext cx="524564" cy="524564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3CC33"/>
                </a:solidFill>
              </a:rPr>
              <a:t>G</a:t>
            </a:r>
            <a:endParaRPr lang="ko-KR" altLang="en-US" sz="2800" b="1" dirty="0">
              <a:solidFill>
                <a:srgbClr val="33CC33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A9C57D-5073-3B8D-AEA3-0FACB349BE68}"/>
              </a:ext>
            </a:extLst>
          </p:cNvPr>
          <p:cNvSpPr/>
          <p:nvPr/>
        </p:nvSpPr>
        <p:spPr>
          <a:xfrm>
            <a:off x="4391503" y="3345603"/>
            <a:ext cx="963106" cy="3135226"/>
          </a:xfrm>
          <a:prstGeom prst="rect">
            <a:avLst/>
          </a:prstGeom>
          <a:noFill/>
          <a:ln w="76200">
            <a:solidFill>
              <a:srgbClr val="33CC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22CBD64-A669-94D9-32A5-AE8344AFE70B}"/>
              </a:ext>
            </a:extLst>
          </p:cNvPr>
          <p:cNvSpPr/>
          <p:nvPr/>
        </p:nvSpPr>
        <p:spPr>
          <a:xfrm>
            <a:off x="9421229" y="2282686"/>
            <a:ext cx="717894" cy="4140715"/>
          </a:xfrm>
          <a:prstGeom prst="rect">
            <a:avLst/>
          </a:prstGeom>
          <a:noFill/>
          <a:ln w="76200">
            <a:solidFill>
              <a:srgbClr val="33CC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FC37EDB-DD10-E2DD-BF00-B2CA124D1576}"/>
              </a:ext>
            </a:extLst>
          </p:cNvPr>
          <p:cNvSpPr/>
          <p:nvPr/>
        </p:nvSpPr>
        <p:spPr>
          <a:xfrm>
            <a:off x="1741094" y="5155834"/>
            <a:ext cx="8769643" cy="895719"/>
          </a:xfrm>
          <a:prstGeom prst="rect">
            <a:avLst/>
          </a:prstGeom>
          <a:noFill/>
          <a:ln w="76200">
            <a:solidFill>
              <a:srgbClr val="33CC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2349BC5-BCCA-0CF1-5C5B-F90814F4533A}"/>
              </a:ext>
            </a:extLst>
          </p:cNvPr>
          <p:cNvSpPr/>
          <p:nvPr/>
        </p:nvSpPr>
        <p:spPr>
          <a:xfrm rot="20712432">
            <a:off x="1377295" y="3685029"/>
            <a:ext cx="9362405" cy="895719"/>
          </a:xfrm>
          <a:prstGeom prst="rect">
            <a:avLst/>
          </a:prstGeom>
          <a:noFill/>
          <a:ln w="76200">
            <a:solidFill>
              <a:srgbClr val="33CC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BCFAD-34DA-4577-1BAC-9FDC37CB03D8}"/>
              </a:ext>
            </a:extLst>
          </p:cNvPr>
          <p:cNvSpPr/>
          <p:nvPr/>
        </p:nvSpPr>
        <p:spPr>
          <a:xfrm>
            <a:off x="8430534" y="2689136"/>
            <a:ext cx="717894" cy="3734265"/>
          </a:xfrm>
          <a:prstGeom prst="rect">
            <a:avLst/>
          </a:prstGeom>
          <a:noFill/>
          <a:ln w="76200">
            <a:solidFill>
              <a:srgbClr val="33CC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E90962-93C2-4007-0B60-FAE08B6839D5}"/>
              </a:ext>
            </a:extLst>
          </p:cNvPr>
          <p:cNvSpPr/>
          <p:nvPr/>
        </p:nvSpPr>
        <p:spPr>
          <a:xfrm>
            <a:off x="205646" y="5443004"/>
            <a:ext cx="1209076" cy="709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groupB</a:t>
            </a:r>
            <a:endParaRPr lang="ko-KR" alt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513F404-A187-28FF-9625-8E326472B1E6}"/>
              </a:ext>
            </a:extLst>
          </p:cNvPr>
          <p:cNvSpPr/>
          <p:nvPr/>
        </p:nvSpPr>
        <p:spPr>
          <a:xfrm rot="20546941">
            <a:off x="184708" y="4453399"/>
            <a:ext cx="1209076" cy="709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groupA</a:t>
            </a:r>
            <a:endParaRPr lang="ko-KR" alt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5C8066D-3C5F-70BB-6F40-B22B475C04EA}"/>
              </a:ext>
            </a:extLst>
          </p:cNvPr>
          <p:cNvSpPr/>
          <p:nvPr/>
        </p:nvSpPr>
        <p:spPr>
          <a:xfrm rot="4251855">
            <a:off x="3953161" y="2252993"/>
            <a:ext cx="1209076" cy="709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groupC</a:t>
            </a:r>
            <a:endParaRPr lang="ko-KR" altLang="en-US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856DD8-FCD2-FF66-2FA8-7A1DCDF34597}"/>
              </a:ext>
            </a:extLst>
          </p:cNvPr>
          <p:cNvSpPr/>
          <p:nvPr/>
        </p:nvSpPr>
        <p:spPr>
          <a:xfrm rot="4251855">
            <a:off x="7671447" y="1250129"/>
            <a:ext cx="1209076" cy="709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groupD</a:t>
            </a:r>
            <a:endParaRPr lang="ko-KR" altLang="en-US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4FACFA-600F-4D58-A5EA-5C115D041231}"/>
              </a:ext>
            </a:extLst>
          </p:cNvPr>
          <p:cNvSpPr/>
          <p:nvPr/>
        </p:nvSpPr>
        <p:spPr>
          <a:xfrm rot="4251855">
            <a:off x="8956489" y="886186"/>
            <a:ext cx="1209076" cy="709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groupE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71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A4FDB-FE03-E731-58BF-7CBB06388224}"/>
              </a:ext>
            </a:extLst>
          </p:cNvPr>
          <p:cNvSpPr/>
          <p:nvPr/>
        </p:nvSpPr>
        <p:spPr>
          <a:xfrm>
            <a:off x="1425967" y="3142615"/>
            <a:ext cx="9340066" cy="286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9977B0-AA3A-2534-CC92-8E8BFB7BAE20}"/>
              </a:ext>
            </a:extLst>
          </p:cNvPr>
          <p:cNvSpPr/>
          <p:nvPr/>
        </p:nvSpPr>
        <p:spPr>
          <a:xfrm>
            <a:off x="1181492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3B0AFD-303D-CF54-B251-A999C659FBF5}"/>
              </a:ext>
            </a:extLst>
          </p:cNvPr>
          <p:cNvSpPr/>
          <p:nvPr/>
        </p:nvSpPr>
        <p:spPr>
          <a:xfrm>
            <a:off x="10521558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6060E-D0BE-0265-6DD7-FD41F97A00CF}"/>
              </a:ext>
            </a:extLst>
          </p:cNvPr>
          <p:cNvSpPr/>
          <p:nvPr/>
        </p:nvSpPr>
        <p:spPr>
          <a:xfrm>
            <a:off x="9672462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8BEAFB-14EB-EF73-1075-77458A09790B}"/>
              </a:ext>
            </a:extLst>
          </p:cNvPr>
          <p:cNvSpPr/>
          <p:nvPr/>
        </p:nvSpPr>
        <p:spPr>
          <a:xfrm>
            <a:off x="8823365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250ACB-4687-EE0D-C672-865AEC5B7266}"/>
              </a:ext>
            </a:extLst>
          </p:cNvPr>
          <p:cNvSpPr/>
          <p:nvPr/>
        </p:nvSpPr>
        <p:spPr>
          <a:xfrm>
            <a:off x="7974268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086B2C-F181-3AF7-86F2-483891497B1F}"/>
              </a:ext>
            </a:extLst>
          </p:cNvPr>
          <p:cNvSpPr/>
          <p:nvPr/>
        </p:nvSpPr>
        <p:spPr>
          <a:xfrm>
            <a:off x="7125171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9923A7-FFDB-9D8A-880A-E5CA6E676955}"/>
              </a:ext>
            </a:extLst>
          </p:cNvPr>
          <p:cNvSpPr/>
          <p:nvPr/>
        </p:nvSpPr>
        <p:spPr>
          <a:xfrm>
            <a:off x="6276074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B1F56E-C6CB-8F9F-A897-347542399D30}"/>
              </a:ext>
            </a:extLst>
          </p:cNvPr>
          <p:cNvSpPr/>
          <p:nvPr/>
        </p:nvSpPr>
        <p:spPr>
          <a:xfrm>
            <a:off x="5426977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314043-2436-DB0F-6273-0EECDB4CD2CB}"/>
              </a:ext>
            </a:extLst>
          </p:cNvPr>
          <p:cNvSpPr/>
          <p:nvPr/>
        </p:nvSpPr>
        <p:spPr>
          <a:xfrm>
            <a:off x="4577880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8A9E52-1F1E-3961-A93D-E067C745CE8E}"/>
              </a:ext>
            </a:extLst>
          </p:cNvPr>
          <p:cNvSpPr/>
          <p:nvPr/>
        </p:nvSpPr>
        <p:spPr>
          <a:xfrm>
            <a:off x="3728783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12E9C2-377C-F12A-C415-8F04F1604751}"/>
              </a:ext>
            </a:extLst>
          </p:cNvPr>
          <p:cNvSpPr/>
          <p:nvPr/>
        </p:nvSpPr>
        <p:spPr>
          <a:xfrm>
            <a:off x="2879686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B8EA7A-D9C9-0084-AD93-CB0442204A5A}"/>
              </a:ext>
            </a:extLst>
          </p:cNvPr>
          <p:cNvSpPr/>
          <p:nvPr/>
        </p:nvSpPr>
        <p:spPr>
          <a:xfrm>
            <a:off x="2030589" y="2653665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B24C1-88D5-7F3E-0363-94E0EFDAC6F3}"/>
              </a:ext>
            </a:extLst>
          </p:cNvPr>
          <p:cNvGrpSpPr/>
          <p:nvPr/>
        </p:nvGrpSpPr>
        <p:grpSpPr>
          <a:xfrm>
            <a:off x="1425967" y="3488362"/>
            <a:ext cx="9320663" cy="286395"/>
            <a:chOff x="1425967" y="3488362"/>
            <a:chExt cx="9320663" cy="2863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A487BD-23E2-DF83-5EE2-FCE22D009A19}"/>
                </a:ext>
              </a:extLst>
            </p:cNvPr>
            <p:cNvSpPr/>
            <p:nvPr/>
          </p:nvSpPr>
          <p:spPr>
            <a:xfrm>
              <a:off x="1425967" y="348837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109082-B0E3-976C-5A0C-9AB9672A5E71}"/>
                </a:ext>
              </a:extLst>
            </p:cNvPr>
            <p:cNvSpPr/>
            <p:nvPr/>
          </p:nvSpPr>
          <p:spPr>
            <a:xfrm>
              <a:off x="2273300" y="3488371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B3306D-7BC9-75E9-208D-A6FF286517F9}"/>
                </a:ext>
              </a:extLst>
            </p:cNvPr>
            <p:cNvSpPr/>
            <p:nvPr/>
          </p:nvSpPr>
          <p:spPr>
            <a:xfrm>
              <a:off x="3120633" y="3488370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F8B484-8CB7-8A19-044B-D76816EEEFAE}"/>
                </a:ext>
              </a:extLst>
            </p:cNvPr>
            <p:cNvSpPr/>
            <p:nvPr/>
          </p:nvSpPr>
          <p:spPr>
            <a:xfrm>
              <a:off x="3967966" y="3488369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368C5C-CD81-DCD7-BD5B-08FFA589427C}"/>
                </a:ext>
              </a:extLst>
            </p:cNvPr>
            <p:cNvSpPr/>
            <p:nvPr/>
          </p:nvSpPr>
          <p:spPr>
            <a:xfrm>
              <a:off x="4815299" y="3488368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8FDD4-CCB2-52AD-9092-C3E7FB70DDA7}"/>
                </a:ext>
              </a:extLst>
            </p:cNvPr>
            <p:cNvSpPr/>
            <p:nvPr/>
          </p:nvSpPr>
          <p:spPr>
            <a:xfrm>
              <a:off x="5662632" y="3488367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99DD97-46E3-5A33-D2AC-537682CC3B64}"/>
                </a:ext>
              </a:extLst>
            </p:cNvPr>
            <p:cNvSpPr/>
            <p:nvPr/>
          </p:nvSpPr>
          <p:spPr>
            <a:xfrm>
              <a:off x="6509965" y="3488366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6FC7FC-5EDC-EE41-39A8-8EDEA67D14D3}"/>
                </a:ext>
              </a:extLst>
            </p:cNvPr>
            <p:cNvSpPr/>
            <p:nvPr/>
          </p:nvSpPr>
          <p:spPr>
            <a:xfrm>
              <a:off x="7357298" y="3488365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9ACCD9-D326-EA6D-F40E-9B3AAAD874B7}"/>
                </a:ext>
              </a:extLst>
            </p:cNvPr>
            <p:cNvSpPr/>
            <p:nvPr/>
          </p:nvSpPr>
          <p:spPr>
            <a:xfrm>
              <a:off x="8204631" y="3488364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C684D1-DA0A-9527-3FC4-E345E4A40955}"/>
                </a:ext>
              </a:extLst>
            </p:cNvPr>
            <p:cNvSpPr/>
            <p:nvPr/>
          </p:nvSpPr>
          <p:spPr>
            <a:xfrm>
              <a:off x="9051964" y="3488363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AEEC9-3490-9837-D8FE-A49577770BB8}"/>
                </a:ext>
              </a:extLst>
            </p:cNvPr>
            <p:cNvSpPr/>
            <p:nvPr/>
          </p:nvSpPr>
          <p:spPr>
            <a:xfrm>
              <a:off x="9899297" y="3488362"/>
              <a:ext cx="847333" cy="28638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10m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2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태엽</dc:creator>
  <cp:lastModifiedBy>김 태엽</cp:lastModifiedBy>
  <cp:revision>8</cp:revision>
  <dcterms:created xsi:type="dcterms:W3CDTF">2023-05-28T04:26:02Z</dcterms:created>
  <dcterms:modified xsi:type="dcterms:W3CDTF">2023-05-28T09:18:40Z</dcterms:modified>
</cp:coreProperties>
</file>