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59" r:id="rId8"/>
    <p:sldId id="261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7E34B-0F1A-47A9-9D7D-5C9209421F35}" v="453" dt="2022-08-24T04:59:05.409"/>
    <p1510:client id="{30386D41-971D-455B-BF17-110D46579706}" v="240" dt="2022-08-25T15:44:03.521"/>
    <p1510:client id="{38304349-661F-4A7A-8AD1-577D4F538FA3}" v="10" dt="2022-08-24T05:16:11.383"/>
    <p1510:client id="{3C2F129C-F940-41A1-A59B-3A89637A4794}" v="75" dt="2022-08-24T21:15:15.927"/>
    <p1510:client id="{4EF3EA77-F630-43B2-BA7B-9423614AA765}" v="2572" dt="2022-08-25T02:23:16.789"/>
    <p1510:client id="{ABC44240-8941-487B-A7B4-BCC610D30F7E}" v="31" dt="2022-08-25T14:55:48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1585f1dd9803a7fa" providerId="Windows Live" clId="Web-{ABC44240-8941-487B-A7B4-BCC610D30F7E}"/>
    <pc:docChg chg="modSld">
      <pc:chgData name="Guest User" userId="1585f1dd9803a7fa" providerId="Windows Live" clId="Web-{ABC44240-8941-487B-A7B4-BCC610D30F7E}" dt="2022-08-25T14:55:48.682" v="27" actId="1076"/>
      <pc:docMkLst>
        <pc:docMk/>
      </pc:docMkLst>
      <pc:sldChg chg="addSp delSp modSp">
        <pc:chgData name="Guest User" userId="1585f1dd9803a7fa" providerId="Windows Live" clId="Web-{ABC44240-8941-487B-A7B4-BCC610D30F7E}" dt="2022-08-25T14:55:48.682" v="27" actId="1076"/>
        <pc:sldMkLst>
          <pc:docMk/>
          <pc:sldMk cId="3253689747" sldId="257"/>
        </pc:sldMkLst>
        <pc:graphicFrameChg chg="mod modGraphic">
          <ac:chgData name="Guest User" userId="1585f1dd9803a7fa" providerId="Windows Live" clId="Web-{ABC44240-8941-487B-A7B4-BCC610D30F7E}" dt="2022-08-25T14:49:55.929" v="24"/>
          <ac:graphicFrameMkLst>
            <pc:docMk/>
            <pc:sldMk cId="3253689747" sldId="257"/>
            <ac:graphicFrameMk id="7" creationId="{8CAB1BAD-EF24-7D32-9021-85C3753F2D97}"/>
          </ac:graphicFrameMkLst>
        </pc:graphicFrameChg>
        <pc:picChg chg="mod">
          <ac:chgData name="Guest User" userId="1585f1dd9803a7fa" providerId="Windows Live" clId="Web-{ABC44240-8941-487B-A7B4-BCC610D30F7E}" dt="2022-08-25T14:49:40.289" v="22" actId="1076"/>
          <ac:picMkLst>
            <pc:docMk/>
            <pc:sldMk cId="3253689747" sldId="257"/>
            <ac:picMk id="2" creationId="{E965D1D6-F2D6-6EA7-222B-14AED6CB20C3}"/>
          </ac:picMkLst>
        </pc:picChg>
        <pc:picChg chg="mod">
          <ac:chgData name="Guest User" userId="1585f1dd9803a7fa" providerId="Windows Live" clId="Web-{ABC44240-8941-487B-A7B4-BCC610D30F7E}" dt="2022-08-25T14:49:32.914" v="20" actId="1076"/>
          <ac:picMkLst>
            <pc:docMk/>
            <pc:sldMk cId="3253689747" sldId="257"/>
            <ac:picMk id="3" creationId="{96364E73-692D-6B7A-7D0C-465BA6E0206C}"/>
          </ac:picMkLst>
        </pc:picChg>
        <pc:picChg chg="add mod">
          <ac:chgData name="Guest User" userId="1585f1dd9803a7fa" providerId="Windows Live" clId="Web-{ABC44240-8941-487B-A7B4-BCC610D30F7E}" dt="2022-08-25T14:49:36.367" v="21" actId="1076"/>
          <ac:picMkLst>
            <pc:docMk/>
            <pc:sldMk cId="3253689747" sldId="257"/>
            <ac:picMk id="4" creationId="{FCDBFF26-F516-0CCE-97BA-04992BF63117}"/>
          </ac:picMkLst>
        </pc:picChg>
        <pc:picChg chg="add del mod">
          <ac:chgData name="Guest User" userId="1585f1dd9803a7fa" providerId="Windows Live" clId="Web-{ABC44240-8941-487B-A7B4-BCC610D30F7E}" dt="2022-08-25T14:55:39.994" v="25"/>
          <ac:picMkLst>
            <pc:docMk/>
            <pc:sldMk cId="3253689747" sldId="257"/>
            <ac:picMk id="5" creationId="{47948314-C229-E736-286F-60C57CF4C954}"/>
          </ac:picMkLst>
        </pc:picChg>
        <pc:picChg chg="add mod">
          <ac:chgData name="Guest User" userId="1585f1dd9803a7fa" providerId="Windows Live" clId="Web-{ABC44240-8941-487B-A7B4-BCC610D30F7E}" dt="2022-08-25T14:55:48.682" v="27" actId="1076"/>
          <ac:picMkLst>
            <pc:docMk/>
            <pc:sldMk cId="3253689747" sldId="257"/>
            <ac:picMk id="6" creationId="{D6B46EE0-E3D3-002C-4672-F32DF81B5E81}"/>
          </ac:picMkLst>
        </pc:picChg>
      </pc:sldChg>
    </pc:docChg>
  </pc:docChgLst>
  <pc:docChgLst>
    <pc:chgData name="Nirupa Muthumani" userId="51d182453b233389" providerId="Windows Live" clId="Web-{38304349-661F-4A7A-8AD1-577D4F538FA3}"/>
    <pc:docChg chg="modSld">
      <pc:chgData name="Nirupa Muthumani" userId="51d182453b233389" providerId="Windows Live" clId="Web-{38304349-661F-4A7A-8AD1-577D4F538FA3}" dt="2022-08-24T05:16:08.586" v="8" actId="20577"/>
      <pc:docMkLst>
        <pc:docMk/>
      </pc:docMkLst>
      <pc:sldChg chg="modSp">
        <pc:chgData name="Nirupa Muthumani" userId="51d182453b233389" providerId="Windows Live" clId="Web-{38304349-661F-4A7A-8AD1-577D4F538FA3}" dt="2022-08-24T05:16:08.586" v="8" actId="20577"/>
        <pc:sldMkLst>
          <pc:docMk/>
          <pc:sldMk cId="3253689747" sldId="257"/>
        </pc:sldMkLst>
        <pc:spChg chg="mod">
          <ac:chgData name="Nirupa Muthumani" userId="51d182453b233389" providerId="Windows Live" clId="Web-{38304349-661F-4A7A-8AD1-577D4F538FA3}" dt="2022-08-24T05:16:08.586" v="8" actId="20577"/>
          <ac:spMkLst>
            <pc:docMk/>
            <pc:sldMk cId="3253689747" sldId="257"/>
            <ac:spMk id="2" creationId="{34DB6CE4-2B13-4715-B5B2-615A55922CA1}"/>
          </ac:spMkLst>
        </pc:spChg>
      </pc:sldChg>
    </pc:docChg>
  </pc:docChgLst>
  <pc:docChgLst>
    <pc:chgData name="Nirupa Muthumani" userId="51d182453b233389" providerId="Windows Live" clId="Web-{30386D41-971D-455B-BF17-110D46579706}"/>
    <pc:docChg chg="modSld">
      <pc:chgData name="Nirupa Muthumani" userId="51d182453b233389" providerId="Windows Live" clId="Web-{30386D41-971D-455B-BF17-110D46579706}" dt="2022-08-25T15:44:03.521" v="135" actId="20577"/>
      <pc:docMkLst>
        <pc:docMk/>
      </pc:docMkLst>
      <pc:sldChg chg="addSp delSp modSp">
        <pc:chgData name="Nirupa Muthumani" userId="51d182453b233389" providerId="Windows Live" clId="Web-{30386D41-971D-455B-BF17-110D46579706}" dt="2022-08-25T15:44:03.521" v="135" actId="20577"/>
        <pc:sldMkLst>
          <pc:docMk/>
          <pc:sldMk cId="3253689747" sldId="257"/>
        </pc:sldMkLst>
        <pc:spChg chg="add mod">
          <ac:chgData name="Nirupa Muthumani" userId="51d182453b233389" providerId="Windows Live" clId="Web-{30386D41-971D-455B-BF17-110D46579706}" dt="2022-08-25T15:41:28.802" v="124" actId="20577"/>
          <ac:spMkLst>
            <pc:docMk/>
            <pc:sldMk cId="3253689747" sldId="257"/>
            <ac:spMk id="5" creationId="{D5689ABE-A248-471B-CAEE-0303E9AE343E}"/>
          </ac:spMkLst>
        </pc:spChg>
        <pc:spChg chg="add mod">
          <ac:chgData name="Nirupa Muthumani" userId="51d182453b233389" providerId="Windows Live" clId="Web-{30386D41-971D-455B-BF17-110D46579706}" dt="2022-08-25T15:44:03.521" v="135" actId="20577"/>
          <ac:spMkLst>
            <pc:docMk/>
            <pc:sldMk cId="3253689747" sldId="257"/>
            <ac:spMk id="9" creationId="{380A638D-130E-1452-E0C5-EAFB18DD279C}"/>
          </ac:spMkLst>
        </pc:spChg>
        <pc:graphicFrameChg chg="del mod modGraphic">
          <ac:chgData name="Nirupa Muthumani" userId="51d182453b233389" providerId="Windows Live" clId="Web-{30386D41-971D-455B-BF17-110D46579706}" dt="2022-08-25T15:37:01.708" v="3"/>
          <ac:graphicFrameMkLst>
            <pc:docMk/>
            <pc:sldMk cId="3253689747" sldId="257"/>
            <ac:graphicFrameMk id="7" creationId="{8CAB1BAD-EF24-7D32-9021-85C3753F2D97}"/>
          </ac:graphicFrameMkLst>
        </pc:graphicFrameChg>
        <pc:picChg chg="del">
          <ac:chgData name="Nirupa Muthumani" userId="51d182453b233389" providerId="Windows Live" clId="Web-{30386D41-971D-455B-BF17-110D46579706}" dt="2022-08-25T15:36:44.739" v="0"/>
          <ac:picMkLst>
            <pc:docMk/>
            <pc:sldMk cId="3253689747" sldId="257"/>
            <ac:picMk id="2" creationId="{E965D1D6-F2D6-6EA7-222B-14AED6CB20C3}"/>
          </ac:picMkLst>
        </pc:picChg>
        <pc:picChg chg="mod">
          <ac:chgData name="Nirupa Muthumani" userId="51d182453b233389" providerId="Windows Live" clId="Web-{30386D41-971D-455B-BF17-110D46579706}" dt="2022-08-25T15:42:03.677" v="126" actId="1076"/>
          <ac:picMkLst>
            <pc:docMk/>
            <pc:sldMk cId="3253689747" sldId="257"/>
            <ac:picMk id="3" creationId="{96364E73-692D-6B7A-7D0C-465BA6E0206C}"/>
          </ac:picMkLst>
        </pc:picChg>
        <pc:picChg chg="del">
          <ac:chgData name="Nirupa Muthumani" userId="51d182453b233389" providerId="Windows Live" clId="Web-{30386D41-971D-455B-BF17-110D46579706}" dt="2022-08-25T15:38:14.115" v="26"/>
          <ac:picMkLst>
            <pc:docMk/>
            <pc:sldMk cId="3253689747" sldId="257"/>
            <ac:picMk id="4" creationId="{FCDBFF26-F516-0CCE-97BA-04992BF63117}"/>
          </ac:picMkLst>
        </pc:picChg>
        <pc:picChg chg="mod">
          <ac:chgData name="Nirupa Muthumani" userId="51d182453b233389" providerId="Windows Live" clId="Web-{30386D41-971D-455B-BF17-110D46579706}" dt="2022-08-25T15:40:46.349" v="103" actId="1076"/>
          <ac:picMkLst>
            <pc:docMk/>
            <pc:sldMk cId="3253689747" sldId="257"/>
            <ac:picMk id="6" creationId="{D6B46EE0-E3D3-002C-4672-F32DF81B5E81}"/>
          </ac:picMkLst>
        </pc:picChg>
      </pc:sldChg>
    </pc:docChg>
  </pc:docChgLst>
  <pc:docChgLst>
    <pc:chgData name="Nirupa Muthumani" userId="51d182453b233389" providerId="LiveId" clId="{1F47E34B-0F1A-47A9-9D7D-5C9209421F35}"/>
    <pc:docChg chg="undo custSel modSld sldOrd">
      <pc:chgData name="Nirupa Muthumani" userId="51d182453b233389" providerId="LiveId" clId="{1F47E34B-0F1A-47A9-9D7D-5C9209421F35}" dt="2022-08-24T05:02:17.608" v="902"/>
      <pc:docMkLst>
        <pc:docMk/>
      </pc:docMkLst>
      <pc:sldChg chg="modSp mod">
        <pc:chgData name="Nirupa Muthumani" userId="51d182453b233389" providerId="LiveId" clId="{1F47E34B-0F1A-47A9-9D7D-5C9209421F35}" dt="2022-08-24T04:47:55.947" v="444" actId="20577"/>
        <pc:sldMkLst>
          <pc:docMk/>
          <pc:sldMk cId="2172179498" sldId="258"/>
        </pc:sldMkLst>
        <pc:spChg chg="mod">
          <ac:chgData name="Nirupa Muthumani" userId="51d182453b233389" providerId="LiveId" clId="{1F47E34B-0F1A-47A9-9D7D-5C9209421F35}" dt="2022-08-24T04:40:57.219" v="232" actId="1076"/>
          <ac:spMkLst>
            <pc:docMk/>
            <pc:sldMk cId="2172179498" sldId="258"/>
            <ac:spMk id="2" creationId="{34DB6CE4-2B13-4715-B5B2-615A55922CA1}"/>
          </ac:spMkLst>
        </pc:spChg>
        <pc:spChg chg="mod">
          <ac:chgData name="Nirupa Muthumani" userId="51d182453b233389" providerId="LiveId" clId="{1F47E34B-0F1A-47A9-9D7D-5C9209421F35}" dt="2022-08-24T04:47:55.947" v="444" actId="20577"/>
          <ac:spMkLst>
            <pc:docMk/>
            <pc:sldMk cId="2172179498" sldId="258"/>
            <ac:spMk id="3" creationId="{143F5361-68C0-4BF5-80C8-F1E7BF92B2DB}"/>
          </ac:spMkLst>
        </pc:spChg>
      </pc:sldChg>
      <pc:sldChg chg="modSp ord">
        <pc:chgData name="Nirupa Muthumani" userId="51d182453b233389" providerId="LiveId" clId="{1F47E34B-0F1A-47A9-9D7D-5C9209421F35}" dt="2022-08-24T05:02:17.608" v="902"/>
        <pc:sldMkLst>
          <pc:docMk/>
          <pc:sldMk cId="1193417028" sldId="259"/>
        </pc:sldMkLst>
        <pc:graphicFrameChg chg="mod">
          <ac:chgData name="Nirupa Muthumani" userId="51d182453b233389" providerId="LiveId" clId="{1F47E34B-0F1A-47A9-9D7D-5C9209421F35}" dt="2022-08-24T04:59:05.408" v="896" actId="20577"/>
          <ac:graphicFrameMkLst>
            <pc:docMk/>
            <pc:sldMk cId="1193417028" sldId="259"/>
            <ac:graphicFrameMk id="4" creationId="{242FA989-6B7C-488C-85ED-CB8D01BA3254}"/>
          </ac:graphicFrameMkLst>
        </pc:graphicFrameChg>
      </pc:sldChg>
      <pc:sldChg chg="modSp mod">
        <pc:chgData name="Nirupa Muthumani" userId="51d182453b233389" providerId="LiveId" clId="{1F47E34B-0F1A-47A9-9D7D-5C9209421F35}" dt="2022-08-24T04:40:00.656" v="227" actId="27636"/>
        <pc:sldMkLst>
          <pc:docMk/>
          <pc:sldMk cId="1398410914" sldId="260"/>
        </pc:sldMkLst>
        <pc:spChg chg="mod">
          <ac:chgData name="Nirupa Muthumani" userId="51d182453b233389" providerId="LiveId" clId="{1F47E34B-0F1A-47A9-9D7D-5C9209421F35}" dt="2022-08-24T04:40:00.656" v="227" actId="27636"/>
          <ac:spMkLst>
            <pc:docMk/>
            <pc:sldMk cId="1398410914" sldId="260"/>
            <ac:spMk id="3" creationId="{143F5361-68C0-4BF5-80C8-F1E7BF92B2DB}"/>
          </ac:spMkLst>
        </pc:spChg>
      </pc:sldChg>
      <pc:sldChg chg="modSp mod">
        <pc:chgData name="Nirupa Muthumani" userId="51d182453b233389" providerId="LiveId" clId="{1F47E34B-0F1A-47A9-9D7D-5C9209421F35}" dt="2022-08-24T04:59:52.270" v="898" actId="20577"/>
        <pc:sldMkLst>
          <pc:docMk/>
          <pc:sldMk cId="1348318116" sldId="261"/>
        </pc:sldMkLst>
        <pc:spChg chg="mod">
          <ac:chgData name="Nirupa Muthumani" userId="51d182453b233389" providerId="LiveId" clId="{1F47E34B-0F1A-47A9-9D7D-5C9209421F35}" dt="2022-08-24T04:59:52.270" v="898" actId="20577"/>
          <ac:spMkLst>
            <pc:docMk/>
            <pc:sldMk cId="1348318116" sldId="261"/>
            <ac:spMk id="2" creationId="{34DB6CE4-2B13-4715-B5B2-615A55922CA1}"/>
          </ac:spMkLst>
        </pc:spChg>
        <pc:spChg chg="mod">
          <ac:chgData name="Nirupa Muthumani" userId="51d182453b233389" providerId="LiveId" clId="{1F47E34B-0F1A-47A9-9D7D-5C9209421F35}" dt="2022-08-24T04:59:49.159" v="897" actId="20577"/>
          <ac:spMkLst>
            <pc:docMk/>
            <pc:sldMk cId="1348318116" sldId="261"/>
            <ac:spMk id="3" creationId="{143F5361-68C0-4BF5-80C8-F1E7BF92B2DB}"/>
          </ac:spMkLst>
        </pc:spChg>
      </pc:sldChg>
    </pc:docChg>
  </pc:docChgLst>
  <pc:docChgLst>
    <pc:chgData name="Nirupa Muthumani" userId="51d182453b233389" providerId="Windows Live" clId="Web-{4EF3EA77-F630-43B2-BA7B-9423614AA765}"/>
    <pc:docChg chg="modSld sldOrd">
      <pc:chgData name="Nirupa Muthumani" userId="51d182453b233389" providerId="Windows Live" clId="Web-{4EF3EA77-F630-43B2-BA7B-9423614AA765}" dt="2022-08-25T02:23:16.789" v="2547" actId="14100"/>
      <pc:docMkLst>
        <pc:docMk/>
      </pc:docMkLst>
      <pc:sldChg chg="modSp">
        <pc:chgData name="Nirupa Muthumani" userId="51d182453b233389" providerId="Windows Live" clId="Web-{4EF3EA77-F630-43B2-BA7B-9423614AA765}" dt="2022-08-24T19:27:27.235" v="845" actId="20577"/>
        <pc:sldMkLst>
          <pc:docMk/>
          <pc:sldMk cId="1819359268" sldId="256"/>
        </pc:sldMkLst>
        <pc:spChg chg="mod">
          <ac:chgData name="Nirupa Muthumani" userId="51d182453b233389" providerId="Windows Live" clId="Web-{4EF3EA77-F630-43B2-BA7B-9423614AA765}" dt="2022-08-24T19:27:27.235" v="845" actId="20577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Nirupa Muthumani" userId="51d182453b233389" providerId="Windows Live" clId="Web-{4EF3EA77-F630-43B2-BA7B-9423614AA765}" dt="2022-08-24T19:26:41.391" v="837" actId="14100"/>
          <ac:spMkLst>
            <pc:docMk/>
            <pc:sldMk cId="1819359268" sldId="256"/>
            <ac:spMk id="3" creationId="{2E78725B-6E40-4D82-B375-7831D81C29EE}"/>
          </ac:spMkLst>
        </pc:spChg>
      </pc:sldChg>
      <pc:sldChg chg="delSp modSp mod ord modClrScheme chgLayout">
        <pc:chgData name="Nirupa Muthumani" userId="51d182453b233389" providerId="Windows Live" clId="Web-{4EF3EA77-F630-43B2-BA7B-9423614AA765}" dt="2022-08-25T02:17:25.724" v="2510"/>
        <pc:sldMkLst>
          <pc:docMk/>
          <pc:sldMk cId="3253689747" sldId="257"/>
        </pc:sldMkLst>
        <pc:spChg chg="del mod ord">
          <ac:chgData name="Nirupa Muthumani" userId="51d182453b233389" providerId="Windows Live" clId="Web-{4EF3EA77-F630-43B2-BA7B-9423614AA765}" dt="2022-08-24T18:14:36.913" v="187"/>
          <ac:spMkLst>
            <pc:docMk/>
            <pc:sldMk cId="3253689747" sldId="257"/>
            <ac:spMk id="2" creationId="{34DB6CE4-2B13-4715-B5B2-615A55922CA1}"/>
          </ac:spMkLst>
        </pc:spChg>
        <pc:graphicFrameChg chg="del mod ord">
          <ac:chgData name="Nirupa Muthumani" userId="51d182453b233389" providerId="Windows Live" clId="Web-{4EF3EA77-F630-43B2-BA7B-9423614AA765}" dt="2022-08-24T18:14:32.726" v="186"/>
          <ac:graphicFrameMkLst>
            <pc:docMk/>
            <pc:sldMk cId="3253689747" sldId="257"/>
            <ac:graphicFrameMk id="4" creationId="{8D4F1745-A55E-4835-88EB-BC637121B608}"/>
          </ac:graphicFrameMkLst>
        </pc:graphicFrameChg>
        <pc:graphicFrameChg chg="mod modGraphic">
          <ac:chgData name="Nirupa Muthumani" userId="51d182453b233389" providerId="Windows Live" clId="Web-{4EF3EA77-F630-43B2-BA7B-9423614AA765}" dt="2022-08-25T02:17:25.724" v="2510"/>
          <ac:graphicFrameMkLst>
            <pc:docMk/>
            <pc:sldMk cId="3253689747" sldId="257"/>
            <ac:graphicFrameMk id="7" creationId="{8CAB1BAD-EF24-7D32-9021-85C3753F2D97}"/>
          </ac:graphicFrameMkLst>
        </pc:graphicFrameChg>
      </pc:sldChg>
      <pc:sldChg chg="addSp delSp modSp mod modClrScheme chgLayout">
        <pc:chgData name="Nirupa Muthumani" userId="51d182453b233389" providerId="Windows Live" clId="Web-{4EF3EA77-F630-43B2-BA7B-9423614AA765}" dt="2022-08-25T02:23:00.539" v="2543" actId="14100"/>
        <pc:sldMkLst>
          <pc:docMk/>
          <pc:sldMk cId="2172179498" sldId="258"/>
        </pc:sldMkLst>
        <pc:spChg chg="mod">
          <ac:chgData name="Nirupa Muthumani" userId="51d182453b233389" providerId="Windows Live" clId="Web-{4EF3EA77-F630-43B2-BA7B-9423614AA765}" dt="2022-08-24T21:52:15.862" v="1522" actId="1076"/>
          <ac:spMkLst>
            <pc:docMk/>
            <pc:sldMk cId="2172179498" sldId="258"/>
            <ac:spMk id="2" creationId="{34DB6CE4-2B13-4715-B5B2-615A55922CA1}"/>
          </ac:spMkLst>
        </pc:spChg>
        <pc:spChg chg="add del mod">
          <ac:chgData name="Nirupa Muthumani" userId="51d182453b233389" providerId="Windows Live" clId="Web-{4EF3EA77-F630-43B2-BA7B-9423614AA765}" dt="2022-08-24T21:08:19.600" v="1298"/>
          <ac:spMkLst>
            <pc:docMk/>
            <pc:sldMk cId="2172179498" sldId="258"/>
            <ac:spMk id="3" creationId="{143F5361-68C0-4BF5-80C8-F1E7BF92B2DB}"/>
          </ac:spMkLst>
        </pc:spChg>
        <pc:spChg chg="add del mod">
          <ac:chgData name="Nirupa Muthumani" userId="51d182453b233389" providerId="Windows Live" clId="Web-{4EF3EA77-F630-43B2-BA7B-9423614AA765}" dt="2022-08-24T21:08:16.006" v="1295"/>
          <ac:spMkLst>
            <pc:docMk/>
            <pc:sldMk cId="2172179498" sldId="258"/>
            <ac:spMk id="8" creationId="{D552C3B7-E78E-0064-27E4-3E0ABC10FE28}"/>
          </ac:spMkLst>
        </pc:spChg>
        <pc:spChg chg="add del mod">
          <ac:chgData name="Nirupa Muthumani" userId="51d182453b233389" providerId="Windows Live" clId="Web-{4EF3EA77-F630-43B2-BA7B-9423614AA765}" dt="2022-08-24T21:08:16.006" v="1295"/>
          <ac:spMkLst>
            <pc:docMk/>
            <pc:sldMk cId="2172179498" sldId="258"/>
            <ac:spMk id="15" creationId="{143F5361-68C0-4BF5-80C8-F1E7BF92B2DB}"/>
          </ac:spMkLst>
        </pc:spChg>
        <pc:spChg chg="add mod">
          <ac:chgData name="Nirupa Muthumani" userId="51d182453b233389" providerId="Windows Live" clId="Web-{4EF3EA77-F630-43B2-BA7B-9423614AA765}" dt="2022-08-25T02:09:19.268" v="2499" actId="20577"/>
          <ac:spMkLst>
            <pc:docMk/>
            <pc:sldMk cId="2172179498" sldId="258"/>
            <ac:spMk id="19" creationId="{143F5361-68C0-4BF5-80C8-F1E7BF92B2DB}"/>
          </ac:spMkLst>
        </pc:spChg>
        <pc:spChg chg="add del mod">
          <ac:chgData name="Nirupa Muthumani" userId="51d182453b233389" providerId="Windows Live" clId="Web-{4EF3EA77-F630-43B2-BA7B-9423614AA765}" dt="2022-08-24T21:55:14.316" v="1539"/>
          <ac:spMkLst>
            <pc:docMk/>
            <pc:sldMk cId="2172179498" sldId="258"/>
            <ac:spMk id="20" creationId="{D552C3B7-E78E-0064-27E4-3E0ABC10FE28}"/>
          </ac:spMkLst>
        </pc:spChg>
        <pc:spChg chg="add mod">
          <ac:chgData name="Nirupa Muthumani" userId="51d182453b233389" providerId="Windows Live" clId="Web-{4EF3EA77-F630-43B2-BA7B-9423614AA765}" dt="2022-08-24T22:58:51.414" v="2288" actId="1076"/>
          <ac:spMkLst>
            <pc:docMk/>
            <pc:sldMk cId="2172179498" sldId="258"/>
            <ac:spMk id="152" creationId="{E292F65C-E0DE-D4E0-0B1F-F0584ADAAD77}"/>
          </ac:spMkLst>
        </pc:spChg>
        <pc:spChg chg="add mod">
          <ac:chgData name="Nirupa Muthumani" userId="51d182453b233389" providerId="Windows Live" clId="Web-{4EF3EA77-F630-43B2-BA7B-9423614AA765}" dt="2022-08-24T22:58:56.773" v="2290" actId="1076"/>
          <ac:spMkLst>
            <pc:docMk/>
            <pc:sldMk cId="2172179498" sldId="258"/>
            <ac:spMk id="153" creationId="{C01897C9-F17B-7E09-C3B9-C5BFCBC8F877}"/>
          </ac:spMkLst>
        </pc:spChg>
        <pc:spChg chg="add mod">
          <ac:chgData name="Nirupa Muthumani" userId="51d182453b233389" providerId="Windows Live" clId="Web-{4EF3EA77-F630-43B2-BA7B-9423614AA765}" dt="2022-08-25T02:23:00.539" v="2543" actId="14100"/>
          <ac:spMkLst>
            <pc:docMk/>
            <pc:sldMk cId="2172179498" sldId="258"/>
            <ac:spMk id="154" creationId="{21CF6DDF-1274-EDC3-7E16-AF0245F59EDE}"/>
          </ac:spMkLst>
        </pc:spChg>
        <pc:graphicFrameChg chg="add del">
          <ac:chgData name="Nirupa Muthumani" userId="51d182453b233389" providerId="Windows Live" clId="Web-{4EF3EA77-F630-43B2-BA7B-9423614AA765}" dt="2022-08-24T21:07:33.959" v="1285"/>
          <ac:graphicFrameMkLst>
            <pc:docMk/>
            <pc:sldMk cId="2172179498" sldId="258"/>
            <ac:graphicFrameMk id="5" creationId="{904642DF-E3D1-A557-9313-5D69C39C784E}"/>
          </ac:graphicFrameMkLst>
        </pc:graphicFrameChg>
        <pc:graphicFrameChg chg="add del">
          <ac:chgData name="Nirupa Muthumani" userId="51d182453b233389" providerId="Windows Live" clId="Web-{4EF3EA77-F630-43B2-BA7B-9423614AA765}" dt="2022-08-24T21:07:39.896" v="1287"/>
          <ac:graphicFrameMkLst>
            <pc:docMk/>
            <pc:sldMk cId="2172179498" sldId="258"/>
            <ac:graphicFrameMk id="7" creationId="{B83D4639-9CB5-8CA8-6C4E-3E24882CD80A}"/>
          </ac:graphicFrameMkLst>
        </pc:graphicFrameChg>
        <pc:graphicFrameChg chg="add del">
          <ac:chgData name="Nirupa Muthumani" userId="51d182453b233389" providerId="Windows Live" clId="Web-{4EF3EA77-F630-43B2-BA7B-9423614AA765}" dt="2022-08-24T21:07:53.271" v="1289"/>
          <ac:graphicFrameMkLst>
            <pc:docMk/>
            <pc:sldMk cId="2172179498" sldId="258"/>
            <ac:graphicFrameMk id="9" creationId="{EDA83764-3EA3-EEEA-72AB-FA4F93F831F0}"/>
          </ac:graphicFrameMkLst>
        </pc:graphicFrameChg>
        <pc:graphicFrameChg chg="add del">
          <ac:chgData name="Nirupa Muthumani" userId="51d182453b233389" providerId="Windows Live" clId="Web-{4EF3EA77-F630-43B2-BA7B-9423614AA765}" dt="2022-08-24T21:08:02.162" v="1291"/>
          <ac:graphicFrameMkLst>
            <pc:docMk/>
            <pc:sldMk cId="2172179498" sldId="258"/>
            <ac:graphicFrameMk id="11" creationId="{C5768CDF-DDBE-20B8-7741-F0F368BFCB06}"/>
          </ac:graphicFrameMkLst>
        </pc:graphicFrameChg>
        <pc:graphicFrameChg chg="add del">
          <ac:chgData name="Nirupa Muthumani" userId="51d182453b233389" providerId="Windows Live" clId="Web-{4EF3EA77-F630-43B2-BA7B-9423614AA765}" dt="2022-08-24T21:08:05.256" v="1293"/>
          <ac:graphicFrameMkLst>
            <pc:docMk/>
            <pc:sldMk cId="2172179498" sldId="258"/>
            <ac:graphicFrameMk id="13" creationId="{904642DF-E3D1-A557-9313-5D69C39C784E}"/>
          </ac:graphicFrameMkLst>
        </pc:graphicFrameChg>
        <pc:graphicFrameChg chg="add del">
          <ac:chgData name="Nirupa Muthumani" userId="51d182453b233389" providerId="Windows Live" clId="Web-{4EF3EA77-F630-43B2-BA7B-9423614AA765}" dt="2022-08-24T21:08:19.568" v="1297"/>
          <ac:graphicFrameMkLst>
            <pc:docMk/>
            <pc:sldMk cId="2172179498" sldId="258"/>
            <ac:graphicFrameMk id="17" creationId="{904642DF-E3D1-A557-9313-5D69C39C784E}"/>
          </ac:graphicFrameMkLst>
        </pc:graphicFrameChg>
      </pc:sldChg>
      <pc:sldChg chg="modSp">
        <pc:chgData name="Nirupa Muthumani" userId="51d182453b233389" providerId="Windows Live" clId="Web-{4EF3EA77-F630-43B2-BA7B-9423614AA765}" dt="2022-08-24T19:25:17.720" v="833" actId="20577"/>
        <pc:sldMkLst>
          <pc:docMk/>
          <pc:sldMk cId="1193417028" sldId="259"/>
        </pc:sldMkLst>
        <pc:graphicFrameChg chg="mod modGraphic">
          <ac:chgData name="Nirupa Muthumani" userId="51d182453b233389" providerId="Windows Live" clId="Web-{4EF3EA77-F630-43B2-BA7B-9423614AA765}" dt="2022-08-24T19:25:17.720" v="833" actId="20577"/>
          <ac:graphicFrameMkLst>
            <pc:docMk/>
            <pc:sldMk cId="1193417028" sldId="259"/>
            <ac:graphicFrameMk id="4" creationId="{242FA989-6B7C-488C-85ED-CB8D01BA3254}"/>
          </ac:graphicFrameMkLst>
        </pc:graphicFrameChg>
      </pc:sldChg>
      <pc:sldChg chg="addSp delSp modSp mod modClrScheme chgLayout">
        <pc:chgData name="Nirupa Muthumani" userId="51d182453b233389" providerId="Windows Live" clId="Web-{4EF3EA77-F630-43B2-BA7B-9423614AA765}" dt="2022-08-25T02:23:16.789" v="2547" actId="14100"/>
        <pc:sldMkLst>
          <pc:docMk/>
          <pc:sldMk cId="1398410914" sldId="260"/>
        </pc:sldMkLst>
        <pc:spChg chg="mod">
          <ac:chgData name="Nirupa Muthumani" userId="51d182453b233389" providerId="Windows Live" clId="Web-{4EF3EA77-F630-43B2-BA7B-9423614AA765}" dt="2022-08-24T23:33:38.673" v="2417" actId="20577"/>
          <ac:spMkLst>
            <pc:docMk/>
            <pc:sldMk cId="1398410914" sldId="260"/>
            <ac:spMk id="3" creationId="{143F5361-68C0-4BF5-80C8-F1E7BF92B2DB}"/>
          </ac:spMkLst>
        </pc:spChg>
        <pc:spChg chg="add mod">
          <ac:chgData name="Nirupa Muthumani" userId="51d182453b233389" providerId="Windows Live" clId="Web-{4EF3EA77-F630-43B2-BA7B-9423614AA765}" dt="2022-08-25T02:23:16.789" v="2547" actId="14100"/>
          <ac:spMkLst>
            <pc:docMk/>
            <pc:sldMk cId="1398410914" sldId="260"/>
            <ac:spMk id="4" creationId="{4B1E6DDA-1E66-2C6F-7D24-CFD7513AC3F4}"/>
          </ac:spMkLst>
        </pc:spChg>
        <pc:spChg chg="add del mod">
          <ac:chgData name="Nirupa Muthumani" userId="51d182453b233389" providerId="Windows Live" clId="Web-{4EF3EA77-F630-43B2-BA7B-9423614AA765}" dt="2022-08-24T22:39:30.815" v="2088"/>
          <ac:spMkLst>
            <pc:docMk/>
            <pc:sldMk cId="1398410914" sldId="260"/>
            <ac:spMk id="6" creationId="{1E1DE933-7B1E-863D-50D9-C5DEF2702D70}"/>
          </ac:spMkLst>
        </pc:spChg>
        <pc:spChg chg="add mod">
          <ac:chgData name="Nirupa Muthumani" userId="51d182453b233389" providerId="Windows Live" clId="Web-{4EF3EA77-F630-43B2-BA7B-9423614AA765}" dt="2022-08-24T23:12:04.730" v="2324" actId="1076"/>
          <ac:spMkLst>
            <pc:docMk/>
            <pc:sldMk cId="1398410914" sldId="260"/>
            <ac:spMk id="7" creationId="{3347E9F7-79FF-B5E9-B217-C91479A74E1A}"/>
          </ac:spMkLst>
        </pc:spChg>
        <pc:spChg chg="add mod">
          <ac:chgData name="Nirupa Muthumani" userId="51d182453b233389" providerId="Windows Live" clId="Web-{4EF3EA77-F630-43B2-BA7B-9423614AA765}" dt="2022-08-24T22:39:42.002" v="2101" actId="14100"/>
          <ac:spMkLst>
            <pc:docMk/>
            <pc:sldMk cId="1398410914" sldId="260"/>
            <ac:spMk id="8" creationId="{FCAF16BE-FC6A-0353-755A-2D95A41851BF}"/>
          </ac:spMkLst>
        </pc:spChg>
        <pc:spChg chg="add mod">
          <ac:chgData name="Nirupa Muthumani" userId="51d182453b233389" providerId="Windows Live" clId="Web-{4EF3EA77-F630-43B2-BA7B-9423614AA765}" dt="2022-08-25T02:23:14.336" v="2546" actId="20577"/>
          <ac:spMkLst>
            <pc:docMk/>
            <pc:sldMk cId="1398410914" sldId="260"/>
            <ac:spMk id="9" creationId="{721F6437-1C8F-8FA4-5CCB-7F08406CAE09}"/>
          </ac:spMkLst>
        </pc:spChg>
        <pc:spChg chg="add del mod">
          <ac:chgData name="Nirupa Muthumani" userId="51d182453b233389" providerId="Windows Live" clId="Web-{4EF3EA77-F630-43B2-BA7B-9423614AA765}" dt="2022-08-24T22:38:55.111" v="2083"/>
          <ac:spMkLst>
            <pc:docMk/>
            <pc:sldMk cId="1398410914" sldId="260"/>
            <ac:spMk id="10" creationId="{BBD77691-BA4A-A713-C2A0-3D40493D30FE}"/>
          </ac:spMkLst>
        </pc:spChg>
      </pc:sldChg>
      <pc:sldChg chg="addSp delSp modSp ord">
        <pc:chgData name="Nirupa Muthumani" userId="51d182453b233389" providerId="Windows Live" clId="Web-{4EF3EA77-F630-43B2-BA7B-9423614AA765}" dt="2022-08-24T23:15:51.809" v="2396" actId="20577"/>
        <pc:sldMkLst>
          <pc:docMk/>
          <pc:sldMk cId="1348318116" sldId="261"/>
        </pc:sldMkLst>
        <pc:spChg chg="mod">
          <ac:chgData name="Nirupa Muthumani" userId="51d182453b233389" providerId="Windows Live" clId="Web-{4EF3EA77-F630-43B2-BA7B-9423614AA765}" dt="2022-08-24T18:38:35.494" v="225" actId="1076"/>
          <ac:spMkLst>
            <pc:docMk/>
            <pc:sldMk cId="1348318116" sldId="261"/>
            <ac:spMk id="2" creationId="{34DB6CE4-2B13-4715-B5B2-615A55922CA1}"/>
          </ac:spMkLst>
        </pc:spChg>
        <pc:spChg chg="add del mod">
          <ac:chgData name="Nirupa Muthumani" userId="51d182453b233389" providerId="Windows Live" clId="Web-{4EF3EA77-F630-43B2-BA7B-9423614AA765}" dt="2022-08-24T18:20:42.676" v="192"/>
          <ac:spMkLst>
            <pc:docMk/>
            <pc:sldMk cId="1348318116" sldId="261"/>
            <ac:spMk id="3" creationId="{143F5361-68C0-4BF5-80C8-F1E7BF92B2DB}"/>
          </ac:spMkLst>
        </pc:spChg>
        <pc:spChg chg="add mod">
          <ac:chgData name="Nirupa Muthumani" userId="51d182453b233389" providerId="Windows Live" clId="Web-{4EF3EA77-F630-43B2-BA7B-9423614AA765}" dt="2022-08-24T23:15:41.496" v="2390" actId="20577"/>
          <ac:spMkLst>
            <pc:docMk/>
            <pc:sldMk cId="1348318116" sldId="261"/>
            <ac:spMk id="60" creationId="{07238EA4-F457-C3EA-BED6-2D9F4D588E6F}"/>
          </ac:spMkLst>
        </pc:spChg>
        <pc:spChg chg="add mod">
          <ac:chgData name="Nirupa Muthumani" userId="51d182453b233389" providerId="Windows Live" clId="Web-{4EF3EA77-F630-43B2-BA7B-9423614AA765}" dt="2022-08-24T23:15:44.871" v="2392" actId="20577"/>
          <ac:spMkLst>
            <pc:docMk/>
            <pc:sldMk cId="1348318116" sldId="261"/>
            <ac:spMk id="61" creationId="{C3C09CD2-8F32-E7F1-6430-2490AD435F8E}"/>
          </ac:spMkLst>
        </pc:spChg>
        <pc:spChg chg="add mod">
          <ac:chgData name="Nirupa Muthumani" userId="51d182453b233389" providerId="Windows Live" clId="Web-{4EF3EA77-F630-43B2-BA7B-9423614AA765}" dt="2022-08-24T23:15:48.059" v="2394" actId="20577"/>
          <ac:spMkLst>
            <pc:docMk/>
            <pc:sldMk cId="1348318116" sldId="261"/>
            <ac:spMk id="62" creationId="{25E1BB0A-75E2-ABF9-065B-E72CE3D19D51}"/>
          </ac:spMkLst>
        </pc:spChg>
        <pc:spChg chg="add mod">
          <ac:chgData name="Nirupa Muthumani" userId="51d182453b233389" providerId="Windows Live" clId="Web-{4EF3EA77-F630-43B2-BA7B-9423614AA765}" dt="2022-08-24T23:15:51.809" v="2396" actId="20577"/>
          <ac:spMkLst>
            <pc:docMk/>
            <pc:sldMk cId="1348318116" sldId="261"/>
            <ac:spMk id="63" creationId="{31DFED8F-DE4C-0B82-FA60-723CB265FECB}"/>
          </ac:spMkLst>
        </pc:spChg>
        <pc:spChg chg="add mod">
          <ac:chgData name="Nirupa Muthumani" userId="51d182453b233389" providerId="Windows Live" clId="Web-{4EF3EA77-F630-43B2-BA7B-9423614AA765}" dt="2022-08-24T22:14:04.308" v="1885" actId="20577"/>
          <ac:spMkLst>
            <pc:docMk/>
            <pc:sldMk cId="1348318116" sldId="261"/>
            <ac:spMk id="666" creationId="{AF6B7906-5DF3-9B09-3882-FB400452F0AA}"/>
          </ac:spMkLst>
        </pc:spChg>
        <pc:spChg chg="add mod">
          <ac:chgData name="Nirupa Muthumani" userId="51d182453b233389" providerId="Windows Live" clId="Web-{4EF3EA77-F630-43B2-BA7B-9423614AA765}" dt="2022-08-24T19:14:00.320" v="678" actId="14100"/>
          <ac:spMkLst>
            <pc:docMk/>
            <pc:sldMk cId="1348318116" sldId="261"/>
            <ac:spMk id="695" creationId="{A81B6DE6-B903-57BD-BD6F-DD9E8DD284FC}"/>
          </ac:spMkLst>
        </pc:spChg>
        <pc:spChg chg="add mod">
          <ac:chgData name="Nirupa Muthumani" userId="51d182453b233389" providerId="Windows Live" clId="Web-{4EF3EA77-F630-43B2-BA7B-9423614AA765}" dt="2022-08-24T19:14:16.601" v="682" actId="14100"/>
          <ac:spMkLst>
            <pc:docMk/>
            <pc:sldMk cId="1348318116" sldId="261"/>
            <ac:spMk id="696" creationId="{F7B653B9-D907-138F-9E11-7212670680A6}"/>
          </ac:spMkLst>
        </pc:spChg>
        <pc:spChg chg="add mod">
          <ac:chgData name="Nirupa Muthumani" userId="51d182453b233389" providerId="Windows Live" clId="Web-{4EF3EA77-F630-43B2-BA7B-9423614AA765}" dt="2022-08-24T19:14:05.757" v="679" actId="1076"/>
          <ac:spMkLst>
            <pc:docMk/>
            <pc:sldMk cId="1348318116" sldId="261"/>
            <ac:spMk id="697" creationId="{32433D2D-D1D4-6BE4-92E8-730716B51206}"/>
          </ac:spMkLst>
        </pc:spChg>
        <pc:spChg chg="add mod">
          <ac:chgData name="Nirupa Muthumani" userId="51d182453b233389" providerId="Windows Live" clId="Web-{4EF3EA77-F630-43B2-BA7B-9423614AA765}" dt="2022-08-24T19:17:16.959" v="715" actId="20577"/>
          <ac:spMkLst>
            <pc:docMk/>
            <pc:sldMk cId="1348318116" sldId="261"/>
            <ac:spMk id="852" creationId="{4AEE89FB-6479-7BCC-5FFE-758AA8E3551D}"/>
          </ac:spMkLst>
        </pc:spChg>
        <pc:spChg chg="add del mod">
          <ac:chgData name="Nirupa Muthumani" userId="51d182453b233389" providerId="Windows Live" clId="Web-{4EF3EA77-F630-43B2-BA7B-9423614AA765}" dt="2022-08-24T19:18:18.208" v="726"/>
          <ac:spMkLst>
            <pc:docMk/>
            <pc:sldMk cId="1348318116" sldId="261"/>
            <ac:spMk id="994" creationId="{962D7260-5BFD-FD8F-C5CA-98FCDAEC889A}"/>
          </ac:spMkLst>
        </pc:spChg>
        <pc:graphicFrameChg chg="add del">
          <ac:chgData name="Nirupa Muthumani" userId="51d182453b233389" providerId="Windows Live" clId="Web-{4EF3EA77-F630-43B2-BA7B-9423614AA765}" dt="2022-08-24T18:20:38.473" v="189"/>
          <ac:graphicFrameMkLst>
            <pc:docMk/>
            <pc:sldMk cId="1348318116" sldId="261"/>
            <ac:graphicFrameMk id="5" creationId="{4C2E08E4-0F7B-93B4-F2F1-E86BA0F45855}"/>
          </ac:graphicFrameMkLst>
        </pc:graphicFrameChg>
        <pc:graphicFrameChg chg="add del">
          <ac:chgData name="Nirupa Muthumani" userId="51d182453b233389" providerId="Windows Live" clId="Web-{4EF3EA77-F630-43B2-BA7B-9423614AA765}" dt="2022-08-24T18:20:42.629" v="191"/>
          <ac:graphicFrameMkLst>
            <pc:docMk/>
            <pc:sldMk cId="1348318116" sldId="261"/>
            <ac:graphicFrameMk id="7" creationId="{EA131288-9258-0F79-F90B-0F71B03CA9F7}"/>
          </ac:graphicFrameMkLst>
        </pc:graphicFrameChg>
        <pc:graphicFrameChg chg="add del mod modGraphic">
          <ac:chgData name="Nirupa Muthumani" userId="51d182453b233389" providerId="Windows Live" clId="Web-{4EF3EA77-F630-43B2-BA7B-9423614AA765}" dt="2022-08-24T19:22:38.706" v="819"/>
          <ac:graphicFrameMkLst>
            <pc:docMk/>
            <pc:sldMk cId="1348318116" sldId="261"/>
            <ac:graphicFrameMk id="9" creationId="{063211D8-C5FC-A074-4DA7-AA04DB6AF6E1}"/>
          </ac:graphicFrameMkLst>
        </pc:graphicFrameChg>
        <pc:picChg chg="add del mod">
          <ac:chgData name="Nirupa Muthumani" userId="51d182453b233389" providerId="Windows Live" clId="Web-{4EF3EA77-F630-43B2-BA7B-9423614AA765}" dt="2022-08-24T18:48:09.427" v="235"/>
          <ac:picMkLst>
            <pc:docMk/>
            <pc:sldMk cId="1348318116" sldId="261"/>
            <ac:picMk id="622" creationId="{090E606D-408A-5AD9-40AD-C5162CC2956B}"/>
          </ac:picMkLst>
        </pc:picChg>
        <pc:picChg chg="add del mod">
          <ac:chgData name="Nirupa Muthumani" userId="51d182453b233389" providerId="Windows Live" clId="Web-{4EF3EA77-F630-43B2-BA7B-9423614AA765}" dt="2022-08-24T18:52:20.222" v="359"/>
          <ac:picMkLst>
            <pc:docMk/>
            <pc:sldMk cId="1348318116" sldId="261"/>
            <ac:picMk id="637" creationId="{7F5F4217-FEE3-567C-274F-584E9CD3C6E1}"/>
          </ac:picMkLst>
        </pc:picChg>
      </pc:sldChg>
      <pc:sldChg chg="modSp">
        <pc:chgData name="Nirupa Muthumani" userId="51d182453b233389" providerId="Windows Live" clId="Web-{4EF3EA77-F630-43B2-BA7B-9423614AA765}" dt="2022-08-24T23:42:59.910" v="2437" actId="20577"/>
        <pc:sldMkLst>
          <pc:docMk/>
          <pc:sldMk cId="2919556985" sldId="262"/>
        </pc:sldMkLst>
        <pc:spChg chg="mod">
          <ac:chgData name="Nirupa Muthumani" userId="51d182453b233389" providerId="Windows Live" clId="Web-{4EF3EA77-F630-43B2-BA7B-9423614AA765}" dt="2022-08-24T23:42:59.910" v="2437" actId="20577"/>
          <ac:spMkLst>
            <pc:docMk/>
            <pc:sldMk cId="2919556985" sldId="262"/>
            <ac:spMk id="3" creationId="{143F5361-68C0-4BF5-80C8-F1E7BF92B2DB}"/>
          </ac:spMkLst>
        </pc:spChg>
      </pc:sldChg>
    </pc:docChg>
  </pc:docChgLst>
  <pc:docChgLst>
    <pc:chgData name="Guest User" userId="1585f1dd9803a7fa" providerId="Windows Live" clId="Web-{3C2F129C-F940-41A1-A59B-3A89637A4794}"/>
    <pc:docChg chg="addSld delSld modSld">
      <pc:chgData name="Guest User" userId="1585f1dd9803a7fa" providerId="Windows Live" clId="Web-{3C2F129C-F940-41A1-A59B-3A89637A4794}" dt="2022-08-24T21:15:15.927" v="69" actId="14100"/>
      <pc:docMkLst>
        <pc:docMk/>
      </pc:docMkLst>
      <pc:sldChg chg="addSp delSp modSp">
        <pc:chgData name="Guest User" userId="1585f1dd9803a7fa" providerId="Windows Live" clId="Web-{3C2F129C-F940-41A1-A59B-3A89637A4794}" dt="2022-08-24T21:15:15.927" v="69" actId="14100"/>
        <pc:sldMkLst>
          <pc:docMk/>
          <pc:sldMk cId="3253689747" sldId="257"/>
        </pc:sldMkLst>
        <pc:spChg chg="add mod">
          <ac:chgData name="Guest User" userId="1585f1dd9803a7fa" providerId="Windows Live" clId="Web-{3C2F129C-F940-41A1-A59B-3A89637A4794}" dt="2022-08-24T20:53:00.708" v="42" actId="1076"/>
          <ac:spMkLst>
            <pc:docMk/>
            <pc:sldMk cId="3253689747" sldId="257"/>
            <ac:spMk id="8" creationId="{D4095AF6-72C7-3923-C555-BA11F68C4881}"/>
          </ac:spMkLst>
        </pc:spChg>
        <pc:spChg chg="add del mod">
          <ac:chgData name="Guest User" userId="1585f1dd9803a7fa" providerId="Windows Live" clId="Web-{3C2F129C-F940-41A1-A59B-3A89637A4794}" dt="2022-08-24T20:54:39.583" v="52"/>
          <ac:spMkLst>
            <pc:docMk/>
            <pc:sldMk cId="3253689747" sldId="257"/>
            <ac:spMk id="9" creationId="{DA2AB4B8-4549-9330-DE38-A645ACB07286}"/>
          </ac:spMkLst>
        </pc:spChg>
        <pc:graphicFrameChg chg="add mod modGraphic">
          <ac:chgData name="Guest User" userId="1585f1dd9803a7fa" providerId="Windows Live" clId="Web-{3C2F129C-F940-41A1-A59B-3A89637A4794}" dt="2022-08-24T20:53:31.630" v="48"/>
          <ac:graphicFrameMkLst>
            <pc:docMk/>
            <pc:sldMk cId="3253689747" sldId="257"/>
            <ac:graphicFrameMk id="7" creationId="{8CAB1BAD-EF24-7D32-9021-85C3753F2D97}"/>
          </ac:graphicFrameMkLst>
        </pc:graphicFrameChg>
        <pc:picChg chg="add del mod">
          <ac:chgData name="Guest User" userId="1585f1dd9803a7fa" providerId="Windows Live" clId="Web-{3C2F129C-F940-41A1-A59B-3A89637A4794}" dt="2022-08-24T20:38:16.371" v="30"/>
          <ac:picMkLst>
            <pc:docMk/>
            <pc:sldMk cId="3253689747" sldId="257"/>
            <ac:picMk id="2" creationId="{7DA6E650-EB4A-0422-4102-013E702976ED}"/>
          </ac:picMkLst>
        </pc:picChg>
        <pc:picChg chg="add mod">
          <ac:chgData name="Guest User" userId="1585f1dd9803a7fa" providerId="Windows Live" clId="Web-{3C2F129C-F940-41A1-A59B-3A89637A4794}" dt="2022-08-24T21:15:15.927" v="69" actId="14100"/>
          <ac:picMkLst>
            <pc:docMk/>
            <pc:sldMk cId="3253689747" sldId="257"/>
            <ac:picMk id="2" creationId="{E965D1D6-F2D6-6EA7-222B-14AED6CB20C3}"/>
          </ac:picMkLst>
        </pc:picChg>
        <pc:picChg chg="add mod">
          <ac:chgData name="Guest User" userId="1585f1dd9803a7fa" providerId="Windows Live" clId="Web-{3C2F129C-F940-41A1-A59B-3A89637A4794}" dt="2022-08-24T20:46:46.407" v="36" actId="1076"/>
          <ac:picMkLst>
            <pc:docMk/>
            <pc:sldMk cId="3253689747" sldId="257"/>
            <ac:picMk id="3" creationId="{96364E73-692D-6B7A-7D0C-465BA6E0206C}"/>
          </ac:picMkLst>
        </pc:picChg>
        <pc:picChg chg="add del mod">
          <ac:chgData name="Guest User" userId="1585f1dd9803a7fa" providerId="Windows Live" clId="Web-{3C2F129C-F940-41A1-A59B-3A89637A4794}" dt="2022-08-24T20:37:59.793" v="27"/>
          <ac:picMkLst>
            <pc:docMk/>
            <pc:sldMk cId="3253689747" sldId="257"/>
            <ac:picMk id="4" creationId="{878220E2-3FC5-E477-4379-0BB83BEBBDC1}"/>
          </ac:picMkLst>
        </pc:picChg>
        <pc:picChg chg="add del mod">
          <ac:chgData name="Guest User" userId="1585f1dd9803a7fa" providerId="Windows Live" clId="Web-{3C2F129C-F940-41A1-A59B-3A89637A4794}" dt="2022-08-24T21:14:31.911" v="63"/>
          <ac:picMkLst>
            <pc:docMk/>
            <pc:sldMk cId="3253689747" sldId="257"/>
            <ac:picMk id="5" creationId="{9FBA5B59-E8A3-A745-0944-3AD93D0ECB1F}"/>
          </ac:picMkLst>
        </pc:picChg>
      </pc:sldChg>
      <pc:sldChg chg="addSp delSp modSp new del">
        <pc:chgData name="Guest User" userId="1585f1dd9803a7fa" providerId="Windows Live" clId="Web-{3C2F129C-F940-41A1-A59B-3A89637A4794}" dt="2022-08-24T21:13:29.990" v="62"/>
        <pc:sldMkLst>
          <pc:docMk/>
          <pc:sldMk cId="1306563449" sldId="263"/>
        </pc:sldMkLst>
        <pc:spChg chg="add del mod">
          <ac:chgData name="Guest User" userId="1585f1dd9803a7fa" providerId="Windows Live" clId="Web-{3C2F129C-F940-41A1-A59B-3A89637A4794}" dt="2022-08-24T21:13:28.334" v="59"/>
          <ac:spMkLst>
            <pc:docMk/>
            <pc:sldMk cId="1306563449" sldId="263"/>
            <ac:spMk id="5" creationId="{39C35904-2FF7-B57B-01B7-6B8D05254B48}"/>
          </ac:spMkLst>
        </pc:spChg>
        <pc:graphicFrameChg chg="add del mod">
          <ac:chgData name="Guest User" userId="1585f1dd9803a7fa" providerId="Windows Live" clId="Web-{3C2F129C-F940-41A1-A59B-3A89637A4794}" dt="2022-08-24T21:13:28.334" v="61"/>
          <ac:graphicFrameMkLst>
            <pc:docMk/>
            <pc:sldMk cId="1306563449" sldId="263"/>
            <ac:graphicFrameMk id="3" creationId="{85B17B83-5CD0-05B7-EE36-6FE7C00905AE}"/>
          </ac:graphicFrameMkLst>
        </pc:graphicFrameChg>
        <pc:picChg chg="add del mod">
          <ac:chgData name="Guest User" userId="1585f1dd9803a7fa" providerId="Windows Live" clId="Web-{3C2F129C-F940-41A1-A59B-3A89637A4794}" dt="2022-08-24T21:13:28.334" v="60"/>
          <ac:picMkLst>
            <pc:docMk/>
            <pc:sldMk cId="1306563449" sldId="263"/>
            <ac:picMk id="4" creationId="{99C74E6B-7A23-9BDF-356D-FF7CDA27D0C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TRIGGER UPON INSERT COMMAND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>
              <a:latin typeface="Arial Nova"/>
              <a:ea typeface="Tahoma"/>
              <a:cs typeface="Tahoma"/>
            </a:rPr>
            <a:t>Created Trigger &amp; Trigger Function.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TRIGGER UPON UPDATE COMMAND 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Arial Nova"/>
              <a:ea typeface="Tahoma"/>
              <a:cs typeface="Tahoma"/>
            </a:rPr>
            <a:t>Created Trigger &amp; Trigger Function.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TRIGGER UPON DELETE COMMAND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Arial Nova"/>
              <a:ea typeface="Tahoma"/>
              <a:cs typeface="Tahoma"/>
            </a:rPr>
            <a:t>Created Trigger &amp; Trigger Function.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131B5E53-EB34-43FB-93F0-0962713144F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>
              <a:latin typeface="Arial Nova"/>
              <a:ea typeface="Tahoma"/>
              <a:cs typeface="Tahoma"/>
            </a:rPr>
            <a:t>Trigger – becomes active AFTER INSERTION.</a:t>
          </a:r>
        </a:p>
      </dgm:t>
    </dgm:pt>
    <dgm:pt modelId="{264A8006-06FB-4E55-9357-244899EBA199}" type="parTrans" cxnId="{B169F5EF-23A1-4E29-A8E2-B8752E0ADB74}">
      <dgm:prSet/>
      <dgm:spPr/>
      <dgm:t>
        <a:bodyPr/>
        <a:lstStyle/>
        <a:p>
          <a:endParaRPr lang="en-US"/>
        </a:p>
      </dgm:t>
    </dgm:pt>
    <dgm:pt modelId="{DD0F6D67-4BE8-4E2E-BA7E-C2F681EAE404}" type="sibTrans" cxnId="{B169F5EF-23A1-4E29-A8E2-B8752E0ADB74}">
      <dgm:prSet/>
      <dgm:spPr/>
      <dgm:t>
        <a:bodyPr/>
        <a:lstStyle/>
        <a:p>
          <a:endParaRPr lang="en-US"/>
        </a:p>
      </dgm:t>
    </dgm:pt>
    <dgm:pt modelId="{727566B3-EC4E-4157-9157-52881159B0B5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err="1">
              <a:latin typeface="Arial Nova"/>
              <a:ea typeface="Tahoma"/>
              <a:cs typeface="Tahoma"/>
            </a:rPr>
            <a:t>Event_name</a:t>
          </a:r>
          <a:r>
            <a:rPr lang="en-US" b="0">
              <a:latin typeface="Arial Nova"/>
              <a:ea typeface="Tahoma"/>
              <a:cs typeface="Tahoma"/>
            </a:rPr>
            <a:t> : INSERT</a:t>
          </a:r>
        </a:p>
      </dgm:t>
    </dgm:pt>
    <dgm:pt modelId="{3F0F8E90-81D1-4CA7-89E6-CD791962A086}" type="parTrans" cxnId="{C9ACA8D4-C793-4022-BD80-47A52BC92035}">
      <dgm:prSet/>
      <dgm:spPr/>
      <dgm:t>
        <a:bodyPr/>
        <a:lstStyle/>
        <a:p>
          <a:endParaRPr lang="en-US"/>
        </a:p>
      </dgm:t>
    </dgm:pt>
    <dgm:pt modelId="{B4E27E57-C86B-4A25-B964-97DDF651B9CF}" type="sibTrans" cxnId="{C9ACA8D4-C793-4022-BD80-47A52BC92035}">
      <dgm:prSet/>
      <dgm:spPr/>
      <dgm:t>
        <a:bodyPr/>
        <a:lstStyle/>
        <a:p>
          <a:endParaRPr lang="en-US"/>
        </a:p>
      </dgm:t>
    </dgm:pt>
    <dgm:pt modelId="{A93D3DD2-803E-4510-AC19-4A2D206B2D2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>
              <a:latin typeface="Arial Nova"/>
              <a:ea typeface="Tahoma"/>
              <a:cs typeface="Tahoma"/>
            </a:rPr>
            <a:t>Table Name: “Patients”</a:t>
          </a:r>
        </a:p>
      </dgm:t>
    </dgm:pt>
    <dgm:pt modelId="{CD23761F-2458-4795-BF0C-2367A5C80D04}" type="parTrans" cxnId="{9D382BFF-2A88-4853-99E0-2DC7CCEF555C}">
      <dgm:prSet/>
      <dgm:spPr/>
      <dgm:t>
        <a:bodyPr/>
        <a:lstStyle/>
        <a:p>
          <a:endParaRPr lang="en-US"/>
        </a:p>
      </dgm:t>
    </dgm:pt>
    <dgm:pt modelId="{FC4EDFD2-EC42-4E6B-86FF-30E3F1DF8527}" type="sibTrans" cxnId="{9D382BFF-2A88-4853-99E0-2DC7CCEF555C}">
      <dgm:prSet/>
      <dgm:spPr/>
      <dgm:t>
        <a:bodyPr/>
        <a:lstStyle/>
        <a:p>
          <a:endParaRPr lang="en-US"/>
        </a:p>
      </dgm:t>
    </dgm:pt>
    <dgm:pt modelId="{388FE062-F4B7-4F16-B8F7-4A03661096A9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Arial Nova"/>
              <a:ea typeface="Tahoma"/>
              <a:cs typeface="Tahoma"/>
            </a:rPr>
            <a:t>Trigger – becomes active AFTER UPDATION.</a:t>
          </a:r>
        </a:p>
      </dgm:t>
    </dgm:pt>
    <dgm:pt modelId="{4CEB66F6-A7E8-4205-86AB-6A94295670A8}" type="parTrans" cxnId="{7F52B7A1-CE25-4D9D-8AA8-FB5B88A36262}">
      <dgm:prSet/>
      <dgm:spPr/>
      <dgm:t>
        <a:bodyPr/>
        <a:lstStyle/>
        <a:p>
          <a:endParaRPr lang="en-US"/>
        </a:p>
      </dgm:t>
    </dgm:pt>
    <dgm:pt modelId="{1CBC1157-D180-4AED-8E0C-A577D4A4524F}" type="sibTrans" cxnId="{7F52B7A1-CE25-4D9D-8AA8-FB5B88A36262}">
      <dgm:prSet/>
      <dgm:spPr/>
      <dgm:t>
        <a:bodyPr/>
        <a:lstStyle/>
        <a:p>
          <a:endParaRPr lang="en-US"/>
        </a:p>
      </dgm:t>
    </dgm:pt>
    <dgm:pt modelId="{F457F4B5-E6C0-4BD3-82DA-6F4D59A77710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err="1">
              <a:latin typeface="Arial Nova"/>
              <a:ea typeface="Tahoma"/>
              <a:cs typeface="Tahoma"/>
            </a:rPr>
            <a:t>Event_name</a:t>
          </a:r>
          <a:r>
            <a:rPr lang="en-US">
              <a:latin typeface="Arial Nova"/>
              <a:ea typeface="Tahoma"/>
              <a:cs typeface="Tahoma"/>
            </a:rPr>
            <a:t> : UPDATE</a:t>
          </a:r>
        </a:p>
      </dgm:t>
    </dgm:pt>
    <dgm:pt modelId="{E30BEEC2-DC30-486F-9969-CB88F3E4811F}" type="parTrans" cxnId="{1C5769B6-E280-41E7-99C4-07E1D119F144}">
      <dgm:prSet/>
      <dgm:spPr/>
      <dgm:t>
        <a:bodyPr/>
        <a:lstStyle/>
        <a:p>
          <a:endParaRPr lang="en-US"/>
        </a:p>
      </dgm:t>
    </dgm:pt>
    <dgm:pt modelId="{AC4F9247-4A53-4D4C-B2B1-4A62C4644634}" type="sibTrans" cxnId="{1C5769B6-E280-41E7-99C4-07E1D119F144}">
      <dgm:prSet/>
      <dgm:spPr/>
      <dgm:t>
        <a:bodyPr/>
        <a:lstStyle/>
        <a:p>
          <a:endParaRPr lang="en-US"/>
        </a:p>
      </dgm:t>
    </dgm:pt>
    <dgm:pt modelId="{92838C5B-C956-441F-A7ED-8D8CF76F7FA0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Arial Nova"/>
              <a:ea typeface="Tahoma"/>
              <a:cs typeface="Tahoma"/>
            </a:rPr>
            <a:t>Table Name: “</a:t>
          </a:r>
          <a:r>
            <a:rPr lang="en-US" err="1">
              <a:latin typeface="Arial Nova"/>
              <a:ea typeface="Tahoma"/>
              <a:cs typeface="Tahoma"/>
            </a:rPr>
            <a:t>AmbulatoryVisits</a:t>
          </a:r>
          <a:r>
            <a:rPr lang="en-US">
              <a:latin typeface="Arial Nova"/>
              <a:ea typeface="Tahoma"/>
              <a:cs typeface="Tahoma"/>
            </a:rPr>
            <a:t>”</a:t>
          </a:r>
        </a:p>
      </dgm:t>
    </dgm:pt>
    <dgm:pt modelId="{3B420664-2469-4954-A258-9F654F652CF4}" type="parTrans" cxnId="{6FC7633A-8AAA-4756-A525-411C2821D469}">
      <dgm:prSet/>
      <dgm:spPr/>
      <dgm:t>
        <a:bodyPr/>
        <a:lstStyle/>
        <a:p>
          <a:endParaRPr lang="en-US"/>
        </a:p>
      </dgm:t>
    </dgm:pt>
    <dgm:pt modelId="{C6582E5A-29D8-43EA-ABE6-3D64B01F88BD}" type="sibTrans" cxnId="{6FC7633A-8AAA-4756-A525-411C2821D469}">
      <dgm:prSet/>
      <dgm:spPr/>
      <dgm:t>
        <a:bodyPr/>
        <a:lstStyle/>
        <a:p>
          <a:endParaRPr lang="en-US"/>
        </a:p>
      </dgm:t>
    </dgm:pt>
    <dgm:pt modelId="{4275A3AA-A2EF-4948-8F47-24B6396751CD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Arial Nova"/>
              <a:ea typeface="Tahoma"/>
              <a:cs typeface="Tahoma"/>
            </a:rPr>
            <a:t>Trigger – becomes active AFTER DELETION.</a:t>
          </a:r>
        </a:p>
      </dgm:t>
    </dgm:pt>
    <dgm:pt modelId="{0FC8A912-1B8D-468A-9381-2145EEB0B414}" type="parTrans" cxnId="{138294EC-CBB3-4F7E-8178-811D9BEAF933}">
      <dgm:prSet/>
      <dgm:spPr/>
      <dgm:t>
        <a:bodyPr/>
        <a:lstStyle/>
        <a:p>
          <a:endParaRPr lang="en-US"/>
        </a:p>
      </dgm:t>
    </dgm:pt>
    <dgm:pt modelId="{07CFCBD3-A9A9-4BCC-90B1-751F67AC0BEF}" type="sibTrans" cxnId="{138294EC-CBB3-4F7E-8178-811D9BEAF933}">
      <dgm:prSet/>
      <dgm:spPr/>
      <dgm:t>
        <a:bodyPr/>
        <a:lstStyle/>
        <a:p>
          <a:endParaRPr lang="en-US"/>
        </a:p>
      </dgm:t>
    </dgm:pt>
    <dgm:pt modelId="{10521A4B-36ED-4DF5-8539-34DA6682A82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err="1">
              <a:latin typeface="Arial Nova"/>
              <a:ea typeface="Tahoma"/>
              <a:cs typeface="Tahoma"/>
            </a:rPr>
            <a:t>Event_name</a:t>
          </a:r>
          <a:r>
            <a:rPr lang="en-US">
              <a:latin typeface="Arial Nova"/>
              <a:ea typeface="Tahoma"/>
              <a:cs typeface="Tahoma"/>
            </a:rPr>
            <a:t> : DELETE</a:t>
          </a:r>
        </a:p>
      </dgm:t>
    </dgm:pt>
    <dgm:pt modelId="{65B3354F-2372-41B4-B005-B691D6658A49}" type="parTrans" cxnId="{23BF8A04-2801-4FA3-AA32-7CAFB66ABBF3}">
      <dgm:prSet/>
      <dgm:spPr/>
      <dgm:t>
        <a:bodyPr/>
        <a:lstStyle/>
        <a:p>
          <a:endParaRPr lang="en-US"/>
        </a:p>
      </dgm:t>
    </dgm:pt>
    <dgm:pt modelId="{A2F0F069-F108-4947-932F-277A447FF1C9}" type="sibTrans" cxnId="{23BF8A04-2801-4FA3-AA32-7CAFB66ABBF3}">
      <dgm:prSet/>
      <dgm:spPr/>
      <dgm:t>
        <a:bodyPr/>
        <a:lstStyle/>
        <a:p>
          <a:endParaRPr lang="en-US"/>
        </a:p>
      </dgm:t>
    </dgm:pt>
    <dgm:pt modelId="{EAC201C0-D4D4-4E0C-BA0C-2BEA6B0E01D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Arial Nova"/>
              <a:ea typeface="Tahoma"/>
              <a:cs typeface="Tahoma"/>
            </a:rPr>
            <a:t>Table Name: “</a:t>
          </a:r>
          <a:r>
            <a:rPr lang="en-US" err="1">
              <a:latin typeface="Arial Nova"/>
              <a:ea typeface="Tahoma"/>
              <a:cs typeface="Tahoma"/>
            </a:rPr>
            <a:t>ReAdmissionRegistry</a:t>
          </a:r>
          <a:r>
            <a:rPr lang="en-US">
              <a:latin typeface="Arial Nova"/>
              <a:ea typeface="Tahoma"/>
              <a:cs typeface="Tahoma"/>
            </a:rPr>
            <a:t>”</a:t>
          </a:r>
        </a:p>
      </dgm:t>
    </dgm:pt>
    <dgm:pt modelId="{ECE06713-BD1B-433E-B6FB-59C30EB1E8B9}" type="parTrans" cxnId="{BD4478D4-D371-4E98-95B3-E3CCD9AAA16A}">
      <dgm:prSet/>
      <dgm:spPr/>
      <dgm:t>
        <a:bodyPr/>
        <a:lstStyle/>
        <a:p>
          <a:endParaRPr lang="en-US"/>
        </a:p>
      </dgm:t>
    </dgm:pt>
    <dgm:pt modelId="{6D5F31C4-E87D-4A63-B90B-76FD146BB000}" type="sibTrans" cxnId="{BD4478D4-D371-4E98-95B3-E3CCD9AAA16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-250" custLinFactNeighborY="-3075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3BF8A04-2801-4FA3-AA32-7CAFB66ABBF3}" srcId="{DA5DFAD8-E443-4F53-9341-A0903BBBD378}" destId="{10521A4B-36ED-4DF5-8539-34DA6682A825}" srcOrd="2" destOrd="0" parTransId="{65B3354F-2372-41B4-B005-B691D6658A49}" sibTransId="{A2F0F069-F108-4947-932F-277A447FF1C9}"/>
    <dgm:cxn modelId="{CEE95D09-5456-4E01-83DC-811F4BB2F4D6}" type="presOf" srcId="{A93D3DD2-803E-4510-AC19-4A2D206B2D24}" destId="{17CA1487-CDD9-4364-92F6-A11DBDAFE16C}" srcOrd="0" destOrd="3" presId="urn:microsoft.com/office/officeart/2005/8/layout/hList1"/>
    <dgm:cxn modelId="{781A590C-5C67-4303-BFF5-71727F46F8E8}" type="presOf" srcId="{4275A3AA-A2EF-4948-8F47-24B6396751CD}" destId="{EA81ED6A-A7EA-4137-A3DC-D16E79F1B938}" srcOrd="0" destOrd="1" presId="urn:microsoft.com/office/officeart/2005/8/layout/hList1"/>
    <dgm:cxn modelId="{290B3228-EBCA-408E-909F-DFA1C21DF1EE}" type="presOf" srcId="{10521A4B-36ED-4DF5-8539-34DA6682A825}" destId="{EA81ED6A-A7EA-4137-A3DC-D16E79F1B938}" srcOrd="0" destOrd="2" presId="urn:microsoft.com/office/officeart/2005/8/layout/hList1"/>
    <dgm:cxn modelId="{6FC7633A-8AAA-4756-A525-411C2821D469}" srcId="{ABA77F75-8642-4931-8D7E-BE6C6DB9940D}" destId="{92838C5B-C956-441F-A7ED-8D8CF76F7FA0}" srcOrd="3" destOrd="0" parTransId="{3B420664-2469-4954-A258-9F654F652CF4}" sibTransId="{C6582E5A-29D8-43EA-ABE6-3D64B01F88BD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DEE2959-287C-489E-93F9-60A3906AC024}" type="presOf" srcId="{727566B3-EC4E-4157-9157-52881159B0B5}" destId="{17CA1487-CDD9-4364-92F6-A11DBDAFE16C}" srcOrd="0" destOrd="2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68FD4E86-14B5-47A2-A8E1-231D0F9B584D}" type="presOf" srcId="{F457F4B5-E6C0-4BD3-82DA-6F4D59A77710}" destId="{E4FD5043-5612-43C5-B6AE-CCD431549399}" srcOrd="0" destOrd="2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F52B7A1-CE25-4D9D-8AA8-FB5B88A36262}" srcId="{ABA77F75-8642-4931-8D7E-BE6C6DB9940D}" destId="{388FE062-F4B7-4F16-B8F7-4A03661096A9}" srcOrd="1" destOrd="0" parTransId="{4CEB66F6-A7E8-4205-86AB-6A94295670A8}" sibTransId="{1CBC1157-D180-4AED-8E0C-A577D4A4524F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6A156B0-5093-4BA7-A2A1-3DFCA3BB1BA0}" type="presOf" srcId="{388FE062-F4B7-4F16-B8F7-4A03661096A9}" destId="{E4FD5043-5612-43C5-B6AE-CCD431549399}" srcOrd="0" destOrd="1" presId="urn:microsoft.com/office/officeart/2005/8/layout/hList1"/>
    <dgm:cxn modelId="{1C5769B6-E280-41E7-99C4-07E1D119F144}" srcId="{ABA77F75-8642-4931-8D7E-BE6C6DB9940D}" destId="{F457F4B5-E6C0-4BD3-82DA-6F4D59A77710}" srcOrd="2" destOrd="0" parTransId="{E30BEEC2-DC30-486F-9969-CB88F3E4811F}" sibTransId="{AC4F9247-4A53-4D4C-B2B1-4A62C4644634}"/>
    <dgm:cxn modelId="{B7B936B8-22CA-48A9-93D7-F60E19705526}" type="presOf" srcId="{EAC201C0-D4D4-4E0C-BA0C-2BEA6B0E01D5}" destId="{EA81ED6A-A7EA-4137-A3DC-D16E79F1B938}" srcOrd="0" destOrd="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5BC8CCC-3B4D-4680-A8E8-B2CBF94662C6}" type="presOf" srcId="{92838C5B-C956-441F-A7ED-8D8CF76F7FA0}" destId="{E4FD5043-5612-43C5-B6AE-CCD431549399}" srcOrd="0" destOrd="3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BD4478D4-D371-4E98-95B3-E3CCD9AAA16A}" srcId="{DA5DFAD8-E443-4F53-9341-A0903BBBD378}" destId="{EAC201C0-D4D4-4E0C-BA0C-2BEA6B0E01D5}" srcOrd="3" destOrd="0" parTransId="{ECE06713-BD1B-433E-B6FB-59C30EB1E8B9}" sibTransId="{6D5F31C4-E87D-4A63-B90B-76FD146BB000}"/>
    <dgm:cxn modelId="{C9ACA8D4-C793-4022-BD80-47A52BC92035}" srcId="{6857B86A-DEC1-407C-A1BB-5BF9ACCBCA6A}" destId="{727566B3-EC4E-4157-9157-52881159B0B5}" srcOrd="2" destOrd="0" parTransId="{3F0F8E90-81D1-4CA7-89E6-CD791962A086}" sibTransId="{B4E27E57-C86B-4A25-B964-97DDF651B9CF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138294EC-CBB3-4F7E-8178-811D9BEAF933}" srcId="{DA5DFAD8-E443-4F53-9341-A0903BBBD378}" destId="{4275A3AA-A2EF-4948-8F47-24B6396751CD}" srcOrd="1" destOrd="0" parTransId="{0FC8A912-1B8D-468A-9381-2145EEB0B414}" sibTransId="{07CFCBD3-A9A9-4BCC-90B1-751F67AC0BEF}"/>
    <dgm:cxn modelId="{B169F5EF-23A1-4E29-A8E2-B8752E0ADB74}" srcId="{6857B86A-DEC1-407C-A1BB-5BF9ACCBCA6A}" destId="{131B5E53-EB34-43FB-93F0-0962713144F9}" srcOrd="1" destOrd="0" parTransId="{264A8006-06FB-4E55-9357-244899EBA199}" sibTransId="{DD0F6D67-4BE8-4E2E-BA7E-C2F681EAE404}"/>
    <dgm:cxn modelId="{6BCE19F5-CDEB-4F96-8AEE-D925F9C91C29}" type="presOf" srcId="{131B5E53-EB34-43FB-93F0-0962713144F9}" destId="{17CA1487-CDD9-4364-92F6-A11DBDAFE16C}" srcOrd="0" destOrd="1" presId="urn:microsoft.com/office/officeart/2005/8/layout/hList1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9D382BFF-2A88-4853-99E0-2DC7CCEF555C}" srcId="{6857B86A-DEC1-407C-A1BB-5BF9ACCBCA6A}" destId="{A93D3DD2-803E-4510-AC19-4A2D206B2D24}" srcOrd="3" destOrd="0" parTransId="{CD23761F-2458-4795-BF0C-2367A5C80D04}" sibTransId="{FC4EDFD2-EC42-4E6B-86FF-30E3F1DF8527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6EEDB-D7A9-40D2-963B-67B0B72D77B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7090F-2E9E-4FC9-9FED-3BF801EF19B0}">
      <dgm:prSet/>
      <dgm:spPr/>
      <dgm:t>
        <a:bodyPr/>
        <a:lstStyle/>
        <a:p>
          <a:r>
            <a:rPr lang="en-US"/>
            <a:t>STRING MANIPULATION FUNCTION</a:t>
          </a:r>
        </a:p>
      </dgm:t>
    </dgm:pt>
    <dgm:pt modelId="{86888C58-0C77-4388-A566-0DEF86716AB0}" type="parTrans" cxnId="{44CCAB7E-F43F-4386-9981-234B7B553372}">
      <dgm:prSet/>
      <dgm:spPr/>
      <dgm:t>
        <a:bodyPr/>
        <a:lstStyle/>
        <a:p>
          <a:endParaRPr lang="en-US"/>
        </a:p>
      </dgm:t>
    </dgm:pt>
    <dgm:pt modelId="{914C7ABE-2035-4110-BA9B-DBDFA0A388AB}" type="sibTrans" cxnId="{44CCAB7E-F43F-4386-9981-234B7B553372}">
      <dgm:prSet/>
      <dgm:spPr/>
      <dgm:t>
        <a:bodyPr/>
        <a:lstStyle/>
        <a:p>
          <a:endParaRPr lang="en-US"/>
        </a:p>
      </dgm:t>
    </dgm:pt>
    <dgm:pt modelId="{0FB2922C-7DBA-41E6-80EB-5BD0D233C46A}">
      <dgm:prSet/>
      <dgm:spPr/>
      <dgm:t>
        <a:bodyPr/>
        <a:lstStyle/>
        <a:p>
          <a:r>
            <a:rPr lang="en-US"/>
            <a:t>OVERLAY() - Replaces a substring starting at the specified position and having the specified length.</a:t>
          </a:r>
        </a:p>
      </dgm:t>
    </dgm:pt>
    <dgm:pt modelId="{5624035C-1AB1-46A1-AC4C-737ED89EEA09}" type="parTrans" cxnId="{BE3B523F-A26B-4E4A-AFD7-3C8B4AF0F41C}">
      <dgm:prSet/>
      <dgm:spPr/>
      <dgm:t>
        <a:bodyPr/>
        <a:lstStyle/>
        <a:p>
          <a:endParaRPr lang="en-US"/>
        </a:p>
      </dgm:t>
    </dgm:pt>
    <dgm:pt modelId="{34983717-452D-428D-B9AA-17FFE88E5430}" type="sibTrans" cxnId="{BE3B523F-A26B-4E4A-AFD7-3C8B4AF0F41C}">
      <dgm:prSet/>
      <dgm:spPr/>
      <dgm:t>
        <a:bodyPr/>
        <a:lstStyle/>
        <a:p>
          <a:endParaRPr lang="en-US"/>
        </a:p>
      </dgm:t>
    </dgm:pt>
    <dgm:pt modelId="{2E29E2F7-2C6C-49F1-B3C5-2158C48C1698}">
      <dgm:prSet/>
      <dgm:spPr/>
      <dgm:t>
        <a:bodyPr/>
        <a:lstStyle/>
        <a:p>
          <a:r>
            <a:rPr lang="en-US"/>
            <a:t>WINDOW FUNCTION</a:t>
          </a:r>
        </a:p>
      </dgm:t>
    </dgm:pt>
    <dgm:pt modelId="{4B46AB10-A3A3-4944-BC0F-46E3CB6FC823}" type="parTrans" cxnId="{C06124AB-4318-4F94-A6FA-8BE7EEF5D1B9}">
      <dgm:prSet/>
      <dgm:spPr/>
      <dgm:t>
        <a:bodyPr/>
        <a:lstStyle/>
        <a:p>
          <a:endParaRPr lang="en-US"/>
        </a:p>
      </dgm:t>
    </dgm:pt>
    <dgm:pt modelId="{7B33383D-2B66-480B-862C-AB9A0ED87DF8}" type="sibTrans" cxnId="{C06124AB-4318-4F94-A6FA-8BE7EEF5D1B9}">
      <dgm:prSet/>
      <dgm:spPr/>
      <dgm:t>
        <a:bodyPr/>
        <a:lstStyle/>
        <a:p>
          <a:endParaRPr lang="en-US"/>
        </a:p>
      </dgm:t>
    </dgm:pt>
    <dgm:pt modelId="{7A6C9C9A-6EEA-4401-BE32-7B1C5FE726B4}">
      <dgm:prSet/>
      <dgm:spPr/>
      <dgm:t>
        <a:bodyPr/>
        <a:lstStyle/>
        <a:p>
          <a:r>
            <a:rPr lang="en-US"/>
            <a:t>DENSE_RANK() - Assigns a rank to every row in each partition of a result.</a:t>
          </a:r>
        </a:p>
      </dgm:t>
    </dgm:pt>
    <dgm:pt modelId="{6B87771D-6351-4262-8192-8B1EE9F484B3}" type="parTrans" cxnId="{2CEE74A1-5122-4B68-94DE-FE056912BE5E}">
      <dgm:prSet/>
      <dgm:spPr/>
      <dgm:t>
        <a:bodyPr/>
        <a:lstStyle/>
        <a:p>
          <a:endParaRPr lang="en-US"/>
        </a:p>
      </dgm:t>
    </dgm:pt>
    <dgm:pt modelId="{1503C00A-2337-44F3-91B4-6FCD7FFC20CB}" type="sibTrans" cxnId="{2CEE74A1-5122-4B68-94DE-FE056912BE5E}">
      <dgm:prSet/>
      <dgm:spPr/>
      <dgm:t>
        <a:bodyPr/>
        <a:lstStyle/>
        <a:p>
          <a:endParaRPr lang="en-US"/>
        </a:p>
      </dgm:t>
    </dgm:pt>
    <dgm:pt modelId="{10066A2F-77DD-4A26-964C-0691E006AEE9}">
      <dgm:prSet/>
      <dgm:spPr/>
      <dgm:t>
        <a:bodyPr/>
        <a:lstStyle/>
        <a:p>
          <a:r>
            <a:rPr lang="en-US"/>
            <a:t>MATHEMATICAL FUNCTION</a:t>
          </a:r>
        </a:p>
      </dgm:t>
    </dgm:pt>
    <dgm:pt modelId="{D1C30AD5-D79F-4E0E-8B03-EF7EAC857C68}" type="parTrans" cxnId="{FE3598D2-407A-4D62-81A4-8E66624A4801}">
      <dgm:prSet/>
      <dgm:spPr/>
      <dgm:t>
        <a:bodyPr/>
        <a:lstStyle/>
        <a:p>
          <a:endParaRPr lang="en-US"/>
        </a:p>
      </dgm:t>
    </dgm:pt>
    <dgm:pt modelId="{88D0C424-D334-4076-A60D-E3D0BAC46D8D}" type="sibTrans" cxnId="{FE3598D2-407A-4D62-81A4-8E66624A4801}">
      <dgm:prSet/>
      <dgm:spPr/>
      <dgm:t>
        <a:bodyPr/>
        <a:lstStyle/>
        <a:p>
          <a:endParaRPr lang="en-US"/>
        </a:p>
      </dgm:t>
    </dgm:pt>
    <dgm:pt modelId="{69104310-6B81-4686-BF29-CD22109E615F}">
      <dgm:prSet/>
      <dgm:spPr/>
      <dgm:t>
        <a:bodyPr/>
        <a:lstStyle/>
        <a:p>
          <a:r>
            <a:rPr lang="en-US"/>
            <a:t>TRUNC() - To truncate a number to particular decimal place.</a:t>
          </a:r>
        </a:p>
      </dgm:t>
    </dgm:pt>
    <dgm:pt modelId="{216C4635-42F4-4681-9F0E-8F2400B3EBDC}" type="parTrans" cxnId="{5C31F520-F8C8-4A2E-B59F-4AF23D486A49}">
      <dgm:prSet/>
      <dgm:spPr/>
      <dgm:t>
        <a:bodyPr/>
        <a:lstStyle/>
        <a:p>
          <a:endParaRPr lang="en-US"/>
        </a:p>
      </dgm:t>
    </dgm:pt>
    <dgm:pt modelId="{20051B7D-1D69-4622-A1D0-632FDCB82817}" type="sibTrans" cxnId="{5C31F520-F8C8-4A2E-B59F-4AF23D486A49}">
      <dgm:prSet/>
      <dgm:spPr/>
      <dgm:t>
        <a:bodyPr/>
        <a:lstStyle/>
        <a:p>
          <a:endParaRPr lang="en-US"/>
        </a:p>
      </dgm:t>
    </dgm:pt>
    <dgm:pt modelId="{6F2CA65D-B681-4A6D-809A-FF24FC9F40EF}">
      <dgm:prSet/>
      <dgm:spPr/>
      <dgm:t>
        <a:bodyPr/>
        <a:lstStyle/>
        <a:p>
          <a:r>
            <a:rPr lang="en-US"/>
            <a:t>CONDITIONAL CLAUSE</a:t>
          </a:r>
        </a:p>
      </dgm:t>
    </dgm:pt>
    <dgm:pt modelId="{55A4B0E9-64D9-4E07-9644-5D8FBA6206CA}" type="parTrans" cxnId="{EFEDC918-5954-491B-8CD0-5BCF97CAD7C4}">
      <dgm:prSet/>
      <dgm:spPr/>
      <dgm:t>
        <a:bodyPr/>
        <a:lstStyle/>
        <a:p>
          <a:endParaRPr lang="en-US"/>
        </a:p>
      </dgm:t>
    </dgm:pt>
    <dgm:pt modelId="{688B6E81-1544-4094-BAFD-42DADE71A40A}" type="sibTrans" cxnId="{EFEDC918-5954-491B-8CD0-5BCF97CAD7C4}">
      <dgm:prSet/>
      <dgm:spPr/>
      <dgm:t>
        <a:bodyPr/>
        <a:lstStyle/>
        <a:p>
          <a:endParaRPr lang="en-US"/>
        </a:p>
      </dgm:t>
    </dgm:pt>
    <dgm:pt modelId="{87EBE7BE-025A-4BA6-8B22-C6685819E715}">
      <dgm:prSet/>
      <dgm:spPr/>
      <dgm:t>
        <a:bodyPr/>
        <a:lstStyle/>
        <a:p>
          <a:pPr rtl="0"/>
          <a:r>
            <a:rPr lang="en-US"/>
            <a:t>FILTER – </a:t>
          </a:r>
          <a:r>
            <a:rPr lang="en-US">
              <a:latin typeface="Tw Cen MT" panose="020B0602020104020603"/>
            </a:rPr>
            <a:t>To filter aggregations outside of WHERE clause.</a:t>
          </a:r>
          <a:endParaRPr lang="en-US"/>
        </a:p>
      </dgm:t>
    </dgm:pt>
    <dgm:pt modelId="{08AA6D85-2B2C-47B8-A035-3B5AFE2BEC8B}" type="parTrans" cxnId="{6CE071CF-839B-44C0-9C0C-A2B9C282A0D3}">
      <dgm:prSet/>
      <dgm:spPr/>
      <dgm:t>
        <a:bodyPr/>
        <a:lstStyle/>
        <a:p>
          <a:endParaRPr lang="en-US"/>
        </a:p>
      </dgm:t>
    </dgm:pt>
    <dgm:pt modelId="{E63EA404-1FEB-428C-AC2E-E2D056B077CE}" type="sibTrans" cxnId="{6CE071CF-839B-44C0-9C0C-A2B9C282A0D3}">
      <dgm:prSet/>
      <dgm:spPr/>
      <dgm:t>
        <a:bodyPr/>
        <a:lstStyle/>
        <a:p>
          <a:endParaRPr lang="en-US"/>
        </a:p>
      </dgm:t>
    </dgm:pt>
    <dgm:pt modelId="{41E94149-2F07-4A3E-96EF-BF8CE50CC24E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>
              <a:latin typeface="TW Cen MT"/>
            </a:rPr>
            <a:t>JOINS/GROUP BY &amp;HAVING CLAUSE</a:t>
          </a:r>
        </a:p>
      </dgm:t>
    </dgm:pt>
    <dgm:pt modelId="{06B466AB-F15F-4EE4-A810-72CED87BBFC9}" type="parTrans" cxnId="{6181E125-683D-42C5-9B06-C407423619B7}">
      <dgm:prSet/>
      <dgm:spPr/>
      <dgm:t>
        <a:bodyPr/>
        <a:lstStyle/>
        <a:p>
          <a:endParaRPr lang="en-US"/>
        </a:p>
      </dgm:t>
    </dgm:pt>
    <dgm:pt modelId="{6EDA2B27-B41A-43C6-9E79-7F362C4C5750}" type="sibTrans" cxnId="{6181E125-683D-42C5-9B06-C407423619B7}">
      <dgm:prSet/>
      <dgm:spPr/>
      <dgm:t>
        <a:bodyPr/>
        <a:lstStyle/>
        <a:p>
          <a:endParaRPr lang="en-US"/>
        </a:p>
      </dgm:t>
    </dgm:pt>
    <dgm:pt modelId="{6008ECC7-0DE1-421F-B03F-389972256F33}" type="pres">
      <dgm:prSet presAssocID="{23C6EEDB-D7A9-40D2-963B-67B0B72D77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FF4503-6F6F-48DA-BD0D-0D08FE5EE41D}" type="pres">
      <dgm:prSet presAssocID="{2807090F-2E9E-4FC9-9FED-3BF801EF19B0}" presName="root" presStyleCnt="0"/>
      <dgm:spPr/>
    </dgm:pt>
    <dgm:pt modelId="{E57F5B23-E799-4554-94AF-3828F6F63C47}" type="pres">
      <dgm:prSet presAssocID="{2807090F-2E9E-4FC9-9FED-3BF801EF19B0}" presName="rootComposite" presStyleCnt="0"/>
      <dgm:spPr/>
    </dgm:pt>
    <dgm:pt modelId="{A8681956-C4DE-4E02-BDDD-1A727D462847}" type="pres">
      <dgm:prSet presAssocID="{2807090F-2E9E-4FC9-9FED-3BF801EF19B0}" presName="rootText" presStyleLbl="node1" presStyleIdx="0" presStyleCnt="5"/>
      <dgm:spPr>
        <a:solidFill>
          <a:schemeClr val="accent6"/>
        </a:solidFill>
      </dgm:spPr>
    </dgm:pt>
    <dgm:pt modelId="{83FC8E5C-EE24-4F55-8CC6-BFAA667382AF}" type="pres">
      <dgm:prSet presAssocID="{2807090F-2E9E-4FC9-9FED-3BF801EF19B0}" presName="rootConnector" presStyleLbl="node1" presStyleIdx="0" presStyleCnt="5"/>
      <dgm:spPr/>
    </dgm:pt>
    <dgm:pt modelId="{BE008B53-420B-4DA1-ACE1-8FE8BD45DB43}" type="pres">
      <dgm:prSet presAssocID="{2807090F-2E9E-4FC9-9FED-3BF801EF19B0}" presName="childShape" presStyleCnt="0"/>
      <dgm:spPr/>
    </dgm:pt>
    <dgm:pt modelId="{12BD8EA8-9EA5-40BA-A7BB-EEE0D5F1FC57}" type="pres">
      <dgm:prSet presAssocID="{5624035C-1AB1-46A1-AC4C-737ED89EEA09}" presName="Name13" presStyleLbl="parChTrans1D2" presStyleIdx="0" presStyleCnt="4"/>
      <dgm:spPr/>
    </dgm:pt>
    <dgm:pt modelId="{BF37ABB5-C89B-4D19-AF81-E9DD6989B719}" type="pres">
      <dgm:prSet presAssocID="{0FB2922C-7DBA-41E6-80EB-5BD0D233C46A}" presName="childText" presStyleLbl="bgAcc1" presStyleIdx="0" presStyleCnt="4">
        <dgm:presLayoutVars>
          <dgm:bulletEnabled val="1"/>
        </dgm:presLayoutVars>
      </dgm:prSet>
      <dgm:spPr/>
    </dgm:pt>
    <dgm:pt modelId="{B5F3D2A1-6E84-4256-8E6B-3E4ACE6E090A}" type="pres">
      <dgm:prSet presAssocID="{2E29E2F7-2C6C-49F1-B3C5-2158C48C1698}" presName="root" presStyleCnt="0"/>
      <dgm:spPr/>
    </dgm:pt>
    <dgm:pt modelId="{50EA289F-8EA4-448C-AD41-4C0E44D9E86C}" type="pres">
      <dgm:prSet presAssocID="{2E29E2F7-2C6C-49F1-B3C5-2158C48C1698}" presName="rootComposite" presStyleCnt="0"/>
      <dgm:spPr/>
    </dgm:pt>
    <dgm:pt modelId="{31CF9530-8D3C-453F-B1B2-5CF67CE464CC}" type="pres">
      <dgm:prSet presAssocID="{2E29E2F7-2C6C-49F1-B3C5-2158C48C1698}" presName="rootText" presStyleLbl="node1" presStyleIdx="1" presStyleCnt="5"/>
      <dgm:spPr>
        <a:solidFill>
          <a:schemeClr val="accent6"/>
        </a:solidFill>
      </dgm:spPr>
    </dgm:pt>
    <dgm:pt modelId="{2C5F28F9-715A-4D88-AF60-A592522A1CCF}" type="pres">
      <dgm:prSet presAssocID="{2E29E2F7-2C6C-49F1-B3C5-2158C48C1698}" presName="rootConnector" presStyleLbl="node1" presStyleIdx="1" presStyleCnt="5"/>
      <dgm:spPr/>
    </dgm:pt>
    <dgm:pt modelId="{B3282977-29BA-4916-A079-3851BA88F0DA}" type="pres">
      <dgm:prSet presAssocID="{2E29E2F7-2C6C-49F1-B3C5-2158C48C1698}" presName="childShape" presStyleCnt="0"/>
      <dgm:spPr/>
    </dgm:pt>
    <dgm:pt modelId="{47DA59D8-4F61-48C5-B226-9BA88C521DC4}" type="pres">
      <dgm:prSet presAssocID="{6B87771D-6351-4262-8192-8B1EE9F484B3}" presName="Name13" presStyleLbl="parChTrans1D2" presStyleIdx="1" presStyleCnt="4"/>
      <dgm:spPr/>
    </dgm:pt>
    <dgm:pt modelId="{7288D5B1-2C92-4A3A-8E6B-094C65CEAE1E}" type="pres">
      <dgm:prSet presAssocID="{7A6C9C9A-6EEA-4401-BE32-7B1C5FE726B4}" presName="childText" presStyleLbl="bgAcc1" presStyleIdx="1" presStyleCnt="4">
        <dgm:presLayoutVars>
          <dgm:bulletEnabled val="1"/>
        </dgm:presLayoutVars>
      </dgm:prSet>
      <dgm:spPr/>
    </dgm:pt>
    <dgm:pt modelId="{5500B162-87F0-418A-A665-47F78BE38CA3}" type="pres">
      <dgm:prSet presAssocID="{10066A2F-77DD-4A26-964C-0691E006AEE9}" presName="root" presStyleCnt="0"/>
      <dgm:spPr/>
    </dgm:pt>
    <dgm:pt modelId="{0ED43A3E-8C9D-428E-AF69-547BE4F53C2D}" type="pres">
      <dgm:prSet presAssocID="{10066A2F-77DD-4A26-964C-0691E006AEE9}" presName="rootComposite" presStyleCnt="0"/>
      <dgm:spPr/>
    </dgm:pt>
    <dgm:pt modelId="{2CA87B73-4A15-4B4F-8E8C-5B709D024868}" type="pres">
      <dgm:prSet presAssocID="{10066A2F-77DD-4A26-964C-0691E006AEE9}" presName="rootText" presStyleLbl="node1" presStyleIdx="2" presStyleCnt="5"/>
      <dgm:spPr>
        <a:solidFill>
          <a:schemeClr val="accent6"/>
        </a:solidFill>
      </dgm:spPr>
    </dgm:pt>
    <dgm:pt modelId="{4269840A-AECF-4F2F-AEAD-1E33DC80F9E5}" type="pres">
      <dgm:prSet presAssocID="{10066A2F-77DD-4A26-964C-0691E006AEE9}" presName="rootConnector" presStyleLbl="node1" presStyleIdx="2" presStyleCnt="5"/>
      <dgm:spPr/>
    </dgm:pt>
    <dgm:pt modelId="{B1936E9F-EB9F-4E90-8D4B-B0E2D4006C6C}" type="pres">
      <dgm:prSet presAssocID="{10066A2F-77DD-4A26-964C-0691E006AEE9}" presName="childShape" presStyleCnt="0"/>
      <dgm:spPr/>
    </dgm:pt>
    <dgm:pt modelId="{7BF07322-328E-43EC-9B58-D0267AEC6C57}" type="pres">
      <dgm:prSet presAssocID="{216C4635-42F4-4681-9F0E-8F2400B3EBDC}" presName="Name13" presStyleLbl="parChTrans1D2" presStyleIdx="2" presStyleCnt="4"/>
      <dgm:spPr/>
    </dgm:pt>
    <dgm:pt modelId="{336D1FCF-AC4E-4D46-8241-AFD4A5F59FD1}" type="pres">
      <dgm:prSet presAssocID="{69104310-6B81-4686-BF29-CD22109E615F}" presName="childText" presStyleLbl="bgAcc1" presStyleIdx="2" presStyleCnt="4">
        <dgm:presLayoutVars>
          <dgm:bulletEnabled val="1"/>
        </dgm:presLayoutVars>
      </dgm:prSet>
      <dgm:spPr/>
    </dgm:pt>
    <dgm:pt modelId="{1D87D220-9F1F-4B4D-9444-3A635240556F}" type="pres">
      <dgm:prSet presAssocID="{6F2CA65D-B681-4A6D-809A-FF24FC9F40EF}" presName="root" presStyleCnt="0"/>
      <dgm:spPr/>
    </dgm:pt>
    <dgm:pt modelId="{788EBB34-D476-4868-8B4F-B786CD32D1F1}" type="pres">
      <dgm:prSet presAssocID="{6F2CA65D-B681-4A6D-809A-FF24FC9F40EF}" presName="rootComposite" presStyleCnt="0"/>
      <dgm:spPr/>
    </dgm:pt>
    <dgm:pt modelId="{EF235A34-E5A7-4953-A685-4311D79EAB64}" type="pres">
      <dgm:prSet presAssocID="{6F2CA65D-B681-4A6D-809A-FF24FC9F40EF}" presName="rootText" presStyleLbl="node1" presStyleIdx="3" presStyleCnt="5"/>
      <dgm:spPr>
        <a:solidFill>
          <a:schemeClr val="accent6"/>
        </a:solidFill>
      </dgm:spPr>
    </dgm:pt>
    <dgm:pt modelId="{4571FF6B-E81C-41AB-8D34-917D905D5EC9}" type="pres">
      <dgm:prSet presAssocID="{6F2CA65D-B681-4A6D-809A-FF24FC9F40EF}" presName="rootConnector" presStyleLbl="node1" presStyleIdx="3" presStyleCnt="5"/>
      <dgm:spPr/>
    </dgm:pt>
    <dgm:pt modelId="{D6A7BC15-D643-4145-8369-8146726563EB}" type="pres">
      <dgm:prSet presAssocID="{6F2CA65D-B681-4A6D-809A-FF24FC9F40EF}" presName="childShape" presStyleCnt="0"/>
      <dgm:spPr/>
    </dgm:pt>
    <dgm:pt modelId="{32C734DD-D91F-47A4-A849-82F1C92D7666}" type="pres">
      <dgm:prSet presAssocID="{08AA6D85-2B2C-47B8-A035-3B5AFE2BEC8B}" presName="Name13" presStyleLbl="parChTrans1D2" presStyleIdx="3" presStyleCnt="4"/>
      <dgm:spPr/>
    </dgm:pt>
    <dgm:pt modelId="{6E1F53BE-EC95-4269-B026-5E4DDD960687}" type="pres">
      <dgm:prSet presAssocID="{87EBE7BE-025A-4BA6-8B22-C6685819E715}" presName="childText" presStyleLbl="bgAcc1" presStyleIdx="3" presStyleCnt="4">
        <dgm:presLayoutVars>
          <dgm:bulletEnabled val="1"/>
        </dgm:presLayoutVars>
      </dgm:prSet>
      <dgm:spPr/>
    </dgm:pt>
    <dgm:pt modelId="{242FF9CD-6E57-4BF8-81B5-E5096E45ED18}" type="pres">
      <dgm:prSet presAssocID="{41E94149-2F07-4A3E-96EF-BF8CE50CC24E}" presName="root" presStyleCnt="0"/>
      <dgm:spPr/>
    </dgm:pt>
    <dgm:pt modelId="{939C96CB-1D12-4985-8EA5-B64568BB87F5}" type="pres">
      <dgm:prSet presAssocID="{41E94149-2F07-4A3E-96EF-BF8CE50CC24E}" presName="rootComposite" presStyleCnt="0"/>
      <dgm:spPr/>
    </dgm:pt>
    <dgm:pt modelId="{21D6F373-CC72-4F4D-BD48-4EB364481DE9}" type="pres">
      <dgm:prSet presAssocID="{41E94149-2F07-4A3E-96EF-BF8CE50CC24E}" presName="rootText" presStyleLbl="node1" presStyleIdx="4" presStyleCnt="5"/>
      <dgm:spPr>
        <a:solidFill>
          <a:schemeClr val="accent6"/>
        </a:solidFill>
      </dgm:spPr>
    </dgm:pt>
    <dgm:pt modelId="{835A1294-E491-44E9-9CDD-1392460985E9}" type="pres">
      <dgm:prSet presAssocID="{41E94149-2F07-4A3E-96EF-BF8CE50CC24E}" presName="rootConnector" presStyleLbl="node1" presStyleIdx="4" presStyleCnt="5"/>
      <dgm:spPr/>
    </dgm:pt>
    <dgm:pt modelId="{3FE8B515-F5A8-41F2-BE26-CD6F5A320225}" type="pres">
      <dgm:prSet presAssocID="{41E94149-2F07-4A3E-96EF-BF8CE50CC24E}" presName="childShape" presStyleCnt="0"/>
      <dgm:spPr/>
    </dgm:pt>
  </dgm:ptLst>
  <dgm:cxnLst>
    <dgm:cxn modelId="{66EE5C0D-6A02-4478-9977-89F649EB4592}" type="presOf" srcId="{6F2CA65D-B681-4A6D-809A-FF24FC9F40EF}" destId="{4571FF6B-E81C-41AB-8D34-917D905D5EC9}" srcOrd="1" destOrd="0" presId="urn:microsoft.com/office/officeart/2005/8/layout/hierarchy3"/>
    <dgm:cxn modelId="{EFEDC918-5954-491B-8CD0-5BCF97CAD7C4}" srcId="{23C6EEDB-D7A9-40D2-963B-67B0B72D77BB}" destId="{6F2CA65D-B681-4A6D-809A-FF24FC9F40EF}" srcOrd="3" destOrd="0" parTransId="{55A4B0E9-64D9-4E07-9644-5D8FBA6206CA}" sibTransId="{688B6E81-1544-4094-BAFD-42DADE71A40A}"/>
    <dgm:cxn modelId="{5C31F520-F8C8-4A2E-B59F-4AF23D486A49}" srcId="{10066A2F-77DD-4A26-964C-0691E006AEE9}" destId="{69104310-6B81-4686-BF29-CD22109E615F}" srcOrd="0" destOrd="0" parTransId="{216C4635-42F4-4681-9F0E-8F2400B3EBDC}" sibTransId="{20051B7D-1D69-4622-A1D0-632FDCB82817}"/>
    <dgm:cxn modelId="{6181E125-683D-42C5-9B06-C407423619B7}" srcId="{23C6EEDB-D7A9-40D2-963B-67B0B72D77BB}" destId="{41E94149-2F07-4A3E-96EF-BF8CE50CC24E}" srcOrd="4" destOrd="0" parTransId="{06B466AB-F15F-4EE4-A810-72CED87BBFC9}" sibTransId="{6EDA2B27-B41A-43C6-9E79-7F362C4C5750}"/>
    <dgm:cxn modelId="{3F8FA627-6BA1-474A-BA72-160B6603C00E}" type="presOf" srcId="{23C6EEDB-D7A9-40D2-963B-67B0B72D77BB}" destId="{6008ECC7-0DE1-421F-B03F-389972256F33}" srcOrd="0" destOrd="0" presId="urn:microsoft.com/office/officeart/2005/8/layout/hierarchy3"/>
    <dgm:cxn modelId="{BB2EFC2B-059E-4F10-882E-59954D4B55A4}" type="presOf" srcId="{10066A2F-77DD-4A26-964C-0691E006AEE9}" destId="{4269840A-AECF-4F2F-AEAD-1E33DC80F9E5}" srcOrd="1" destOrd="0" presId="urn:microsoft.com/office/officeart/2005/8/layout/hierarchy3"/>
    <dgm:cxn modelId="{334CF43A-2771-454C-BEFF-E134ADBCDE14}" type="presOf" srcId="{6B87771D-6351-4262-8192-8B1EE9F484B3}" destId="{47DA59D8-4F61-48C5-B226-9BA88C521DC4}" srcOrd="0" destOrd="0" presId="urn:microsoft.com/office/officeart/2005/8/layout/hierarchy3"/>
    <dgm:cxn modelId="{BE3B523F-A26B-4E4A-AFD7-3C8B4AF0F41C}" srcId="{2807090F-2E9E-4FC9-9FED-3BF801EF19B0}" destId="{0FB2922C-7DBA-41E6-80EB-5BD0D233C46A}" srcOrd="0" destOrd="0" parTransId="{5624035C-1AB1-46A1-AC4C-737ED89EEA09}" sibTransId="{34983717-452D-428D-B9AA-17FFE88E5430}"/>
    <dgm:cxn modelId="{E43D335B-49E3-4F0D-A119-384B5AB59698}" type="presOf" srcId="{41E94149-2F07-4A3E-96EF-BF8CE50CC24E}" destId="{21D6F373-CC72-4F4D-BD48-4EB364481DE9}" srcOrd="0" destOrd="0" presId="urn:microsoft.com/office/officeart/2005/8/layout/hierarchy3"/>
    <dgm:cxn modelId="{5E0C4B4C-275A-490B-BF1D-0FC570FEE11E}" type="presOf" srcId="{2807090F-2E9E-4FC9-9FED-3BF801EF19B0}" destId="{A8681956-C4DE-4E02-BDDD-1A727D462847}" srcOrd="0" destOrd="0" presId="urn:microsoft.com/office/officeart/2005/8/layout/hierarchy3"/>
    <dgm:cxn modelId="{D5BAC36C-F2E2-4DAD-B8FA-81919678AB97}" type="presOf" srcId="{41E94149-2F07-4A3E-96EF-BF8CE50CC24E}" destId="{835A1294-E491-44E9-9CDD-1392460985E9}" srcOrd="1" destOrd="0" presId="urn:microsoft.com/office/officeart/2005/8/layout/hierarchy3"/>
    <dgm:cxn modelId="{94292D54-E16E-4961-A36B-7C0B16D615E5}" type="presOf" srcId="{7A6C9C9A-6EEA-4401-BE32-7B1C5FE726B4}" destId="{7288D5B1-2C92-4A3A-8E6B-094C65CEAE1E}" srcOrd="0" destOrd="0" presId="urn:microsoft.com/office/officeart/2005/8/layout/hierarchy3"/>
    <dgm:cxn modelId="{44CCAB7E-F43F-4386-9981-234B7B553372}" srcId="{23C6EEDB-D7A9-40D2-963B-67B0B72D77BB}" destId="{2807090F-2E9E-4FC9-9FED-3BF801EF19B0}" srcOrd="0" destOrd="0" parTransId="{86888C58-0C77-4388-A566-0DEF86716AB0}" sibTransId="{914C7ABE-2035-4110-BA9B-DBDFA0A388AB}"/>
    <dgm:cxn modelId="{7250E080-1E1F-4469-9B7F-76728C7495FB}" type="presOf" srcId="{08AA6D85-2B2C-47B8-A035-3B5AFE2BEC8B}" destId="{32C734DD-D91F-47A4-A849-82F1C92D7666}" srcOrd="0" destOrd="0" presId="urn:microsoft.com/office/officeart/2005/8/layout/hierarchy3"/>
    <dgm:cxn modelId="{552E8981-0BAA-4518-952A-F4A414F27D67}" type="presOf" srcId="{216C4635-42F4-4681-9F0E-8F2400B3EBDC}" destId="{7BF07322-328E-43EC-9B58-D0267AEC6C57}" srcOrd="0" destOrd="0" presId="urn:microsoft.com/office/officeart/2005/8/layout/hierarchy3"/>
    <dgm:cxn modelId="{7BB5C981-340D-427D-A137-EB57FA3DEBC8}" type="presOf" srcId="{6F2CA65D-B681-4A6D-809A-FF24FC9F40EF}" destId="{EF235A34-E5A7-4953-A685-4311D79EAB64}" srcOrd="0" destOrd="0" presId="urn:microsoft.com/office/officeart/2005/8/layout/hierarchy3"/>
    <dgm:cxn modelId="{52F5B98D-FE21-446E-83E0-2F89865FECBB}" type="presOf" srcId="{5624035C-1AB1-46A1-AC4C-737ED89EEA09}" destId="{12BD8EA8-9EA5-40BA-A7BB-EEE0D5F1FC57}" srcOrd="0" destOrd="0" presId="urn:microsoft.com/office/officeart/2005/8/layout/hierarchy3"/>
    <dgm:cxn modelId="{2F806F96-0D55-4C6A-9ED1-68CFC1CFC561}" type="presOf" srcId="{87EBE7BE-025A-4BA6-8B22-C6685819E715}" destId="{6E1F53BE-EC95-4269-B026-5E4DDD960687}" srcOrd="0" destOrd="0" presId="urn:microsoft.com/office/officeart/2005/8/layout/hierarchy3"/>
    <dgm:cxn modelId="{9180CC9C-6C55-43F4-8973-26BD7EF7634A}" type="presOf" srcId="{0FB2922C-7DBA-41E6-80EB-5BD0D233C46A}" destId="{BF37ABB5-C89B-4D19-AF81-E9DD6989B719}" srcOrd="0" destOrd="0" presId="urn:microsoft.com/office/officeart/2005/8/layout/hierarchy3"/>
    <dgm:cxn modelId="{ABBDAB9D-6DF9-4E95-BD06-CD1B7BCF0FE2}" type="presOf" srcId="{2807090F-2E9E-4FC9-9FED-3BF801EF19B0}" destId="{83FC8E5C-EE24-4F55-8CC6-BFAA667382AF}" srcOrd="1" destOrd="0" presId="urn:microsoft.com/office/officeart/2005/8/layout/hierarchy3"/>
    <dgm:cxn modelId="{2CEE74A1-5122-4B68-94DE-FE056912BE5E}" srcId="{2E29E2F7-2C6C-49F1-B3C5-2158C48C1698}" destId="{7A6C9C9A-6EEA-4401-BE32-7B1C5FE726B4}" srcOrd="0" destOrd="0" parTransId="{6B87771D-6351-4262-8192-8B1EE9F484B3}" sibTransId="{1503C00A-2337-44F3-91B4-6FCD7FFC20CB}"/>
    <dgm:cxn modelId="{93FE9AA7-EE42-456E-A6C5-6A2608906AAB}" type="presOf" srcId="{10066A2F-77DD-4A26-964C-0691E006AEE9}" destId="{2CA87B73-4A15-4B4F-8E8C-5B709D024868}" srcOrd="0" destOrd="0" presId="urn:microsoft.com/office/officeart/2005/8/layout/hierarchy3"/>
    <dgm:cxn modelId="{C06124AB-4318-4F94-A6FA-8BE7EEF5D1B9}" srcId="{23C6EEDB-D7A9-40D2-963B-67B0B72D77BB}" destId="{2E29E2F7-2C6C-49F1-B3C5-2158C48C1698}" srcOrd="1" destOrd="0" parTransId="{4B46AB10-A3A3-4944-BC0F-46E3CB6FC823}" sibTransId="{7B33383D-2B66-480B-862C-AB9A0ED87DF8}"/>
    <dgm:cxn modelId="{49C372CD-7500-4E89-ADD2-A63C538AFBD1}" type="presOf" srcId="{69104310-6B81-4686-BF29-CD22109E615F}" destId="{336D1FCF-AC4E-4D46-8241-AFD4A5F59FD1}" srcOrd="0" destOrd="0" presId="urn:microsoft.com/office/officeart/2005/8/layout/hierarchy3"/>
    <dgm:cxn modelId="{6CE071CF-839B-44C0-9C0C-A2B9C282A0D3}" srcId="{6F2CA65D-B681-4A6D-809A-FF24FC9F40EF}" destId="{87EBE7BE-025A-4BA6-8B22-C6685819E715}" srcOrd="0" destOrd="0" parTransId="{08AA6D85-2B2C-47B8-A035-3B5AFE2BEC8B}" sibTransId="{E63EA404-1FEB-428C-AC2E-E2D056B077CE}"/>
    <dgm:cxn modelId="{9DF8D3D0-06EF-4A7B-BB9D-7D43B2F779EB}" type="presOf" srcId="{2E29E2F7-2C6C-49F1-B3C5-2158C48C1698}" destId="{31CF9530-8D3C-453F-B1B2-5CF67CE464CC}" srcOrd="0" destOrd="0" presId="urn:microsoft.com/office/officeart/2005/8/layout/hierarchy3"/>
    <dgm:cxn modelId="{FE3598D2-407A-4D62-81A4-8E66624A4801}" srcId="{23C6EEDB-D7A9-40D2-963B-67B0B72D77BB}" destId="{10066A2F-77DD-4A26-964C-0691E006AEE9}" srcOrd="2" destOrd="0" parTransId="{D1C30AD5-D79F-4E0E-8B03-EF7EAC857C68}" sibTransId="{88D0C424-D334-4076-A60D-E3D0BAC46D8D}"/>
    <dgm:cxn modelId="{FC9760DC-C0E6-4252-9939-8429498A5DBC}" type="presOf" srcId="{2E29E2F7-2C6C-49F1-B3C5-2158C48C1698}" destId="{2C5F28F9-715A-4D88-AF60-A592522A1CCF}" srcOrd="1" destOrd="0" presId="urn:microsoft.com/office/officeart/2005/8/layout/hierarchy3"/>
    <dgm:cxn modelId="{BC8560EB-77D9-4E4F-9880-13EEC29B8692}" type="presParOf" srcId="{6008ECC7-0DE1-421F-B03F-389972256F33}" destId="{54FF4503-6F6F-48DA-BD0D-0D08FE5EE41D}" srcOrd="0" destOrd="0" presId="urn:microsoft.com/office/officeart/2005/8/layout/hierarchy3"/>
    <dgm:cxn modelId="{9946CDBF-9727-47B9-9518-74CD75570EF3}" type="presParOf" srcId="{54FF4503-6F6F-48DA-BD0D-0D08FE5EE41D}" destId="{E57F5B23-E799-4554-94AF-3828F6F63C47}" srcOrd="0" destOrd="0" presId="urn:microsoft.com/office/officeart/2005/8/layout/hierarchy3"/>
    <dgm:cxn modelId="{663BCA20-3681-4FD6-A024-3B4330F338E0}" type="presParOf" srcId="{E57F5B23-E799-4554-94AF-3828F6F63C47}" destId="{A8681956-C4DE-4E02-BDDD-1A727D462847}" srcOrd="0" destOrd="0" presId="urn:microsoft.com/office/officeart/2005/8/layout/hierarchy3"/>
    <dgm:cxn modelId="{631F1B6D-7865-494C-8B0F-391A4F0C2A8C}" type="presParOf" srcId="{E57F5B23-E799-4554-94AF-3828F6F63C47}" destId="{83FC8E5C-EE24-4F55-8CC6-BFAA667382AF}" srcOrd="1" destOrd="0" presId="urn:microsoft.com/office/officeart/2005/8/layout/hierarchy3"/>
    <dgm:cxn modelId="{6B923F02-C4AE-48F7-AA55-14789F9B5C7D}" type="presParOf" srcId="{54FF4503-6F6F-48DA-BD0D-0D08FE5EE41D}" destId="{BE008B53-420B-4DA1-ACE1-8FE8BD45DB43}" srcOrd="1" destOrd="0" presId="urn:microsoft.com/office/officeart/2005/8/layout/hierarchy3"/>
    <dgm:cxn modelId="{43D26A76-31FF-4957-B413-36FC9F3755AB}" type="presParOf" srcId="{BE008B53-420B-4DA1-ACE1-8FE8BD45DB43}" destId="{12BD8EA8-9EA5-40BA-A7BB-EEE0D5F1FC57}" srcOrd="0" destOrd="0" presId="urn:microsoft.com/office/officeart/2005/8/layout/hierarchy3"/>
    <dgm:cxn modelId="{B22B6F56-8528-4761-8213-2D2CFBC5CD63}" type="presParOf" srcId="{BE008B53-420B-4DA1-ACE1-8FE8BD45DB43}" destId="{BF37ABB5-C89B-4D19-AF81-E9DD6989B719}" srcOrd="1" destOrd="0" presId="urn:microsoft.com/office/officeart/2005/8/layout/hierarchy3"/>
    <dgm:cxn modelId="{0872F343-B766-4D4E-9073-5C5EC96E61CB}" type="presParOf" srcId="{6008ECC7-0DE1-421F-B03F-389972256F33}" destId="{B5F3D2A1-6E84-4256-8E6B-3E4ACE6E090A}" srcOrd="1" destOrd="0" presId="urn:microsoft.com/office/officeart/2005/8/layout/hierarchy3"/>
    <dgm:cxn modelId="{D8E74BD9-A5CD-4A61-80D4-B6DCE11EEB5A}" type="presParOf" srcId="{B5F3D2A1-6E84-4256-8E6B-3E4ACE6E090A}" destId="{50EA289F-8EA4-448C-AD41-4C0E44D9E86C}" srcOrd="0" destOrd="0" presId="urn:microsoft.com/office/officeart/2005/8/layout/hierarchy3"/>
    <dgm:cxn modelId="{681EF51A-BA9E-4BBB-B4A2-E0ABF3CE859B}" type="presParOf" srcId="{50EA289F-8EA4-448C-AD41-4C0E44D9E86C}" destId="{31CF9530-8D3C-453F-B1B2-5CF67CE464CC}" srcOrd="0" destOrd="0" presId="urn:microsoft.com/office/officeart/2005/8/layout/hierarchy3"/>
    <dgm:cxn modelId="{46C452AB-7019-4807-938F-820606BA6F81}" type="presParOf" srcId="{50EA289F-8EA4-448C-AD41-4C0E44D9E86C}" destId="{2C5F28F9-715A-4D88-AF60-A592522A1CCF}" srcOrd="1" destOrd="0" presId="urn:microsoft.com/office/officeart/2005/8/layout/hierarchy3"/>
    <dgm:cxn modelId="{FCBE128B-E95D-43C6-B8CA-A75C9FC163B2}" type="presParOf" srcId="{B5F3D2A1-6E84-4256-8E6B-3E4ACE6E090A}" destId="{B3282977-29BA-4916-A079-3851BA88F0DA}" srcOrd="1" destOrd="0" presId="urn:microsoft.com/office/officeart/2005/8/layout/hierarchy3"/>
    <dgm:cxn modelId="{3882E316-FB7F-49A5-A5FC-AF8A95914783}" type="presParOf" srcId="{B3282977-29BA-4916-A079-3851BA88F0DA}" destId="{47DA59D8-4F61-48C5-B226-9BA88C521DC4}" srcOrd="0" destOrd="0" presId="urn:microsoft.com/office/officeart/2005/8/layout/hierarchy3"/>
    <dgm:cxn modelId="{DFC77224-BA78-40C9-8E41-1C427F3D5304}" type="presParOf" srcId="{B3282977-29BA-4916-A079-3851BA88F0DA}" destId="{7288D5B1-2C92-4A3A-8E6B-094C65CEAE1E}" srcOrd="1" destOrd="0" presId="urn:microsoft.com/office/officeart/2005/8/layout/hierarchy3"/>
    <dgm:cxn modelId="{3FC2FBD9-7475-42A8-A5A3-F0D8671E3E3F}" type="presParOf" srcId="{6008ECC7-0DE1-421F-B03F-389972256F33}" destId="{5500B162-87F0-418A-A665-47F78BE38CA3}" srcOrd="2" destOrd="0" presId="urn:microsoft.com/office/officeart/2005/8/layout/hierarchy3"/>
    <dgm:cxn modelId="{B89E669F-2B4A-4B00-A6FD-5A727306F8A1}" type="presParOf" srcId="{5500B162-87F0-418A-A665-47F78BE38CA3}" destId="{0ED43A3E-8C9D-428E-AF69-547BE4F53C2D}" srcOrd="0" destOrd="0" presId="urn:microsoft.com/office/officeart/2005/8/layout/hierarchy3"/>
    <dgm:cxn modelId="{A49DE407-8C0B-4908-8E2C-493FFBF6FB4E}" type="presParOf" srcId="{0ED43A3E-8C9D-428E-AF69-547BE4F53C2D}" destId="{2CA87B73-4A15-4B4F-8E8C-5B709D024868}" srcOrd="0" destOrd="0" presId="urn:microsoft.com/office/officeart/2005/8/layout/hierarchy3"/>
    <dgm:cxn modelId="{2FD9FFB5-C7F1-4A41-BD22-C8CFF661C561}" type="presParOf" srcId="{0ED43A3E-8C9D-428E-AF69-547BE4F53C2D}" destId="{4269840A-AECF-4F2F-AEAD-1E33DC80F9E5}" srcOrd="1" destOrd="0" presId="urn:microsoft.com/office/officeart/2005/8/layout/hierarchy3"/>
    <dgm:cxn modelId="{B6A26612-E3CD-4564-AE06-F7F35D8D7488}" type="presParOf" srcId="{5500B162-87F0-418A-A665-47F78BE38CA3}" destId="{B1936E9F-EB9F-4E90-8D4B-B0E2D4006C6C}" srcOrd="1" destOrd="0" presId="urn:microsoft.com/office/officeart/2005/8/layout/hierarchy3"/>
    <dgm:cxn modelId="{58182175-BBF3-4620-8EF7-6257628810EA}" type="presParOf" srcId="{B1936E9F-EB9F-4E90-8D4B-B0E2D4006C6C}" destId="{7BF07322-328E-43EC-9B58-D0267AEC6C57}" srcOrd="0" destOrd="0" presId="urn:microsoft.com/office/officeart/2005/8/layout/hierarchy3"/>
    <dgm:cxn modelId="{EEB4CA6F-5757-40C3-9982-4B64566BAC0B}" type="presParOf" srcId="{B1936E9F-EB9F-4E90-8D4B-B0E2D4006C6C}" destId="{336D1FCF-AC4E-4D46-8241-AFD4A5F59FD1}" srcOrd="1" destOrd="0" presId="urn:microsoft.com/office/officeart/2005/8/layout/hierarchy3"/>
    <dgm:cxn modelId="{40A0255F-F3A4-4392-B2F5-A0373D1EC65C}" type="presParOf" srcId="{6008ECC7-0DE1-421F-B03F-389972256F33}" destId="{1D87D220-9F1F-4B4D-9444-3A635240556F}" srcOrd="3" destOrd="0" presId="urn:microsoft.com/office/officeart/2005/8/layout/hierarchy3"/>
    <dgm:cxn modelId="{B2783F9E-D656-4245-9199-C8262EE43E95}" type="presParOf" srcId="{1D87D220-9F1F-4B4D-9444-3A635240556F}" destId="{788EBB34-D476-4868-8B4F-B786CD32D1F1}" srcOrd="0" destOrd="0" presId="urn:microsoft.com/office/officeart/2005/8/layout/hierarchy3"/>
    <dgm:cxn modelId="{33914879-1E0C-4245-A3A4-6E66BC1AFEBE}" type="presParOf" srcId="{788EBB34-D476-4868-8B4F-B786CD32D1F1}" destId="{EF235A34-E5A7-4953-A685-4311D79EAB64}" srcOrd="0" destOrd="0" presId="urn:microsoft.com/office/officeart/2005/8/layout/hierarchy3"/>
    <dgm:cxn modelId="{7A1CC3D1-154C-47ED-B0A5-EB5AD7BF2729}" type="presParOf" srcId="{788EBB34-D476-4868-8B4F-B786CD32D1F1}" destId="{4571FF6B-E81C-41AB-8D34-917D905D5EC9}" srcOrd="1" destOrd="0" presId="urn:microsoft.com/office/officeart/2005/8/layout/hierarchy3"/>
    <dgm:cxn modelId="{691D6673-F2CF-4E9B-A13D-A4098DE33DEC}" type="presParOf" srcId="{1D87D220-9F1F-4B4D-9444-3A635240556F}" destId="{D6A7BC15-D643-4145-8369-8146726563EB}" srcOrd="1" destOrd="0" presId="urn:microsoft.com/office/officeart/2005/8/layout/hierarchy3"/>
    <dgm:cxn modelId="{0CD60A14-DABB-4251-8339-CBB5A72B8B73}" type="presParOf" srcId="{D6A7BC15-D643-4145-8369-8146726563EB}" destId="{32C734DD-D91F-47A4-A849-82F1C92D7666}" srcOrd="0" destOrd="0" presId="urn:microsoft.com/office/officeart/2005/8/layout/hierarchy3"/>
    <dgm:cxn modelId="{6B8B757F-2C4F-4D14-B95A-CD892535145C}" type="presParOf" srcId="{D6A7BC15-D643-4145-8369-8146726563EB}" destId="{6E1F53BE-EC95-4269-B026-5E4DDD960687}" srcOrd="1" destOrd="0" presId="urn:microsoft.com/office/officeart/2005/8/layout/hierarchy3"/>
    <dgm:cxn modelId="{3E4B1E29-882A-429E-B4A7-E74991FD0D99}" type="presParOf" srcId="{6008ECC7-0DE1-421F-B03F-389972256F33}" destId="{242FF9CD-6E57-4BF8-81B5-E5096E45ED18}" srcOrd="4" destOrd="0" presId="urn:microsoft.com/office/officeart/2005/8/layout/hierarchy3"/>
    <dgm:cxn modelId="{86AFEC21-34AF-4E6A-B391-D5DA53B6C230}" type="presParOf" srcId="{242FF9CD-6E57-4BF8-81B5-E5096E45ED18}" destId="{939C96CB-1D12-4985-8EA5-B64568BB87F5}" srcOrd="0" destOrd="0" presId="urn:microsoft.com/office/officeart/2005/8/layout/hierarchy3"/>
    <dgm:cxn modelId="{B4183A41-5814-4981-BB5C-45D71F36233A}" type="presParOf" srcId="{939C96CB-1D12-4985-8EA5-B64568BB87F5}" destId="{21D6F373-CC72-4F4D-BD48-4EB364481DE9}" srcOrd="0" destOrd="0" presId="urn:microsoft.com/office/officeart/2005/8/layout/hierarchy3"/>
    <dgm:cxn modelId="{462C4462-0DCC-45C8-9802-4CF11F2B43F2}" type="presParOf" srcId="{939C96CB-1D12-4985-8EA5-B64568BB87F5}" destId="{835A1294-E491-44E9-9CDD-1392460985E9}" srcOrd="1" destOrd="0" presId="urn:microsoft.com/office/officeart/2005/8/layout/hierarchy3"/>
    <dgm:cxn modelId="{D139B472-F2D8-45D5-8D9C-7E7ECDC3BF57}" type="presParOf" srcId="{242FF9CD-6E57-4BF8-81B5-E5096E45ED18}" destId="{3FE8B515-F5A8-41F2-BE26-CD6F5A32022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387122"/>
          <a:ext cx="3447370" cy="7966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TRIGGER UPON INSERT COMMAND</a:t>
          </a:r>
        </a:p>
      </dsp:txBody>
      <dsp:txXfrm>
        <a:off x="3535" y="387122"/>
        <a:ext cx="3447370" cy="796644"/>
      </dsp:txXfrm>
    </dsp:sp>
    <dsp:sp modelId="{17CA1487-CDD9-4364-92F6-A11DBDAFE16C}">
      <dsp:nvSpPr>
        <dsp:cNvPr id="0" name=""/>
        <dsp:cNvSpPr/>
      </dsp:nvSpPr>
      <dsp:spPr>
        <a:xfrm>
          <a:off x="3535" y="1183767"/>
          <a:ext cx="3447370" cy="292136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b="0" kern="1200">
              <a:latin typeface="Arial Nova"/>
              <a:ea typeface="Tahoma"/>
              <a:cs typeface="Tahoma"/>
            </a:rPr>
            <a:t>Created Trigger &amp; Trigger Function.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b="0" kern="1200">
              <a:latin typeface="Arial Nova"/>
              <a:ea typeface="Tahoma"/>
              <a:cs typeface="Tahoma"/>
            </a:rPr>
            <a:t>Trigger – becomes active AFTER INSERTION.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b="0" kern="1200" err="1">
              <a:latin typeface="Arial Nova"/>
              <a:ea typeface="Tahoma"/>
              <a:cs typeface="Tahoma"/>
            </a:rPr>
            <a:t>Event_name</a:t>
          </a:r>
          <a:r>
            <a:rPr lang="en-US" sz="2200" b="0" kern="1200">
              <a:latin typeface="Arial Nova"/>
              <a:ea typeface="Tahoma"/>
              <a:cs typeface="Tahoma"/>
            </a:rPr>
            <a:t> : INSERT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b="0" kern="1200">
              <a:latin typeface="Arial Nova"/>
              <a:ea typeface="Tahoma"/>
              <a:cs typeface="Tahoma"/>
            </a:rPr>
            <a:t>Table Name: “Patients”</a:t>
          </a:r>
        </a:p>
      </dsp:txBody>
      <dsp:txXfrm>
        <a:off x="3535" y="1183767"/>
        <a:ext cx="3447370" cy="2921366"/>
      </dsp:txXfrm>
    </dsp:sp>
    <dsp:sp modelId="{055A5EAB-EAE0-4501-8649-31F112FF9AD5}">
      <dsp:nvSpPr>
        <dsp:cNvPr id="0" name=""/>
        <dsp:cNvSpPr/>
      </dsp:nvSpPr>
      <dsp:spPr>
        <a:xfrm>
          <a:off x="3933537" y="387122"/>
          <a:ext cx="3447370" cy="796644"/>
        </a:xfrm>
        <a:prstGeom prst="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15875" cap="flat" cmpd="sng" algn="ctr">
          <a:solidFill>
            <a:schemeClr val="accent4">
              <a:hueOff val="-764177"/>
              <a:satOff val="-5123"/>
              <a:lumOff val="-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TRIGGER UPON UPDATE COMMAND </a:t>
          </a:r>
        </a:p>
      </dsp:txBody>
      <dsp:txXfrm>
        <a:off x="3933537" y="387122"/>
        <a:ext cx="3447370" cy="796644"/>
      </dsp:txXfrm>
    </dsp:sp>
    <dsp:sp modelId="{E4FD5043-5612-43C5-B6AE-CCD431549399}">
      <dsp:nvSpPr>
        <dsp:cNvPr id="0" name=""/>
        <dsp:cNvSpPr/>
      </dsp:nvSpPr>
      <dsp:spPr>
        <a:xfrm>
          <a:off x="3933537" y="1183767"/>
          <a:ext cx="3447370" cy="2921366"/>
        </a:xfrm>
        <a:prstGeom prst="rect">
          <a:avLst/>
        </a:prstGeom>
        <a:solidFill>
          <a:schemeClr val="accent4">
            <a:tint val="40000"/>
            <a:alpha val="90000"/>
            <a:hueOff val="-724163"/>
            <a:satOff val="-9914"/>
            <a:lumOff val="-1313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724163"/>
              <a:satOff val="-9914"/>
              <a:lumOff val="-1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>
              <a:latin typeface="Arial Nova"/>
              <a:ea typeface="Tahoma"/>
              <a:cs typeface="Tahoma"/>
            </a:rPr>
            <a:t>Created Trigger &amp; Trigger Function.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>
              <a:latin typeface="Arial Nova"/>
              <a:ea typeface="Tahoma"/>
              <a:cs typeface="Tahoma"/>
            </a:rPr>
            <a:t>Trigger – becomes active AFTER UPDATION.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err="1">
              <a:latin typeface="Arial Nova"/>
              <a:ea typeface="Tahoma"/>
              <a:cs typeface="Tahoma"/>
            </a:rPr>
            <a:t>Event_name</a:t>
          </a:r>
          <a:r>
            <a:rPr lang="en-US" sz="2200" kern="1200">
              <a:latin typeface="Arial Nova"/>
              <a:ea typeface="Tahoma"/>
              <a:cs typeface="Tahoma"/>
            </a:rPr>
            <a:t> : UPDATE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>
              <a:latin typeface="Arial Nova"/>
              <a:ea typeface="Tahoma"/>
              <a:cs typeface="Tahoma"/>
            </a:rPr>
            <a:t>Table Name: “</a:t>
          </a:r>
          <a:r>
            <a:rPr lang="en-US" sz="2200" kern="1200" err="1">
              <a:latin typeface="Arial Nova"/>
              <a:ea typeface="Tahoma"/>
              <a:cs typeface="Tahoma"/>
            </a:rPr>
            <a:t>AmbulatoryVisits</a:t>
          </a:r>
          <a:r>
            <a:rPr lang="en-US" sz="2200" kern="1200">
              <a:latin typeface="Arial Nova"/>
              <a:ea typeface="Tahoma"/>
              <a:cs typeface="Tahoma"/>
            </a:rPr>
            <a:t>”</a:t>
          </a:r>
        </a:p>
      </dsp:txBody>
      <dsp:txXfrm>
        <a:off x="3933537" y="1183767"/>
        <a:ext cx="3447370" cy="2921366"/>
      </dsp:txXfrm>
    </dsp:sp>
    <dsp:sp modelId="{23D06E36-F688-4B37-8BB8-73015E665B0E}">
      <dsp:nvSpPr>
        <dsp:cNvPr id="0" name=""/>
        <dsp:cNvSpPr/>
      </dsp:nvSpPr>
      <dsp:spPr>
        <a:xfrm>
          <a:off x="7854921" y="362625"/>
          <a:ext cx="3447370" cy="796644"/>
        </a:xfrm>
        <a:prstGeom prst="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15875" cap="flat" cmpd="sng" algn="ctr">
          <a:solidFill>
            <a:schemeClr val="accent4">
              <a:hueOff val="-1528355"/>
              <a:satOff val="-10245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TRIGGER UPON DELETE COMMAND</a:t>
          </a:r>
        </a:p>
      </dsp:txBody>
      <dsp:txXfrm>
        <a:off x="7854921" y="362625"/>
        <a:ext cx="3447370" cy="796644"/>
      </dsp:txXfrm>
    </dsp:sp>
    <dsp:sp modelId="{EA81ED6A-A7EA-4137-A3DC-D16E79F1B938}">
      <dsp:nvSpPr>
        <dsp:cNvPr id="0" name=""/>
        <dsp:cNvSpPr/>
      </dsp:nvSpPr>
      <dsp:spPr>
        <a:xfrm>
          <a:off x="7863539" y="1183767"/>
          <a:ext cx="3447370" cy="2921366"/>
        </a:xfrm>
        <a:prstGeom prst="rect">
          <a:avLst/>
        </a:prstGeom>
        <a:solidFill>
          <a:schemeClr val="accent4">
            <a:tint val="40000"/>
            <a:alpha val="90000"/>
            <a:hueOff val="-1448327"/>
            <a:satOff val="-19828"/>
            <a:lumOff val="-262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448327"/>
              <a:satOff val="-19828"/>
              <a:lumOff val="-2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>
              <a:latin typeface="Arial Nova"/>
              <a:ea typeface="Tahoma"/>
              <a:cs typeface="Tahoma"/>
            </a:rPr>
            <a:t>Created Trigger &amp; Trigger Function.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>
              <a:latin typeface="Arial Nova"/>
              <a:ea typeface="Tahoma"/>
              <a:cs typeface="Tahoma"/>
            </a:rPr>
            <a:t>Trigger – becomes active AFTER DELETION.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 err="1">
              <a:latin typeface="Arial Nova"/>
              <a:ea typeface="Tahoma"/>
              <a:cs typeface="Tahoma"/>
            </a:rPr>
            <a:t>Event_name</a:t>
          </a:r>
          <a:r>
            <a:rPr lang="en-US" sz="2200" kern="1200">
              <a:latin typeface="Arial Nova"/>
              <a:ea typeface="Tahoma"/>
              <a:cs typeface="Tahoma"/>
            </a:rPr>
            <a:t> : DELETE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200" kern="1200">
              <a:latin typeface="Arial Nova"/>
              <a:ea typeface="Tahoma"/>
              <a:cs typeface="Tahoma"/>
            </a:rPr>
            <a:t>Table Name: “</a:t>
          </a:r>
          <a:r>
            <a:rPr lang="en-US" sz="2200" kern="1200" err="1">
              <a:latin typeface="Arial Nova"/>
              <a:ea typeface="Tahoma"/>
              <a:cs typeface="Tahoma"/>
            </a:rPr>
            <a:t>ReAdmissionRegistry</a:t>
          </a:r>
          <a:r>
            <a:rPr lang="en-US" sz="2200" kern="1200">
              <a:latin typeface="Arial Nova"/>
              <a:ea typeface="Tahoma"/>
              <a:cs typeface="Tahoma"/>
            </a:rPr>
            <a:t>”</a:t>
          </a:r>
        </a:p>
      </dsp:txBody>
      <dsp:txXfrm>
        <a:off x="7863539" y="1183767"/>
        <a:ext cx="3447370" cy="2921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81956-C4DE-4E02-BDDD-1A727D462847}">
      <dsp:nvSpPr>
        <dsp:cNvPr id="0" name=""/>
        <dsp:cNvSpPr/>
      </dsp:nvSpPr>
      <dsp:spPr>
        <a:xfrm>
          <a:off x="4836" y="973291"/>
          <a:ext cx="1649387" cy="82469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STRING MANIPULATION FUNCTION</a:t>
          </a:r>
        </a:p>
      </dsp:txBody>
      <dsp:txXfrm>
        <a:off x="28990" y="997445"/>
        <a:ext cx="1601079" cy="776385"/>
      </dsp:txXfrm>
    </dsp:sp>
    <dsp:sp modelId="{12BD8EA8-9EA5-40BA-A7BB-EEE0D5F1FC57}">
      <dsp:nvSpPr>
        <dsp:cNvPr id="0" name=""/>
        <dsp:cNvSpPr/>
      </dsp:nvSpPr>
      <dsp:spPr>
        <a:xfrm>
          <a:off x="169775" y="1797985"/>
          <a:ext cx="164938" cy="618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520"/>
              </a:lnTo>
              <a:lnTo>
                <a:pt x="164938" y="6185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7ABB5-C89B-4D19-AF81-E9DD6989B719}">
      <dsp:nvSpPr>
        <dsp:cNvPr id="0" name=""/>
        <dsp:cNvSpPr/>
      </dsp:nvSpPr>
      <dsp:spPr>
        <a:xfrm>
          <a:off x="334714" y="2004158"/>
          <a:ext cx="1319510" cy="824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OVERLAY() - Replaces a substring starting at the specified position and having the specified length.</a:t>
          </a:r>
        </a:p>
      </dsp:txBody>
      <dsp:txXfrm>
        <a:off x="358868" y="2028312"/>
        <a:ext cx="1271202" cy="776385"/>
      </dsp:txXfrm>
    </dsp:sp>
    <dsp:sp modelId="{31CF9530-8D3C-453F-B1B2-5CF67CE464CC}">
      <dsp:nvSpPr>
        <dsp:cNvPr id="0" name=""/>
        <dsp:cNvSpPr/>
      </dsp:nvSpPr>
      <dsp:spPr>
        <a:xfrm>
          <a:off x="2066571" y="973291"/>
          <a:ext cx="1649387" cy="82469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WINDOW FUNCTION</a:t>
          </a:r>
        </a:p>
      </dsp:txBody>
      <dsp:txXfrm>
        <a:off x="2090725" y="997445"/>
        <a:ext cx="1601079" cy="776385"/>
      </dsp:txXfrm>
    </dsp:sp>
    <dsp:sp modelId="{47DA59D8-4F61-48C5-B226-9BA88C521DC4}">
      <dsp:nvSpPr>
        <dsp:cNvPr id="0" name=""/>
        <dsp:cNvSpPr/>
      </dsp:nvSpPr>
      <dsp:spPr>
        <a:xfrm>
          <a:off x="2231510" y="1797985"/>
          <a:ext cx="164938" cy="618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520"/>
              </a:lnTo>
              <a:lnTo>
                <a:pt x="164938" y="6185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8D5B1-2C92-4A3A-8E6B-094C65CEAE1E}">
      <dsp:nvSpPr>
        <dsp:cNvPr id="0" name=""/>
        <dsp:cNvSpPr/>
      </dsp:nvSpPr>
      <dsp:spPr>
        <a:xfrm>
          <a:off x="2396448" y="2004158"/>
          <a:ext cx="1319510" cy="824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DENSE_RANK() - Assigns a rank to every row in each partition of a result.</a:t>
          </a:r>
        </a:p>
      </dsp:txBody>
      <dsp:txXfrm>
        <a:off x="2420602" y="2028312"/>
        <a:ext cx="1271202" cy="776385"/>
      </dsp:txXfrm>
    </dsp:sp>
    <dsp:sp modelId="{2CA87B73-4A15-4B4F-8E8C-5B709D024868}">
      <dsp:nvSpPr>
        <dsp:cNvPr id="0" name=""/>
        <dsp:cNvSpPr/>
      </dsp:nvSpPr>
      <dsp:spPr>
        <a:xfrm>
          <a:off x="4128305" y="973291"/>
          <a:ext cx="1649387" cy="82469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MATHEMATICAL FUNCTION</a:t>
          </a:r>
        </a:p>
      </dsp:txBody>
      <dsp:txXfrm>
        <a:off x="4152459" y="997445"/>
        <a:ext cx="1601079" cy="776385"/>
      </dsp:txXfrm>
    </dsp:sp>
    <dsp:sp modelId="{7BF07322-328E-43EC-9B58-D0267AEC6C57}">
      <dsp:nvSpPr>
        <dsp:cNvPr id="0" name=""/>
        <dsp:cNvSpPr/>
      </dsp:nvSpPr>
      <dsp:spPr>
        <a:xfrm>
          <a:off x="4293244" y="1797985"/>
          <a:ext cx="164938" cy="618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520"/>
              </a:lnTo>
              <a:lnTo>
                <a:pt x="164938" y="6185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D1FCF-AC4E-4D46-8241-AFD4A5F59FD1}">
      <dsp:nvSpPr>
        <dsp:cNvPr id="0" name=""/>
        <dsp:cNvSpPr/>
      </dsp:nvSpPr>
      <dsp:spPr>
        <a:xfrm>
          <a:off x="4458183" y="2004158"/>
          <a:ext cx="1319510" cy="824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TRUNC() - To truncate a number to particular decimal place.</a:t>
          </a:r>
        </a:p>
      </dsp:txBody>
      <dsp:txXfrm>
        <a:off x="4482337" y="2028312"/>
        <a:ext cx="1271202" cy="776385"/>
      </dsp:txXfrm>
    </dsp:sp>
    <dsp:sp modelId="{EF235A34-E5A7-4953-A685-4311D79EAB64}">
      <dsp:nvSpPr>
        <dsp:cNvPr id="0" name=""/>
        <dsp:cNvSpPr/>
      </dsp:nvSpPr>
      <dsp:spPr>
        <a:xfrm>
          <a:off x="6190040" y="973291"/>
          <a:ext cx="1649387" cy="82469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CONDITIONAL CLAUSE</a:t>
          </a:r>
        </a:p>
      </dsp:txBody>
      <dsp:txXfrm>
        <a:off x="6214194" y="997445"/>
        <a:ext cx="1601079" cy="776385"/>
      </dsp:txXfrm>
    </dsp:sp>
    <dsp:sp modelId="{32C734DD-D91F-47A4-A849-82F1C92D7666}">
      <dsp:nvSpPr>
        <dsp:cNvPr id="0" name=""/>
        <dsp:cNvSpPr/>
      </dsp:nvSpPr>
      <dsp:spPr>
        <a:xfrm>
          <a:off x="6354978" y="1797985"/>
          <a:ext cx="164938" cy="618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520"/>
              </a:lnTo>
              <a:lnTo>
                <a:pt x="164938" y="6185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F53BE-EC95-4269-B026-5E4DDD960687}">
      <dsp:nvSpPr>
        <dsp:cNvPr id="0" name=""/>
        <dsp:cNvSpPr/>
      </dsp:nvSpPr>
      <dsp:spPr>
        <a:xfrm>
          <a:off x="6519917" y="2004158"/>
          <a:ext cx="1319510" cy="824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FILTER – </a:t>
          </a:r>
          <a:r>
            <a:rPr lang="en-US" sz="1000" kern="1200">
              <a:latin typeface="Tw Cen MT" panose="020B0602020104020603"/>
            </a:rPr>
            <a:t>To filter aggregations outside of WHERE clause.</a:t>
          </a:r>
          <a:endParaRPr lang="en-US" sz="1000" kern="1200"/>
        </a:p>
      </dsp:txBody>
      <dsp:txXfrm>
        <a:off x="6544071" y="2028312"/>
        <a:ext cx="1271202" cy="776385"/>
      </dsp:txXfrm>
    </dsp:sp>
    <dsp:sp modelId="{21D6F373-CC72-4F4D-BD48-4EB364481DE9}">
      <dsp:nvSpPr>
        <dsp:cNvPr id="0" name=""/>
        <dsp:cNvSpPr/>
      </dsp:nvSpPr>
      <dsp:spPr>
        <a:xfrm>
          <a:off x="8251774" y="973291"/>
          <a:ext cx="1649387" cy="82469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"/>
            </a:rPr>
            <a:t>JOINS/GROUP BY &amp;HAVING CLAUSE</a:t>
          </a:r>
        </a:p>
      </dsp:txBody>
      <dsp:txXfrm>
        <a:off x="8275928" y="997445"/>
        <a:ext cx="1601079" cy="776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NINJA Rockstars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578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600">
                <a:latin typeface="Tahoma"/>
                <a:ea typeface="Tahoma"/>
                <a:cs typeface="Tahoma"/>
              </a:rPr>
              <a:t>PMPO: Subhadra </a:t>
            </a:r>
            <a:r>
              <a:rPr lang="en-US" sz="1600" err="1">
                <a:latin typeface="Tahoma"/>
                <a:ea typeface="Tahoma"/>
                <a:cs typeface="Tahoma"/>
              </a:rPr>
              <a:t>ganti</a:t>
            </a:r>
            <a:endParaRPr lang="en-US" sz="1600">
              <a:latin typeface="Tahoma"/>
              <a:ea typeface="Tahoma"/>
              <a:cs typeface="Tahoma"/>
            </a:endParaRPr>
          </a:p>
          <a:p>
            <a:pPr algn="ctr"/>
            <a:r>
              <a:rPr lang="en-US" sz="1600" err="1">
                <a:latin typeface="Tahoma"/>
                <a:ea typeface="Tahoma"/>
                <a:cs typeface="Tahoma"/>
              </a:rPr>
              <a:t>TeaM</a:t>
            </a:r>
            <a:r>
              <a:rPr lang="en-US" sz="1600">
                <a:latin typeface="Tahoma"/>
                <a:ea typeface="Tahoma"/>
                <a:cs typeface="Tahoma"/>
              </a:rPr>
              <a:t> Lead: Poornima </a:t>
            </a:r>
            <a:r>
              <a:rPr lang="en-US" sz="1600" err="1">
                <a:latin typeface="Tahoma"/>
                <a:ea typeface="Tahoma"/>
                <a:cs typeface="Tahoma"/>
              </a:rPr>
              <a:t>Devasahayam</a:t>
            </a:r>
            <a:endParaRPr lang="en-US" sz="1600">
              <a:latin typeface="Tahoma"/>
              <a:ea typeface="Tahoma"/>
              <a:cs typeface="Tahoma"/>
            </a:endParaRPr>
          </a:p>
          <a:p>
            <a:pPr algn="ctr"/>
            <a:r>
              <a:rPr lang="en-US" sz="1600">
                <a:latin typeface="Tahoma"/>
                <a:ea typeface="Tahoma"/>
                <a:cs typeface="Tahoma"/>
              </a:rPr>
              <a:t>Nirupa Muthumani</a:t>
            </a:r>
          </a:p>
          <a:p>
            <a:pPr algn="ctr"/>
            <a:r>
              <a:rPr lang="en-US" sz="1600">
                <a:latin typeface="Tahoma"/>
                <a:ea typeface="Tahoma"/>
                <a:cs typeface="Tahoma"/>
              </a:rPr>
              <a:t>Kalyani Kurakula</a:t>
            </a:r>
          </a:p>
          <a:p>
            <a:pPr algn="ctr"/>
            <a:r>
              <a:rPr lang="en-US" sz="1600" err="1">
                <a:latin typeface="Tahoma"/>
                <a:ea typeface="Tahoma"/>
                <a:cs typeface="Tahoma"/>
              </a:rPr>
              <a:t>swarnameena</a:t>
            </a:r>
            <a:endParaRPr lang="en-US" sz="16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95" y="40512"/>
            <a:ext cx="3856037" cy="1639884"/>
          </a:xfrm>
        </p:spPr>
        <p:txBody>
          <a:bodyPr anchor="b">
            <a:normAutofit/>
          </a:bodyPr>
          <a:lstStyle/>
          <a:p>
            <a:r>
              <a:rPr lang="en-US"/>
              <a:t>EXTRA FUNCTIONS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200" y="197198"/>
            <a:ext cx="5891209" cy="6240255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en-US" sz="1100"/>
          </a:p>
          <a:p>
            <a:pPr>
              <a:lnSpc>
                <a:spcPct val="110000"/>
              </a:lnSpc>
            </a:pPr>
            <a:endParaRPr lang="en-US" sz="1100"/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chemeClr val="accent4">
                    <a:lumMod val="20000"/>
                    <a:lumOff val="80000"/>
                  </a:schemeClr>
                </a:solidFill>
                <a:latin typeface="TW Cen MT"/>
              </a:rPr>
              <a:t>DATE FUNCTIONS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1.  </a:t>
            </a:r>
            <a:r>
              <a:rPr lang="en-US" sz="1600" b="1">
                <a:ea typeface="+mn-lt"/>
                <a:cs typeface="+mn-lt"/>
              </a:rPr>
              <a:t> EXTRACT()</a:t>
            </a:r>
            <a:r>
              <a:rPr lang="en-US" sz="1600">
                <a:ea typeface="+mn-lt"/>
                <a:cs typeface="+mn-lt"/>
              </a:rPr>
              <a:t> - Extracts parts from a date.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2.   </a:t>
            </a:r>
            <a:r>
              <a:rPr lang="en-US" sz="1600" b="1">
                <a:ea typeface="+mn-lt"/>
                <a:cs typeface="+mn-lt"/>
              </a:rPr>
              <a:t>DATE_PART() </a:t>
            </a:r>
            <a:r>
              <a:rPr lang="en-US" sz="1600">
                <a:ea typeface="+mn-lt"/>
                <a:cs typeface="+mn-lt"/>
              </a:rPr>
              <a:t>- Returns part of the date and time.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3.   </a:t>
            </a:r>
            <a:r>
              <a:rPr lang="en-US" sz="1600" b="1">
                <a:ea typeface="+mn-lt"/>
                <a:cs typeface="+mn-lt"/>
              </a:rPr>
              <a:t>TO_DATE() </a:t>
            </a:r>
            <a:r>
              <a:rPr lang="en-US" sz="1600">
                <a:ea typeface="+mn-lt"/>
                <a:cs typeface="+mn-lt"/>
              </a:rPr>
              <a:t>- Converts string to a date.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4.  </a:t>
            </a:r>
            <a:r>
              <a:rPr lang="en-US" sz="1600" b="1">
                <a:ea typeface="+mn-lt"/>
                <a:cs typeface="+mn-lt"/>
              </a:rPr>
              <a:t> CURRENT TIMESTAMP/NOW</a:t>
            </a:r>
            <a:r>
              <a:rPr lang="en-US" sz="1600">
                <a:ea typeface="+mn-lt"/>
                <a:cs typeface="+mn-lt"/>
              </a:rPr>
              <a:t> – Returns the current date and time with time zone. (TIMESTAMPZ)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5.   </a:t>
            </a:r>
            <a:r>
              <a:rPr lang="en-US" sz="1600" b="1">
                <a:ea typeface="+mn-lt"/>
                <a:cs typeface="+mn-lt"/>
              </a:rPr>
              <a:t>AGE()</a:t>
            </a:r>
            <a:r>
              <a:rPr lang="en-US" sz="1600">
                <a:ea typeface="+mn-lt"/>
                <a:cs typeface="+mn-lt"/>
              </a:rPr>
              <a:t> - Returns the number of years/months/days/hours between two dates.</a:t>
            </a:r>
            <a:endParaRPr lang="en-US" sz="1600"/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MATHEMATICAL FUNCTIONS</a:t>
            </a:r>
            <a:endParaRPr lang="en-US" sz="16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/>
              <a:t>6.  </a:t>
            </a:r>
            <a:r>
              <a:rPr lang="en-US" sz="1600" b="1"/>
              <a:t> CEIL() </a:t>
            </a:r>
            <a:r>
              <a:rPr lang="en-US" sz="1600"/>
              <a:t>- Returns a value rounded up to the next whole number.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7.  </a:t>
            </a:r>
            <a:r>
              <a:rPr lang="en-US" sz="1600" b="1">
                <a:ea typeface="+mn-lt"/>
                <a:cs typeface="+mn-lt"/>
              </a:rPr>
              <a:t> FLOOR() </a:t>
            </a:r>
            <a:r>
              <a:rPr lang="en-US" sz="1600">
                <a:ea typeface="+mn-lt"/>
                <a:cs typeface="+mn-lt"/>
              </a:rPr>
              <a:t>- </a:t>
            </a:r>
            <a:r>
              <a:rPr lang="en-US" sz="1600">
                <a:latin typeface="TW Cen MT"/>
              </a:rPr>
              <a:t>Returns a value rounded down to the nearest whole number.</a:t>
            </a:r>
            <a:endParaRPr lang="en-US" sz="160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/>
              <a:t>8. </a:t>
            </a:r>
            <a:r>
              <a:rPr lang="en-US" sz="1600" b="1"/>
              <a:t>  ROUND()</a:t>
            </a:r>
            <a:r>
              <a:rPr lang="en-US" sz="1600"/>
              <a:t> - Returns a number rounded to a certain number of decimal places.</a:t>
            </a: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EXPRESSIONS &amp; OPERATORS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/>
              <a:t>9.  </a:t>
            </a:r>
            <a:r>
              <a:rPr lang="en-US" sz="1600" b="1"/>
              <a:t>CASE </a:t>
            </a:r>
            <a:r>
              <a:rPr lang="en-US" sz="1600"/>
              <a:t>- </a:t>
            </a:r>
            <a:r>
              <a:rPr lang="en-US" sz="1600">
                <a:latin typeface="Tahoma"/>
                <a:ea typeface="+mn-lt"/>
                <a:cs typeface="+mn-lt"/>
              </a:rPr>
              <a:t> U</a:t>
            </a:r>
            <a:r>
              <a:rPr lang="en-US" sz="1600">
                <a:latin typeface="TW Cen MT"/>
                <a:ea typeface="+mn-lt"/>
                <a:cs typeface="+mn-lt"/>
              </a:rPr>
              <a:t>ses IF-THEN-ELSE logic within a single statement.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/>
              <a:t>10. </a:t>
            </a:r>
            <a:r>
              <a:rPr lang="en-US" sz="1600" b="1"/>
              <a:t> CAST </a:t>
            </a:r>
            <a:r>
              <a:rPr lang="en-US" sz="1600"/>
              <a:t>– </a:t>
            </a:r>
            <a:r>
              <a:rPr lang="en-US" sz="1600">
                <a:ea typeface="+mn-lt"/>
                <a:cs typeface="+mn-lt"/>
              </a:rPr>
              <a:t>To convert one data type into another.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>
                <a:solidFill>
                  <a:srgbClr val="FFFFFF"/>
                </a:solidFill>
              </a:rPr>
              <a:t>11.</a:t>
            </a:r>
            <a:r>
              <a:rPr lang="en-US" sz="1600" b="1">
                <a:solidFill>
                  <a:srgbClr val="FFFFFF"/>
                </a:solidFill>
              </a:rPr>
              <a:t> IN </a:t>
            </a:r>
            <a:r>
              <a:rPr lang="en-US" sz="1600">
                <a:solidFill>
                  <a:srgbClr val="FFFFFF"/>
                </a:solidFill>
              </a:rPr>
              <a:t>– </a:t>
            </a:r>
            <a:r>
              <a:rPr lang="en-US" sz="1600">
                <a:ea typeface="+mn-lt"/>
                <a:cs typeface="+mn-lt"/>
              </a:rPr>
              <a:t> Used with the WHERE clause to check against a list of values. </a:t>
            </a: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SET OPERATIONS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/>
              <a:t>12.  </a:t>
            </a:r>
            <a:r>
              <a:rPr lang="en-US" sz="1600" b="1"/>
              <a:t>UNION ALL </a:t>
            </a:r>
            <a:r>
              <a:rPr lang="en-US" sz="1600"/>
              <a:t>– Combine the results of two SELECT statements.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b="1"/>
          </a:p>
          <a:p>
            <a:pPr>
              <a:lnSpc>
                <a:spcPct val="110000"/>
              </a:lnSpc>
            </a:pPr>
            <a:endParaRPr lang="en-US" sz="1100"/>
          </a:p>
          <a:p>
            <a:pPr marL="914400" lvl="2" indent="0">
              <a:lnSpc>
                <a:spcPct val="110000"/>
              </a:lnSpc>
              <a:buNone/>
            </a:pPr>
            <a:endParaRPr lang="en-US" sz="1100"/>
          </a:p>
          <a:p>
            <a:pPr marL="457200" lvl="1" indent="0">
              <a:lnSpc>
                <a:spcPct val="110000"/>
              </a:lnSpc>
              <a:buNone/>
            </a:pPr>
            <a:endParaRPr lang="en-US" sz="1100"/>
          </a:p>
        </p:txBody>
      </p:sp>
      <p:sp>
        <p:nvSpPr>
          <p:cNvPr id="152" name="Flowchart: Alternate Process 151">
            <a:extLst>
              <a:ext uri="{FF2B5EF4-FFF2-40B4-BE49-F238E27FC236}">
                <a16:creationId xmlns:a16="http://schemas.microsoft.com/office/drawing/2014/main" id="{E292F65C-E0DE-D4E0-0B1F-F0584ADAAD77}"/>
              </a:ext>
            </a:extLst>
          </p:cNvPr>
          <p:cNvSpPr/>
          <p:nvPr/>
        </p:nvSpPr>
        <p:spPr>
          <a:xfrm>
            <a:off x="941407" y="2389612"/>
            <a:ext cx="3626733" cy="246926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n-US">
              <a:cs typeface="Segoe UI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01897C9-F17B-7E09-C3B9-C5BFCBC8F877}"/>
              </a:ext>
            </a:extLst>
          </p:cNvPr>
          <p:cNvSpPr txBox="1"/>
          <p:nvPr/>
        </p:nvSpPr>
        <p:spPr>
          <a:xfrm>
            <a:off x="1745848" y="2556075"/>
            <a:ext cx="28743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Query Optimization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1CF6DDF-1274-EDC3-7E16-AF0245F59EDE}"/>
              </a:ext>
            </a:extLst>
          </p:cNvPr>
          <p:cNvSpPr txBox="1"/>
          <p:nvPr/>
        </p:nvSpPr>
        <p:spPr>
          <a:xfrm>
            <a:off x="1282860" y="2980481"/>
            <a:ext cx="29997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We used Joins for merging two or more tables.</a:t>
            </a:r>
          </a:p>
          <a:p>
            <a:pPr marL="285750" indent="-285750"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We used IN to reduce the use of multiple OR statements.</a:t>
            </a: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Used Age() function to simplify age calculation.</a:t>
            </a:r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AF16BE-FC6A-0353-755A-2D95A418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070796"/>
          </a:xfrm>
        </p:spPr>
        <p:txBody>
          <a:bodyPr/>
          <a:lstStyle/>
          <a:p>
            <a:r>
              <a:rPr lang="en-US"/>
              <a:t>EXTRA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314" y="168261"/>
            <a:ext cx="5891209" cy="6462104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US" sz="17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CLAUSES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13. </a:t>
            </a:r>
            <a:r>
              <a:rPr lang="en-US" sz="1700" b="1" dirty="0"/>
              <a:t>LIMIT</a:t>
            </a:r>
            <a:r>
              <a:rPr lang="en-US" sz="1700" dirty="0"/>
              <a:t> – Constrains the number of rows.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14. </a:t>
            </a:r>
            <a:r>
              <a:rPr lang="en-US" sz="1700" b="1"/>
              <a:t>OFFSET</a:t>
            </a:r>
            <a:r>
              <a:rPr lang="en-US" sz="1700"/>
              <a:t> – Offset clause is used </a:t>
            </a:r>
            <a:r>
              <a:rPr lang="en-US" sz="1700" dirty="0"/>
              <a:t>to skip specified number of rows. 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15. </a:t>
            </a:r>
            <a:r>
              <a:rPr lang="en-US" sz="1700" b="1" dirty="0"/>
              <a:t>PARTITION BY</a:t>
            </a:r>
            <a:r>
              <a:rPr lang="en-US" sz="1700" dirty="0"/>
              <a:t> clause with </a:t>
            </a:r>
            <a:r>
              <a:rPr lang="en-US" sz="1700" b="1" dirty="0"/>
              <a:t>OVER</a:t>
            </a:r>
            <a:r>
              <a:rPr lang="en-US" sz="1700" dirty="0"/>
              <a:t> clause – divides the rows into groups.</a:t>
            </a:r>
          </a:p>
          <a:p>
            <a:pPr lvl="1">
              <a:lnSpc>
                <a:spcPct val="110000"/>
              </a:lnSpc>
            </a:pPr>
            <a:r>
              <a:rPr lang="en-US" sz="17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 FUNCTION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16. </a:t>
            </a:r>
            <a:r>
              <a:rPr lang="en-US" sz="1700" b="1" dirty="0"/>
              <a:t>CROSSTAB()</a:t>
            </a:r>
            <a:r>
              <a:rPr lang="en-US" sz="1700" dirty="0"/>
              <a:t> – Used to produce 'pivot' displays, where data is listed across rather than down.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17. </a:t>
            </a:r>
            <a:r>
              <a:rPr lang="en-US" sz="1700" b="1" dirty="0"/>
              <a:t>CREATE EXTENSION </a:t>
            </a:r>
            <a:r>
              <a:rPr lang="en-US" sz="1700" dirty="0"/>
              <a:t>- </a:t>
            </a:r>
            <a:r>
              <a:rPr lang="en-US" sz="1600" dirty="0">
                <a:ea typeface="+mn-lt"/>
                <a:cs typeface="+mn-lt"/>
              </a:rPr>
              <a:t>we need to install the </a:t>
            </a:r>
            <a:r>
              <a:rPr lang="en-US" sz="1600" dirty="0" err="1">
                <a:ea typeface="+mn-lt"/>
                <a:cs typeface="+mn-lt"/>
              </a:rPr>
              <a:t>table_func</a:t>
            </a:r>
            <a:r>
              <a:rPr lang="en-US" sz="1600" dirty="0">
                <a:ea typeface="+mn-lt"/>
                <a:cs typeface="+mn-lt"/>
              </a:rPr>
              <a:t> extension to enable Crosstab function.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7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STRING FUNCTION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18. </a:t>
            </a:r>
            <a:r>
              <a:rPr lang="en-US" sz="1700" b="1" dirty="0"/>
              <a:t>SUBSTRING()</a:t>
            </a:r>
            <a:r>
              <a:rPr lang="en-US" sz="1700" dirty="0"/>
              <a:t> - Extract a part of the string.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19. </a:t>
            </a:r>
            <a:r>
              <a:rPr lang="en-US" sz="1700" b="1" dirty="0"/>
              <a:t>TO_CHAR()</a:t>
            </a:r>
            <a:r>
              <a:rPr lang="en-US" sz="1700" dirty="0"/>
              <a:t> - Converts a number or date to a string.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20. </a:t>
            </a:r>
            <a:r>
              <a:rPr lang="en-US" sz="1700" b="1" dirty="0"/>
              <a:t>CONCAT</a:t>
            </a:r>
            <a:r>
              <a:rPr lang="en-US" sz="1700" dirty="0"/>
              <a:t> - To concatenate two or more strings.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21. </a:t>
            </a:r>
            <a:r>
              <a:rPr lang="en-US" sz="1700" b="1" dirty="0"/>
              <a:t>REPLACE()</a:t>
            </a:r>
            <a:r>
              <a:rPr lang="en-US" sz="1700" dirty="0"/>
              <a:t> - Replace existing string with a new one.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22. </a:t>
            </a:r>
            <a:r>
              <a:rPr lang="en-US" sz="1700" b="1" dirty="0"/>
              <a:t>SPLIT_PART() </a:t>
            </a:r>
            <a:r>
              <a:rPr lang="en-US" sz="1700" dirty="0"/>
              <a:t>- Split a string based on the specified delimiter.</a:t>
            </a:r>
          </a:p>
          <a:p>
            <a:pPr lvl="1">
              <a:lnSpc>
                <a:spcPct val="110000"/>
              </a:lnSpc>
            </a:pPr>
            <a:r>
              <a:rPr lang="en-US" sz="17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WINDOW FUNCTION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700" dirty="0"/>
              <a:t>23. </a:t>
            </a:r>
            <a:r>
              <a:rPr lang="en-US" sz="1700" b="1" dirty="0"/>
              <a:t>PERCENT_RANK</a:t>
            </a:r>
            <a:r>
              <a:rPr lang="en-US" sz="1700" dirty="0"/>
              <a:t> - </a:t>
            </a:r>
            <a:r>
              <a:rPr lang="en-US" sz="1700" dirty="0">
                <a:ea typeface="+mn-lt"/>
                <a:cs typeface="+mn-lt"/>
              </a:rPr>
              <a:t>Returns the relative rank of the current row.</a:t>
            </a:r>
          </a:p>
          <a:p>
            <a:pPr lvl="1">
              <a:lnSpc>
                <a:spcPct val="110000"/>
              </a:lnSpc>
            </a:pPr>
            <a:endParaRPr lang="en-US" sz="1700" dirty="0"/>
          </a:p>
          <a:p>
            <a:pPr lvl="1"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B1E6DDA-1E66-2C6F-7D24-CFD7513AC3F4}"/>
              </a:ext>
            </a:extLst>
          </p:cNvPr>
          <p:cNvSpPr/>
          <p:nvPr/>
        </p:nvSpPr>
        <p:spPr>
          <a:xfrm>
            <a:off x="1086091" y="2215991"/>
            <a:ext cx="3635491" cy="2251962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n-US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7E9F7-79FF-B5E9-B217-C91479A74E1A}"/>
              </a:ext>
            </a:extLst>
          </p:cNvPr>
          <p:cNvSpPr txBox="1"/>
          <p:nvPr/>
        </p:nvSpPr>
        <p:spPr>
          <a:xfrm>
            <a:off x="1929113" y="2363164"/>
            <a:ext cx="2787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Query Optimization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F6437-1C8F-8FA4-5CCB-7F08406CAE09}"/>
              </a:ext>
            </a:extLst>
          </p:cNvPr>
          <p:cNvSpPr txBox="1"/>
          <p:nvPr/>
        </p:nvSpPr>
        <p:spPr>
          <a:xfrm>
            <a:off x="1417898" y="2739341"/>
            <a:ext cx="32023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Used CTE s in place of Sub-queries, to avoid complexity in queries.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Used UNION ALL to avoid complex queries.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triggers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694499"/>
              </p:ext>
            </p:extLst>
          </p:nvPr>
        </p:nvGraphicFramePr>
        <p:xfrm>
          <a:off x="505998" y="1591609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236" y="203759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>
                <a:latin typeface="Rockwell"/>
              </a:rPr>
              <a:t>FUNCTIONS USED IN EXTRA QUERIES</a:t>
            </a:r>
            <a:endParaRPr lang="en-US" sz="2800">
              <a:latin typeface="Rockwell" panose="02060603020205020403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63211D8-C5FC-A074-4DA7-AA04DB6AF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380464"/>
              </p:ext>
            </p:extLst>
          </p:nvPr>
        </p:nvGraphicFramePr>
        <p:xfrm>
          <a:off x="1083538" y="474703"/>
          <a:ext cx="9905999" cy="380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66" name="Hexagon 665">
            <a:extLst>
              <a:ext uri="{FF2B5EF4-FFF2-40B4-BE49-F238E27FC236}">
                <a16:creationId xmlns:a16="http://schemas.microsoft.com/office/drawing/2014/main" id="{AF6B7906-5DF3-9B09-3882-FB400452F0AA}"/>
              </a:ext>
            </a:extLst>
          </p:cNvPr>
          <p:cNvSpPr/>
          <p:nvPr/>
        </p:nvSpPr>
        <p:spPr>
          <a:xfrm>
            <a:off x="713926" y="3618052"/>
            <a:ext cx="2266707" cy="2469265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Used CASE statements &amp; OVERLAY() to display the patient names as Mr. &amp; Ms., according to Gender.</a:t>
            </a:r>
          </a:p>
        </p:txBody>
      </p:sp>
      <p:sp>
        <p:nvSpPr>
          <p:cNvPr id="695" name="Hexagon 694">
            <a:extLst>
              <a:ext uri="{FF2B5EF4-FFF2-40B4-BE49-F238E27FC236}">
                <a16:creationId xmlns:a16="http://schemas.microsoft.com/office/drawing/2014/main" id="{A81B6DE6-B903-57BD-BD6F-DD9E8DD284FC}"/>
              </a:ext>
            </a:extLst>
          </p:cNvPr>
          <p:cNvSpPr/>
          <p:nvPr/>
        </p:nvSpPr>
        <p:spPr>
          <a:xfrm>
            <a:off x="2980634" y="3618051"/>
            <a:ext cx="2266707" cy="2469265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Used CTE &amp; </a:t>
            </a:r>
            <a:r>
              <a:rPr lang="en-US" err="1"/>
              <a:t>Dense_Rank</a:t>
            </a:r>
            <a:r>
              <a:rPr lang="en-US"/>
              <a:t>() to segregate the Transferred patients based on their diagnosis and ranked them. </a:t>
            </a:r>
          </a:p>
        </p:txBody>
      </p:sp>
      <p:sp>
        <p:nvSpPr>
          <p:cNvPr id="696" name="Hexagon 695">
            <a:extLst>
              <a:ext uri="{FF2B5EF4-FFF2-40B4-BE49-F238E27FC236}">
                <a16:creationId xmlns:a16="http://schemas.microsoft.com/office/drawing/2014/main" id="{F7B653B9-D907-138F-9E11-7212670680A6}"/>
              </a:ext>
            </a:extLst>
          </p:cNvPr>
          <p:cNvSpPr/>
          <p:nvPr/>
        </p:nvSpPr>
        <p:spPr>
          <a:xfrm>
            <a:off x="7475471" y="3618052"/>
            <a:ext cx="2102733" cy="2469265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Used FILTER clause to find out which Department had more death rate.</a:t>
            </a:r>
          </a:p>
        </p:txBody>
      </p:sp>
      <p:sp>
        <p:nvSpPr>
          <p:cNvPr id="697" name="Hexagon 696">
            <a:extLst>
              <a:ext uri="{FF2B5EF4-FFF2-40B4-BE49-F238E27FC236}">
                <a16:creationId xmlns:a16="http://schemas.microsoft.com/office/drawing/2014/main" id="{32433D2D-D1D4-6BE4-92E8-730716B51206}"/>
              </a:ext>
            </a:extLst>
          </p:cNvPr>
          <p:cNvSpPr/>
          <p:nvPr/>
        </p:nvSpPr>
        <p:spPr>
          <a:xfrm>
            <a:off x="5247343" y="3618051"/>
            <a:ext cx="2228125" cy="2469265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Used TRUNC &amp; CAST to get the MAX LOS and the category of Primary Diagnosis it belonged to. </a:t>
            </a:r>
          </a:p>
        </p:txBody>
      </p:sp>
      <p:sp>
        <p:nvSpPr>
          <p:cNvPr id="852" name="Hexagon 851">
            <a:extLst>
              <a:ext uri="{FF2B5EF4-FFF2-40B4-BE49-F238E27FC236}">
                <a16:creationId xmlns:a16="http://schemas.microsoft.com/office/drawing/2014/main" id="{4AEE89FB-6479-7BCC-5FFE-758AA8E3551D}"/>
              </a:ext>
            </a:extLst>
          </p:cNvPr>
          <p:cNvSpPr/>
          <p:nvPr/>
        </p:nvSpPr>
        <p:spPr>
          <a:xfrm>
            <a:off x="9578204" y="3618052"/>
            <a:ext cx="2266707" cy="2469265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Mortality Distribution in ICU based on Primary </a:t>
            </a:r>
            <a:r>
              <a:rPr lang="en-US" err="1"/>
              <a:t>Diagniosis</a:t>
            </a:r>
            <a:r>
              <a:rPr lang="en-US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238EA4-F457-C3EA-BED6-2D9F4D588E6F}"/>
              </a:ext>
            </a:extLst>
          </p:cNvPr>
          <p:cNvSpPr txBox="1"/>
          <p:nvPr/>
        </p:nvSpPr>
        <p:spPr>
          <a:xfrm>
            <a:off x="800582" y="2662177"/>
            <a:ext cx="491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24.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C09CD2-8F32-E7F1-6430-2490AD435F8E}"/>
              </a:ext>
            </a:extLst>
          </p:cNvPr>
          <p:cNvSpPr txBox="1"/>
          <p:nvPr/>
        </p:nvSpPr>
        <p:spPr>
          <a:xfrm>
            <a:off x="2932252" y="2623594"/>
            <a:ext cx="491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25.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E1BB0A-75E2-ABF9-065B-E72CE3D19D51}"/>
              </a:ext>
            </a:extLst>
          </p:cNvPr>
          <p:cNvSpPr txBox="1"/>
          <p:nvPr/>
        </p:nvSpPr>
        <p:spPr>
          <a:xfrm>
            <a:off x="5063924" y="2623595"/>
            <a:ext cx="491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26.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DFED8F-DE4C-0B82-FA60-723CB265FECB}"/>
              </a:ext>
            </a:extLst>
          </p:cNvPr>
          <p:cNvSpPr txBox="1"/>
          <p:nvPr/>
        </p:nvSpPr>
        <p:spPr>
          <a:xfrm>
            <a:off x="7079847" y="2623594"/>
            <a:ext cx="491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27.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364E73-692D-6B7A-7D0C-465BA6E0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44" y="2093260"/>
            <a:ext cx="5620159" cy="4220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095AF6-72C7-3923-C555-BA11F68C4881}"/>
              </a:ext>
            </a:extLst>
          </p:cNvPr>
          <p:cNvSpPr txBox="1"/>
          <p:nvPr/>
        </p:nvSpPr>
        <p:spPr>
          <a:xfrm>
            <a:off x="4681268" y="2567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D6B46EE0-E3D3-002C-4672-F32DF81B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68" y="404849"/>
            <a:ext cx="2743200" cy="151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89ABE-A248-471B-CAEE-0303E9AE343E}"/>
              </a:ext>
            </a:extLst>
          </p:cNvPr>
          <p:cNvSpPr txBox="1"/>
          <p:nvPr/>
        </p:nvSpPr>
        <p:spPr>
          <a:xfrm>
            <a:off x="1182413" y="1164898"/>
            <a:ext cx="24348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AGILE 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A638D-130E-1452-E0C5-EAFB18DD279C}"/>
              </a:ext>
            </a:extLst>
          </p:cNvPr>
          <p:cNvSpPr txBox="1"/>
          <p:nvPr/>
        </p:nvSpPr>
        <p:spPr>
          <a:xfrm>
            <a:off x="1121103" y="2408620"/>
            <a:ext cx="308303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/>
              <a:t>DAILY STAND-UP CALLS – UPDATES &amp; PROGRESS 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TRELLO BOARD – TRACKING OUR WORK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DAILY MEETINGS WITH TEAM MEMBERS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SLACK - COMMUNICATION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2861" y="2818831"/>
            <a:ext cx="9906000" cy="1261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lang="en-US" sz="5400" b="1">
                <a:latin typeface="Tahoma"/>
                <a:ea typeface="Tahoma"/>
                <a:cs typeface="Tahoma"/>
              </a:rPr>
              <a:t>THANK YOU!</a:t>
            </a:r>
            <a:endParaRPr lang="en-US" sz="5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719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Nova</vt:lpstr>
      <vt:lpstr>Calibri</vt:lpstr>
      <vt:lpstr>Rockwell</vt:lpstr>
      <vt:lpstr>Tahoma</vt:lpstr>
      <vt:lpstr>Tw Cen MT</vt:lpstr>
      <vt:lpstr>Tw Cen MT</vt:lpstr>
      <vt:lpstr>Wingdings</vt:lpstr>
      <vt:lpstr>Circuit</vt:lpstr>
      <vt:lpstr>NINJA Rockstars</vt:lpstr>
      <vt:lpstr>EXTRA FUNCTIONS</vt:lpstr>
      <vt:lpstr>EXTRA FUNCTIONS</vt:lpstr>
      <vt:lpstr>triggers</vt:lpstr>
      <vt:lpstr>FUNCTIONS USED IN EXTRA QUERIES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&lt;NINJA Rockstars&gt;</dc:title>
  <dc:creator>Nirupa Muthumani</dc:creator>
  <cp:lastModifiedBy>Gopalakrishnan Vijayakumar</cp:lastModifiedBy>
  <cp:revision>2</cp:revision>
  <dcterms:created xsi:type="dcterms:W3CDTF">2022-08-24T03:25:36Z</dcterms:created>
  <dcterms:modified xsi:type="dcterms:W3CDTF">2022-08-25T16:54:53Z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