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1343-3296-41A8-96C5-603F42DD01A9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1F61-362D-44B8-A482-A0B553F4E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7524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1343-3296-41A8-96C5-603F42DD01A9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1F61-362D-44B8-A482-A0B553F4E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595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1343-3296-41A8-96C5-603F42DD01A9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1F61-362D-44B8-A482-A0B553F4E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518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1343-3296-41A8-96C5-603F42DD01A9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1F61-362D-44B8-A482-A0B553F4E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234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1343-3296-41A8-96C5-603F42DD01A9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1F61-362D-44B8-A482-A0B553F4E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5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1343-3296-41A8-96C5-603F42DD01A9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1F61-362D-44B8-A482-A0B553F4E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063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1343-3296-41A8-96C5-603F42DD01A9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1F61-362D-44B8-A482-A0B553F4E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3090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1343-3296-41A8-96C5-603F42DD01A9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1F61-362D-44B8-A482-A0B553F4E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98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1343-3296-41A8-96C5-603F42DD01A9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1F61-362D-44B8-A482-A0B553F4E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3447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1343-3296-41A8-96C5-603F42DD01A9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1F61-362D-44B8-A482-A0B553F4E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43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1343-3296-41A8-96C5-603F42DD01A9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1F61-362D-44B8-A482-A0B553F4E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035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21343-3296-41A8-96C5-603F42DD01A9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F1F61-362D-44B8-A482-A0B553F4E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5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086600" y="0"/>
            <a:ext cx="5105400" cy="6858000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942656" y="2389980"/>
            <a:ext cx="9864795" cy="1231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sz="6600" spc="300" dirty="0" smtClean="0">
                <a:solidFill>
                  <a:srgbClr val="FFCB0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어떤 직업들이 </a:t>
            </a:r>
            <a:r>
              <a:rPr lang="ko-KR" altLang="en-US" sz="6600" spc="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있을까</a:t>
            </a:r>
            <a:r>
              <a:rPr lang="en-US" altLang="ko-KR" sz="6600" spc="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?</a:t>
            </a:r>
            <a:endParaRPr lang="ru-RU" altLang="ko-KR" sz="6600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3054626" y="2109660"/>
            <a:ext cx="2301541" cy="42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600" b="1" spc="300" dirty="0" err="1" smtClean="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멘토링주제</a:t>
            </a:r>
            <a:r>
              <a:rPr lang="en-US" altLang="ko-KR" sz="1600" b="1" spc="300" dirty="0" smtClean="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1</a:t>
            </a:r>
            <a:endParaRPr lang="ru-RU" altLang="ko-KR" sz="1600" b="1" spc="300" dirty="0">
              <a:solidFill>
                <a:srgbClr val="F0BF0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346950" y="4837352"/>
            <a:ext cx="3150870" cy="38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 spc="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BY. </a:t>
            </a:r>
            <a:r>
              <a:rPr lang="ko-KR" altLang="en-US" sz="1400" spc="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신동철</a:t>
            </a:r>
            <a:endParaRPr lang="en-US" altLang="ko-KR" sz="1400" spc="3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346950" y="3429000"/>
            <a:ext cx="31508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2019 – 04 - </a:t>
            </a: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06</a:t>
            </a:r>
            <a:endParaRPr lang="en-US" altLang="ko-KR" sz="1200" spc="3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465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1059720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10 page</a:t>
            </a:r>
            <a:endParaRPr lang="en-US" altLang="ko-KR" sz="13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259744" y="2522831"/>
            <a:ext cx="33087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MOBILE</a:t>
            </a:r>
          </a:p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APP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259744" y="3846270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68453" y="953965"/>
            <a:ext cx="5682452" cy="50778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WEB</a:t>
            </a:r>
          </a:p>
          <a:p>
            <a:pPr algn="ctr"/>
            <a:r>
              <a:rPr lang="en-US" altLang="ko-KR" sz="3600" dirty="0" smtClean="0"/>
              <a:t>+</a:t>
            </a:r>
          </a:p>
          <a:p>
            <a:pPr algn="ctr"/>
            <a:r>
              <a:rPr lang="en-US" altLang="ko-KR" sz="3600" dirty="0" smtClean="0"/>
              <a:t>NATIVE</a:t>
            </a:r>
          </a:p>
        </p:txBody>
      </p:sp>
    </p:spTree>
    <p:extLst>
      <p:ext uri="{BB962C8B-B14F-4D97-AF65-F5344CB8AC3E}">
        <p14:creationId xmlns:p14="http://schemas.microsoft.com/office/powerpoint/2010/main" val="4162221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1059720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11 page</a:t>
            </a:r>
            <a:endParaRPr lang="en-US" altLang="ko-KR" sz="13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259744" y="2522831"/>
            <a:ext cx="33087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HYBRID</a:t>
            </a:r>
          </a:p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APP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259744" y="3846270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6" name="Picture 2" descr="ionic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064" y="1579336"/>
            <a:ext cx="356235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act native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064" y="4174341"/>
            <a:ext cx="392430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flutter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428" y="263294"/>
            <a:ext cx="39243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중괄호 2"/>
          <p:cNvSpPr/>
          <p:nvPr/>
        </p:nvSpPr>
        <p:spPr>
          <a:xfrm>
            <a:off x="8021053" y="3360511"/>
            <a:ext cx="513347" cy="1918730"/>
          </a:xfrm>
          <a:prstGeom prst="righ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4" name="Picture 10" descr="javascript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039" y="3242491"/>
            <a:ext cx="2154768" cy="215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530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1059720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12 page</a:t>
            </a:r>
            <a:endParaRPr lang="en-US" altLang="ko-KR" sz="13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259744" y="2522831"/>
            <a:ext cx="33087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GAME</a:t>
            </a:r>
          </a:p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DEVELOP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259744" y="3846270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4568453" y="2358190"/>
            <a:ext cx="2277979" cy="2069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9016151" y="4197709"/>
            <a:ext cx="2277979" cy="2069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9016151" y="518671"/>
            <a:ext cx="2277979" cy="2069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DESIGNER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14" idx="4"/>
            <a:endCxn id="13" idx="0"/>
          </p:cNvCxnSpPr>
          <p:nvPr/>
        </p:nvCxnSpPr>
        <p:spPr>
          <a:xfrm>
            <a:off x="10155141" y="2588102"/>
            <a:ext cx="0" cy="16096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6"/>
          </p:cNvCxnSpPr>
          <p:nvPr/>
        </p:nvCxnSpPr>
        <p:spPr>
          <a:xfrm flipV="1">
            <a:off x="6846432" y="3392905"/>
            <a:ext cx="3308708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537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page</a:t>
            </a:r>
            <a:endParaRPr lang="en-US" altLang="ko-KR" sz="13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1184406" y="3138384"/>
            <a:ext cx="33087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STEPS</a:t>
            </a:r>
            <a:endParaRPr lang="ru-RU" altLang="ko-KR" sz="4000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59744" y="3846270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Shape 388"/>
          <p:cNvSpPr/>
          <p:nvPr/>
        </p:nvSpPr>
        <p:spPr>
          <a:xfrm>
            <a:off x="9499541" y="5037292"/>
            <a:ext cx="1080921" cy="71860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algn="ctr">
              <a:lnSpc>
                <a:spcPct val="150000"/>
              </a:lnSpc>
            </a:pPr>
            <a:endParaRPr dirty="0"/>
          </a:p>
        </p:txBody>
      </p:sp>
      <p:sp>
        <p:nvSpPr>
          <p:cNvPr id="2" name="타원 1"/>
          <p:cNvSpPr/>
          <p:nvPr/>
        </p:nvSpPr>
        <p:spPr>
          <a:xfrm>
            <a:off x="4985238" y="953965"/>
            <a:ext cx="2400299" cy="21844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DEVELOP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985238" y="3416489"/>
            <a:ext cx="2400299" cy="21844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DEVELOP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845670" y="953965"/>
            <a:ext cx="2400299" cy="21844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DEVELOP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845670" y="3416489"/>
            <a:ext cx="2400299" cy="21844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DESIGNER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877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3 page</a:t>
            </a:r>
            <a:endParaRPr lang="en-US" altLang="ko-KR" sz="13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353349" y="3138384"/>
            <a:ext cx="14796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WEB</a:t>
            </a:r>
            <a:endParaRPr lang="ru-RU" altLang="ko-KR" sz="4000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259744" y="3846270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404946" y="2400085"/>
            <a:ext cx="2400299" cy="21844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BACK</a:t>
            </a:r>
          </a:p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END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283572" y="2400084"/>
            <a:ext cx="2400299" cy="21844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FRONT</a:t>
            </a:r>
          </a:p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END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1582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4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page</a:t>
            </a:r>
            <a:endParaRPr lang="en-US" altLang="ko-KR" sz="13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259744" y="2522831"/>
            <a:ext cx="33087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BACK</a:t>
            </a:r>
          </a:p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END</a:t>
            </a:r>
            <a:endParaRPr lang="ru-RU" altLang="ko-KR" sz="4000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259744" y="3846270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3771900" y="2400085"/>
            <a:ext cx="2400299" cy="21844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BACK</a:t>
            </a:r>
          </a:p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END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2" name="왼쪽 중괄호 1"/>
          <p:cNvSpPr/>
          <p:nvPr/>
        </p:nvSpPr>
        <p:spPr>
          <a:xfrm>
            <a:off x="6400799" y="1210722"/>
            <a:ext cx="298939" cy="4563207"/>
          </a:xfrm>
          <a:prstGeom prst="leftBrace">
            <a:avLst>
              <a:gd name="adj1" fmla="val 8333"/>
              <a:gd name="adj2" fmla="val 4980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파이썬 p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81" y="1210722"/>
            <a:ext cx="1245917" cy="124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js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81" y="2762531"/>
            <a:ext cx="1433311" cy="143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hp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480" y="4579901"/>
            <a:ext cx="2286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864954" y="192218"/>
            <a:ext cx="210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243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5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page</a:t>
            </a:r>
            <a:endParaRPr lang="en-US" altLang="ko-KR" sz="13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259744" y="2522831"/>
            <a:ext cx="33087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FRONT</a:t>
            </a:r>
          </a:p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END</a:t>
            </a:r>
            <a:endParaRPr lang="ru-RU" altLang="ko-KR" sz="4000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259744" y="3846270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reac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954" y="127024"/>
            <a:ext cx="3724275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ngular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435" y="3141379"/>
            <a:ext cx="336232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vue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229" y="1403374"/>
            <a:ext cx="356235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334333" y="211201"/>
            <a:ext cx="288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Html+css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910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6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page</a:t>
            </a:r>
            <a:endParaRPr lang="en-US" altLang="ko-KR" sz="13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259744" y="2522831"/>
            <a:ext cx="33087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APP</a:t>
            </a:r>
          </a:p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DEVELOP</a:t>
            </a:r>
            <a:endParaRPr lang="ru-RU" altLang="ko-KR" sz="4000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259744" y="3846270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6854453" y="561550"/>
            <a:ext cx="2245895" cy="22298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server</a:t>
            </a:r>
            <a:endParaRPr lang="ko-KR" altLang="en-US" sz="3000" dirty="0"/>
          </a:p>
        </p:txBody>
      </p:sp>
      <p:pic>
        <p:nvPicPr>
          <p:cNvPr id="3074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453" y="3988382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droid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250" y="4172270"/>
            <a:ext cx="1636134" cy="191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H="1">
            <a:off x="6292979" y="2933515"/>
            <a:ext cx="1122948" cy="1507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8578979" y="2933514"/>
            <a:ext cx="1254832" cy="1507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900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7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page</a:t>
            </a:r>
            <a:endParaRPr lang="en-US" altLang="ko-KR" sz="13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259744" y="2522831"/>
            <a:ext cx="33087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APP</a:t>
            </a:r>
          </a:p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DEVELOP</a:t>
            </a:r>
            <a:endParaRPr lang="ru-RU" altLang="ko-KR" sz="4000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259744" y="3846270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4780547" y="757757"/>
            <a:ext cx="2197768" cy="21977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NATIVE</a:t>
            </a:r>
          </a:p>
          <a:p>
            <a:pPr algn="ctr"/>
            <a:r>
              <a:rPr lang="en-US" altLang="ko-KR" dirty="0" smtClean="0"/>
              <a:t>APP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780547" y="3537361"/>
            <a:ext cx="2197768" cy="21977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MOBILE</a:t>
            </a:r>
          </a:p>
          <a:p>
            <a:pPr algn="ctr"/>
            <a:r>
              <a:rPr lang="en-US" altLang="ko-KR" dirty="0" smtClean="0"/>
              <a:t>APP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805548" y="753922"/>
            <a:ext cx="2197768" cy="21977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</a:t>
            </a:r>
          </a:p>
          <a:p>
            <a:pPr algn="ctr"/>
            <a:r>
              <a:rPr lang="en-US" altLang="ko-KR" dirty="0" smtClean="0"/>
              <a:t>APP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805548" y="3537361"/>
            <a:ext cx="2197768" cy="21977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HYBRID</a:t>
            </a:r>
          </a:p>
          <a:p>
            <a:pPr algn="ctr"/>
            <a:r>
              <a:rPr lang="en-US" altLang="ko-KR" dirty="0" smtClean="0"/>
              <a:t>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8041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8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page</a:t>
            </a:r>
            <a:endParaRPr lang="en-US" altLang="ko-KR" sz="13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259744" y="2522831"/>
            <a:ext cx="33087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NATIVE</a:t>
            </a:r>
          </a:p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APP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259744" y="3846270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Android studio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52" y="768227"/>
            <a:ext cx="2170531" cy="217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6946232" y="1772217"/>
            <a:ext cx="2085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368589" y="727370"/>
            <a:ext cx="2181727" cy="20896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KOTLIIN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946231" y="4870668"/>
            <a:ext cx="2085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427242" y="3820866"/>
            <a:ext cx="2181727" cy="20896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OBJECT-C</a:t>
            </a:r>
            <a:endParaRPr lang="ko-KR" altLang="en-US" dirty="0"/>
          </a:p>
        </p:txBody>
      </p:sp>
      <p:pic>
        <p:nvPicPr>
          <p:cNvPr id="4102" name="Picture 6" descr="파일:Swift_logo_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963" y="3653740"/>
            <a:ext cx="2256820" cy="22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445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9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page</a:t>
            </a:r>
            <a:endParaRPr lang="en-US" altLang="ko-KR" sz="13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259744" y="2522831"/>
            <a:ext cx="33087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WEB</a:t>
            </a:r>
          </a:p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APP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259744" y="3846270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68453" y="953965"/>
            <a:ext cx="5682452" cy="50778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웹 모바일 버전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1766197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8389</TotalTime>
  <Words>92</Words>
  <Application>Microsoft Office PowerPoint</Application>
  <PresentationFormat>와이드스크린</PresentationFormat>
  <Paragraphs>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나눔스퀘어</vt:lpstr>
      <vt:lpstr>나눔스퀘어 Bold</vt:lpstr>
      <vt:lpstr>나눔스퀘어 ExtraBold</vt:lpstr>
      <vt:lpstr>맑은 고딕</vt:lpstr>
      <vt:lpstr>Arial</vt:lpstr>
      <vt:lpstr>Calibri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50</cp:revision>
  <dcterms:created xsi:type="dcterms:W3CDTF">2018-06-16T06:59:28Z</dcterms:created>
  <dcterms:modified xsi:type="dcterms:W3CDTF">2019-04-06T07:31:53Z</dcterms:modified>
</cp:coreProperties>
</file>