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9"/>
  </p:notesMasterIdLst>
  <p:sldIdLst>
    <p:sldId id="256" r:id="rId6"/>
    <p:sldId id="269" r:id="rId7"/>
    <p:sldId id="257" r:id="rId8"/>
    <p:sldId id="258" r:id="rId9"/>
    <p:sldId id="268" r:id="rId10"/>
    <p:sldId id="270" r:id="rId11"/>
    <p:sldId id="260" r:id="rId12"/>
    <p:sldId id="265" r:id="rId13"/>
    <p:sldId id="266" r:id="rId14"/>
    <p:sldId id="267" r:id="rId15"/>
    <p:sldId id="259" r:id="rId16"/>
    <p:sldId id="26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FB532-F24F-41E2-96AA-95A847D6844B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DBBD-027F-43F0-A60D-CE7812EB0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DBBD-027F-43F0-A60D-CE7812EB04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3E51827-B77D-4413-B9E9-8628807CB9A2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77A1C0C-6AB1-4A38-94C4-FAE7CBB0E8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1" y="2133600"/>
            <a:ext cx="7315200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2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Online Job Portal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47609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Project Topic:-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3962400"/>
            <a:ext cx="56525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Online project based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 Python with django</a:t>
            </a:r>
          </a:p>
        </p:txBody>
      </p:sp>
      <p:pic>
        <p:nvPicPr>
          <p:cNvPr id="1026" name="Picture 2" descr="C:\Users\ANKIT\Desktop\Project of sem 6\6_food ordering\food ordering\image\pinot noi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28600"/>
            <a:ext cx="2419350" cy="177467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itchFamily="82" charset="0"/>
              </a:rPr>
              <a:t>User signup PAGE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6102F-B75C-49F8-98CE-95326C81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3186"/>
            <a:ext cx="8229600" cy="521381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572000"/>
          </a:xfrm>
        </p:spPr>
        <p:txBody>
          <a:bodyPr>
            <a:normAutofit/>
          </a:bodyPr>
          <a:lstStyle/>
          <a:p>
            <a:r>
              <a:rPr lang="en-US" dirty="0"/>
              <a:t>Easy to find job online.</a:t>
            </a:r>
          </a:p>
          <a:p>
            <a:r>
              <a:rPr lang="en-US" dirty="0"/>
              <a:t>Find job at any time 24*7 hour.</a:t>
            </a:r>
          </a:p>
          <a:p>
            <a:r>
              <a:rPr lang="en-US" dirty="0"/>
              <a:t>Easy to check vacancy.</a:t>
            </a:r>
          </a:p>
          <a:p>
            <a:r>
              <a:rPr lang="en-US" dirty="0"/>
              <a:t>Apply for job by checking profile of job as they need to do job.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sz="4800" b="1" u="sng"/>
              <a:t>Advantages:-</a:t>
            </a:r>
            <a:endParaRPr lang="en-US" sz="4800" b="1" u="sng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b="1" u="sng">
                <a:solidFill>
                  <a:schemeClr val="bg1"/>
                </a:solidFill>
              </a:rPr>
              <a:t>Disadvantages:-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752600"/>
            <a:ext cx="7239000" cy="4343400"/>
          </a:xfrm>
        </p:spPr>
        <p:txBody>
          <a:bodyPr>
            <a:normAutofit/>
          </a:bodyPr>
          <a:lstStyle/>
          <a:p>
            <a:r>
              <a:rPr lang="en-US" dirty="0"/>
              <a:t>Must have to a system or mobile.</a:t>
            </a:r>
          </a:p>
          <a:p>
            <a:r>
              <a:rPr lang="en-US" dirty="0"/>
              <a:t>Internet connection required.</a:t>
            </a:r>
          </a:p>
          <a:p>
            <a:r>
              <a:rPr lang="en-US" dirty="0"/>
              <a:t>Connection may loss dew to network problem.</a:t>
            </a:r>
          </a:p>
          <a:p>
            <a:endParaRPr lang="en-US" dirty="0"/>
          </a:p>
          <a:p>
            <a:r>
              <a:rPr lang="en-US" dirty="0"/>
              <a:t>Screen may harmful for eyes.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09800"/>
            <a:ext cx="763382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48000" cy="884238"/>
          </a:xfrm>
        </p:spPr>
        <p:txBody>
          <a:bodyPr/>
          <a:lstStyle/>
          <a:p>
            <a:pPr algn="ctr"/>
            <a:r>
              <a:rPr lang="en-IN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4953000" cy="22860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xpected Outcome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7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467600" cy="10668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</a:rPr>
              <a:t>Introduction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0104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platform to search job online.</a:t>
            </a:r>
          </a:p>
          <a:p>
            <a:r>
              <a:rPr lang="en-US" dirty="0"/>
              <a:t>Students search their job on his/her profile.</a:t>
            </a:r>
          </a:p>
          <a:p>
            <a:r>
              <a:rPr lang="en-US" dirty="0"/>
              <a:t>Recruiter and admin job and user, they add job for users.</a:t>
            </a:r>
          </a:p>
          <a:p>
            <a:r>
              <a:rPr lang="en-US" dirty="0"/>
              <a:t>Admin manage recruiters and users to add job, information and apply for job.</a:t>
            </a:r>
          </a:p>
          <a:p>
            <a:r>
              <a:rPr lang="en-US" dirty="0"/>
              <a:t>We are using HTML, CSS, Bootstrap and JS for front-end design.</a:t>
            </a:r>
          </a:p>
          <a:p>
            <a:r>
              <a:rPr lang="en-US" dirty="0"/>
              <a:t>Django use for backend in this project.</a:t>
            </a:r>
          </a:p>
          <a:p>
            <a:r>
              <a:rPr lang="en-US" dirty="0" err="1"/>
              <a:t>SqLite</a:t>
            </a:r>
            <a:r>
              <a:rPr lang="en-US" dirty="0"/>
              <a:t> database used in this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latin typeface="Aharoni" pitchFamily="2" charset="-79"/>
                <a:cs typeface="Aharoni" pitchFamily="2" charset="-79"/>
              </a:rPr>
              <a:t>Minimum Software and Hardware Specification:-</a:t>
            </a:r>
            <a:br>
              <a:rPr lang="en-US" u="sng" dirty="0">
                <a:latin typeface="Aharoni" pitchFamily="2" charset="-79"/>
                <a:cs typeface="Aharoni" pitchFamily="2" charset="-79"/>
              </a:rPr>
            </a:br>
            <a:endParaRPr lang="en-US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361797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Pentium IV Processor</a:t>
            </a:r>
          </a:p>
          <a:p>
            <a:pPr lvl="0"/>
            <a:r>
              <a:rPr lang="en-US" sz="2000" dirty="0"/>
              <a:t>512 MB RAM</a:t>
            </a:r>
          </a:p>
          <a:p>
            <a:pPr lvl="0"/>
            <a:r>
              <a:rPr lang="en-US" sz="2000" dirty="0"/>
              <a:t>40 GB HDD</a:t>
            </a:r>
          </a:p>
          <a:p>
            <a:pPr lvl="0"/>
            <a:r>
              <a:rPr lang="en-US" sz="2000" dirty="0"/>
              <a:t>Color Monitor</a:t>
            </a:r>
          </a:p>
          <a:p>
            <a:pPr lvl="0"/>
            <a:r>
              <a:rPr lang="en-US" sz="2000" dirty="0"/>
              <a:t>Keyboard, Mouse</a:t>
            </a:r>
          </a:p>
          <a:p>
            <a:pPr lvl="0"/>
            <a:r>
              <a:rPr lang="en-US" sz="2000" dirty="0"/>
              <a:t>Python installed</a:t>
            </a:r>
          </a:p>
          <a:p>
            <a:pPr lvl="0"/>
            <a:r>
              <a:rPr lang="en-US" sz="2000" dirty="0"/>
              <a:t>Any text editor (</a:t>
            </a:r>
            <a:r>
              <a:rPr lang="en-US" sz="2000" dirty="0" err="1"/>
              <a:t>Pycharm</a:t>
            </a:r>
            <a:r>
              <a:rPr lang="en-US" sz="2000" dirty="0"/>
              <a:t>, notepad++, etc.)</a:t>
            </a:r>
          </a:p>
          <a:p>
            <a:pPr lvl="0"/>
            <a:r>
              <a:rPr lang="en-US" sz="2000" dirty="0"/>
              <a:t>Django installed </a:t>
            </a:r>
          </a:p>
          <a:p>
            <a:pPr lvl="0"/>
            <a:r>
              <a:rPr lang="en-US" sz="2000" dirty="0"/>
              <a:t>Any Internet Browser </a:t>
            </a: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685800"/>
            <a:ext cx="8229600" cy="1066800"/>
          </a:xfrm>
        </p:spPr>
        <p:txBody>
          <a:bodyPr/>
          <a:lstStyle/>
          <a:p>
            <a:r>
              <a:rPr lang="en-IN" dirty="0" smtClean="0"/>
              <a:t>Data Flow Diagram (DFD) :-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81200"/>
            <a:ext cx="728154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2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ENTITY RELATION  </a:t>
            </a:r>
            <a:r>
              <a:rPr lang="en-US" b="1" u="sng" dirty="0" smtClean="0"/>
              <a:t>DIAGRAMS (ER):-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3126"/>
            <a:ext cx="7467600" cy="4624873"/>
          </a:xfrm>
        </p:spPr>
      </p:pic>
    </p:spTree>
    <p:extLst>
      <p:ext uri="{BB962C8B-B14F-4D97-AF65-F5344CB8AC3E}">
        <p14:creationId xmlns:p14="http://schemas.microsoft.com/office/powerpoint/2010/main" val="118499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Home Window Of the Project:-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7791E-D097-4E4A-94F7-58EC0636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1"/>
            <a:ext cx="876300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14B19-AAF9-4851-B41B-BCF256310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8763000" cy="32766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Login Window Of the Project:-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CA4A-F0FD-43C7-8CAF-FB5A4CB1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1"/>
            <a:ext cx="8915400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08298-8CE4-49E9-9375-4739C8E8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10000"/>
            <a:ext cx="8839200" cy="28956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0668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Signup Window Of the Project:-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35548-5120-4E8B-BCE3-60AAE380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6584"/>
            <a:ext cx="8229600" cy="5260416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323</TotalTime>
  <Words>246</Words>
  <Application>Microsoft Office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Aharoni</vt:lpstr>
      <vt:lpstr>Algerian</vt:lpstr>
      <vt:lpstr>Arial</vt:lpstr>
      <vt:lpstr>Calibri</vt:lpstr>
      <vt:lpstr>Century Schoolbook</vt:lpstr>
      <vt:lpstr>Constantia</vt:lpstr>
      <vt:lpstr>Georgia</vt:lpstr>
      <vt:lpstr>Rockwell</vt:lpstr>
      <vt:lpstr>Times New Roman</vt:lpstr>
      <vt:lpstr>Trebuchet MS</vt:lpstr>
      <vt:lpstr>Wingdings</vt:lpstr>
      <vt:lpstr>Wingdings 2</vt:lpstr>
      <vt:lpstr>Oriel</vt:lpstr>
      <vt:lpstr>Foundry</vt:lpstr>
      <vt:lpstr>Urban</vt:lpstr>
      <vt:lpstr>Paper</vt:lpstr>
      <vt:lpstr>1_Foundry</vt:lpstr>
      <vt:lpstr>PowerPoint Presentation</vt:lpstr>
      <vt:lpstr>OBJECTIVES</vt:lpstr>
      <vt:lpstr>Introduction of Project</vt:lpstr>
      <vt:lpstr>Minimum Software and Hardware Specification:- </vt:lpstr>
      <vt:lpstr>Data Flow Diagram (DFD) :-</vt:lpstr>
      <vt:lpstr>ENTITY RELATION  DIAGRAMS (ER):- </vt:lpstr>
      <vt:lpstr>Home Window Of the Project:-</vt:lpstr>
      <vt:lpstr>Login Window Of the Project:-</vt:lpstr>
      <vt:lpstr>Signup Window Of the Project:-</vt:lpstr>
      <vt:lpstr>User signup PAGE :-</vt:lpstr>
      <vt:lpstr>Advantages:-</vt:lpstr>
      <vt:lpstr>Disadvantages:-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indra singh</cp:lastModifiedBy>
  <cp:revision>35</cp:revision>
  <dcterms:created xsi:type="dcterms:W3CDTF">2020-06-18T12:33:33Z</dcterms:created>
  <dcterms:modified xsi:type="dcterms:W3CDTF">2022-05-17T11:39:56Z</dcterms:modified>
</cp:coreProperties>
</file>