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  <p:sldMasterId id="2147483693" r:id="rId2"/>
  </p:sldMasterIdLst>
  <p:notesMasterIdLst>
    <p:notesMasterId r:id="rId7"/>
  </p:notesMasterIdLst>
  <p:sldIdLst>
    <p:sldId id="313" r:id="rId3"/>
    <p:sldId id="314" r:id="rId4"/>
    <p:sldId id="322" r:id="rId5"/>
    <p:sldId id="319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46">
          <p15:clr>
            <a:srgbClr val="A4A3A4"/>
          </p15:clr>
        </p15:guide>
        <p15:guide id="2" pos="5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 Dowd" initials="" lastIdx="4" clrIdx="0"/>
  <p:cmAuthor id="1" name="Ben Fisher" initials="" lastIdx="4" clrIdx="1"/>
  <p:cmAuthor id="2" name="srinivas avireddy" initials="" lastIdx="3" clrIdx="2"/>
  <p:cmAuthor id="3" name="Emily Yelverton" initials="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2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25"/>
      </p:cViewPr>
      <p:guideLst>
        <p:guide orient="horz" pos="1846"/>
        <p:guide pos="5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55912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A810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820071" y="2065564"/>
            <a:ext cx="56526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  <a:defRPr>
                <a:solidFill>
                  <a:srgbClr val="000000"/>
                </a:solidFill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496786" y="3018404"/>
            <a:ext cx="6322800" cy="13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marL="457200" marR="0" lvl="1" indent="0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/>
            </a:lvl2pPr>
            <a:lvl3pPr marL="914400" marR="0" lvl="2" indent="0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/>
            </a:lvl3pPr>
            <a:lvl4pPr marL="1371600" marR="0" lvl="3" indent="0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/>
            </a:lvl4pPr>
            <a:lvl5pPr marL="1828800" marR="0" lvl="4" indent="0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/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/>
          <p:nvPr/>
        </p:nvSpPr>
        <p:spPr>
          <a:xfrm>
            <a:off x="4245429" y="2435678"/>
            <a:ext cx="184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925286" y="4912178"/>
            <a:ext cx="184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308425" y="4536230"/>
            <a:ext cx="1511700" cy="498600"/>
          </a:xfrm>
          <a:prstGeom prst="rect">
            <a:avLst/>
          </a:prstGeom>
          <a:solidFill>
            <a:srgbClr val="FA810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Shape 15" descr="DataKind_whit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64674" y="1572379"/>
            <a:ext cx="4614650" cy="75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_1">
    <p:bg>
      <p:bgPr>
        <a:solidFill>
          <a:srgbClr val="FA8104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308425" y="4536230"/>
            <a:ext cx="1511700" cy="498600"/>
          </a:xfrm>
          <a:prstGeom prst="rect">
            <a:avLst/>
          </a:prstGeom>
          <a:solidFill>
            <a:srgbClr val="FA810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Shape 54" descr="welovedata_stick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10525" y="1943300"/>
            <a:ext cx="5122951" cy="12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>
  <p:cSld name="Title and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A8104"/>
              </a:buClr>
              <a:buSzPts val="3000"/>
              <a:buFont typeface="Helvetica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295025"/>
            <a:ext cx="8229600" cy="3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rtl="0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rtl="0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rtl="0">
              <a:spcBef>
                <a:spcPts val="500"/>
              </a:spcBef>
              <a:spcAft>
                <a:spcPts val="0"/>
              </a:spcAft>
              <a:buSzPts val="1800"/>
              <a:buFont typeface="Helvetica Neue"/>
              <a:buChar char="•"/>
              <a:defRPr/>
            </a:lvl5pPr>
            <a:lvl6pPr marL="2743200" lvl="5" indent="-3429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ubTitle" idx="2"/>
          </p:nvPr>
        </p:nvSpPr>
        <p:spPr>
          <a:xfrm>
            <a:off x="457100" y="822825"/>
            <a:ext cx="8229600" cy="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50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5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Left Image &amp; Content right">
  <p:cSld name="Comparis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rgbClr val="FA8104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0" y="2259820"/>
            <a:ext cx="91440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 !</a:t>
            </a:r>
            <a:endParaRPr sz="30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 us: </a:t>
            </a:r>
            <a:r>
              <a:rPr lang="en" sz="2500" b="0" i="0" u="none" strike="noStrike" cap="non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datakind.org/getinvolved</a:t>
            </a:r>
            <a:endParaRPr sz="2500" b="0" i="0" u="none" strike="noStrike" cap="none"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308425" y="4536230"/>
            <a:ext cx="1511700" cy="498600"/>
          </a:xfrm>
          <a:prstGeom prst="rect">
            <a:avLst/>
          </a:prstGeom>
          <a:solidFill>
            <a:srgbClr val="FA810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_1">
    <p:bg>
      <p:bgPr>
        <a:solidFill>
          <a:srgbClr val="FA8104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308425" y="4536230"/>
            <a:ext cx="1511700" cy="498600"/>
          </a:xfrm>
          <a:prstGeom prst="rect">
            <a:avLst/>
          </a:prstGeom>
          <a:solidFill>
            <a:srgbClr val="FA810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Shape 104" descr="welovedata_stick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10525" y="1943300"/>
            <a:ext cx="5122951" cy="12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A8104"/>
              </a:buClr>
              <a:buSzPts val="3000"/>
              <a:buFont typeface="Helvetica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95025"/>
            <a:ext cx="8229600" cy="3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rtl="0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rtl="0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rtl="0">
              <a:spcBef>
                <a:spcPts val="500"/>
              </a:spcBef>
              <a:spcAft>
                <a:spcPts val="0"/>
              </a:spcAft>
              <a:buSzPts val="1800"/>
              <a:buFont typeface="Helvetica Neue"/>
              <a:buChar char="•"/>
              <a:defRPr/>
            </a:lvl5pPr>
            <a:lvl6pPr marL="2743200" lvl="5" indent="-3429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2"/>
          </p:nvPr>
        </p:nvSpPr>
        <p:spPr>
          <a:xfrm>
            <a:off x="457100" y="822825"/>
            <a:ext cx="8229600" cy="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50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5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(2 Rows)">
  <p:cSld name="2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A8104"/>
              </a:buClr>
              <a:buSzPts val="3000"/>
              <a:buFont typeface="Helvetica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295025"/>
            <a:ext cx="8229600" cy="13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/>
            </a:lvl1pPr>
            <a:lvl2pPr marL="914400" lvl="1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/>
            </a:lvl2pPr>
            <a:lvl3pPr marL="1371600" lvl="2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/>
            </a:lvl3pPr>
            <a:lvl4pPr marL="1828800" lvl="3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/>
            </a:lvl4pPr>
            <a:lvl5pPr marL="2286000" lvl="4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/>
            </a:lvl5pPr>
            <a:lvl6pPr marL="2743200" lvl="5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6pPr>
            <a:lvl7pPr marL="3200400" lvl="6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7pPr>
            <a:lvl8pPr marL="3657600" lvl="7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8pPr>
            <a:lvl9pPr marL="4114800" lvl="8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2"/>
          </p:nvPr>
        </p:nvSpPr>
        <p:spPr>
          <a:xfrm>
            <a:off x="457100" y="2701850"/>
            <a:ext cx="8229600" cy="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50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5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3"/>
          </p:nvPr>
        </p:nvSpPr>
        <p:spPr>
          <a:xfrm>
            <a:off x="457100" y="822825"/>
            <a:ext cx="8229600" cy="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50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5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4"/>
          </p:nvPr>
        </p:nvSpPr>
        <p:spPr>
          <a:xfrm>
            <a:off x="457200" y="3174050"/>
            <a:ext cx="8229600" cy="13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/>
            </a:lvl1pPr>
            <a:lvl2pPr marL="914400" lvl="1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/>
            </a:lvl2pPr>
            <a:lvl3pPr marL="1371600" lvl="2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/>
            </a:lvl3pPr>
            <a:lvl4pPr marL="1828800" lvl="3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/>
            </a:lvl4pPr>
            <a:lvl5pPr marL="2286000" lvl="4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/>
            </a:lvl5pPr>
            <a:lvl6pPr marL="2743200" lvl="5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6pPr>
            <a:lvl7pPr marL="3200400" lvl="6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7pPr>
            <a:lvl8pPr marL="3657600" lvl="7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8pPr>
            <a:lvl9pPr marL="4114800" lvl="8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(2 Columns)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651825" y="1302425"/>
            <a:ext cx="4038600" cy="3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/>
            </a:lvl1pPr>
            <a:lvl2pPr marL="914400" lvl="1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/>
            </a:lvl2pPr>
            <a:lvl3pPr marL="1371600" lvl="2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/>
            </a:lvl3pPr>
            <a:lvl4pPr marL="1828800" lvl="3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/>
            </a:lvl4pPr>
            <a:lvl5pPr marL="2286000" lvl="4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/>
            </a:lvl5pPr>
            <a:lvl6pPr marL="2743200" lvl="5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6pPr>
            <a:lvl7pPr marL="3200400" lvl="6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7pPr>
            <a:lvl8pPr marL="3657600" lvl="7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8pPr>
            <a:lvl9pPr marL="4114800" lvl="8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57200" y="1302525"/>
            <a:ext cx="4038600" cy="3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/>
            </a:lvl1pPr>
            <a:lvl2pPr marL="914400" lvl="1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/>
            </a:lvl2pPr>
            <a:lvl3pPr marL="1371600" lvl="2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/>
            </a:lvl3pPr>
            <a:lvl4pPr marL="1828800" lvl="3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/>
            </a:lvl4pPr>
            <a:lvl5pPr marL="2286000" lvl="4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/>
            </a:lvl5pPr>
            <a:lvl6pPr marL="2743200" lvl="5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6pPr>
            <a:lvl7pPr marL="3200400" lvl="6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7pPr>
            <a:lvl8pPr marL="3657600" lvl="7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8pPr>
            <a:lvl9pPr marL="4114800" lvl="8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3"/>
          </p:nvPr>
        </p:nvSpPr>
        <p:spPr>
          <a:xfrm>
            <a:off x="457100" y="822825"/>
            <a:ext cx="40386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50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5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ubTitle" idx="4"/>
          </p:nvPr>
        </p:nvSpPr>
        <p:spPr>
          <a:xfrm>
            <a:off x="4651825" y="822825"/>
            <a:ext cx="40386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50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5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Images &amp; Content (2 Columns)">
  <p:cSld name="1_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453963" y="882863"/>
            <a:ext cx="4041900" cy="13299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Shape 35"/>
          <p:cNvSpPr>
            <a:spLocks noGrp="1"/>
          </p:cNvSpPr>
          <p:nvPr>
            <p:ph type="pic" idx="3"/>
          </p:nvPr>
        </p:nvSpPr>
        <p:spPr>
          <a:xfrm>
            <a:off x="4648138" y="882963"/>
            <a:ext cx="4041900" cy="132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453963" y="2216638"/>
            <a:ext cx="4041900" cy="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50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5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4"/>
          </p:nvPr>
        </p:nvSpPr>
        <p:spPr>
          <a:xfrm>
            <a:off x="4646488" y="2216688"/>
            <a:ext cx="4041900" cy="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50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5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5"/>
          </p:nvPr>
        </p:nvSpPr>
        <p:spPr>
          <a:xfrm>
            <a:off x="4648200" y="2688900"/>
            <a:ext cx="40386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/>
            </a:lvl1pPr>
            <a:lvl2pPr marL="914400" lvl="1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/>
            </a:lvl2pPr>
            <a:lvl3pPr marL="1371600" lvl="2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/>
            </a:lvl3pPr>
            <a:lvl4pPr marL="1828800" lvl="3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/>
            </a:lvl4pPr>
            <a:lvl5pPr marL="2286000" lvl="4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/>
            </a:lvl5pPr>
            <a:lvl6pPr marL="2743200" lvl="5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6pPr>
            <a:lvl7pPr marL="3200400" lvl="6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7pPr>
            <a:lvl8pPr marL="3657600" lvl="7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8pPr>
            <a:lvl9pPr marL="4114800" lvl="8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6"/>
          </p:nvPr>
        </p:nvSpPr>
        <p:spPr>
          <a:xfrm>
            <a:off x="457200" y="2688900"/>
            <a:ext cx="40386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/>
            </a:lvl1pPr>
            <a:lvl2pPr marL="914400" lvl="1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/>
            </a:lvl2pPr>
            <a:lvl3pPr marL="1371600" lvl="2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/>
            </a:lvl3pPr>
            <a:lvl4pPr marL="1828800" lvl="3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/>
            </a:lvl4pPr>
            <a:lvl5pPr marL="2286000" lvl="4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/>
            </a:lvl5pPr>
            <a:lvl6pPr marL="2743200" lvl="5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6pPr>
            <a:lvl7pPr marL="3200400" lvl="6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7pPr>
            <a:lvl8pPr marL="3657600" lvl="7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8pPr>
            <a:lvl9pPr marL="4114800" lvl="8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Left Image &amp; Content right">
  <p:cSld name="1_Two Content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453975" y="882897"/>
            <a:ext cx="4041900" cy="36633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645025" y="1359400"/>
            <a:ext cx="4041900" cy="31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/>
            </a:lvl1pPr>
            <a:lvl2pPr marL="914400" lvl="1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/>
            </a:lvl2pPr>
            <a:lvl3pPr marL="1371600" lvl="2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/>
            </a:lvl3pPr>
            <a:lvl4pPr marL="1828800" lvl="3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/>
            </a:lvl4pPr>
            <a:lvl5pPr marL="2286000" lvl="4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/>
            </a:lvl5pPr>
            <a:lvl6pPr marL="2743200" lvl="5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6pPr>
            <a:lvl7pPr marL="3200400" lvl="6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7pPr>
            <a:lvl8pPr marL="3657600" lvl="7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8pPr>
            <a:lvl9pPr marL="4114800" lvl="8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3"/>
          </p:nvPr>
        </p:nvSpPr>
        <p:spPr>
          <a:xfrm>
            <a:off x="4645025" y="887188"/>
            <a:ext cx="4041900" cy="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50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5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Left Image &amp; Content right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Image">
  <p:cSld name="1_Custom Layou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pic" idx="2"/>
          </p:nvPr>
        </p:nvSpPr>
        <p:spPr>
          <a:xfrm>
            <a:off x="0" y="887200"/>
            <a:ext cx="9144000" cy="36492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A8104"/>
              </a:buClr>
              <a:buSzPts val="3000"/>
              <a:buFont typeface="Helvetica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rgbClr val="FA810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/>
        </p:nvSpPr>
        <p:spPr>
          <a:xfrm>
            <a:off x="0" y="2259820"/>
            <a:ext cx="91440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 !</a:t>
            </a:r>
            <a:endParaRPr sz="30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 us: </a:t>
            </a:r>
            <a:r>
              <a:rPr lang="en" sz="2500" b="0" i="0" u="none" strike="noStrike" cap="non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datakind.org/getinvolved</a:t>
            </a:r>
            <a:endParaRPr sz="2500" b="0" i="0" u="none" strike="noStrike" cap="none"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308425" y="4536230"/>
            <a:ext cx="1511700" cy="498600"/>
          </a:xfrm>
          <a:prstGeom prst="rect">
            <a:avLst/>
          </a:prstGeom>
          <a:solidFill>
            <a:srgbClr val="FA810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A8104"/>
              </a:buClr>
              <a:buSzPts val="3000"/>
              <a:buFont typeface="Helvetica Neue"/>
              <a:buNone/>
              <a:defRPr sz="3000">
                <a:solidFill>
                  <a:srgbClr val="FA8104"/>
                </a:solidFill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53239"/>
            <a:ext cx="8229600" cy="3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/>
            </a:lvl1pPr>
            <a:lvl2pPr marL="914400" marR="0" lvl="1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sz="1800"/>
            </a:lvl2pPr>
            <a:lvl3pPr marL="1371600" marR="0" lvl="2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/>
            </a:lvl3pPr>
            <a:lvl4pPr marL="1828800" marR="0" lvl="3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sz="1800"/>
            </a:lvl4pPr>
            <a:lvl5pPr marL="2286000" marR="0" lvl="4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5pPr>
            <a:lvl6pPr marL="2743200" marR="0" lvl="5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6pPr>
            <a:lvl7pPr marL="3200400" marR="0" lvl="6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7pPr>
            <a:lvl8pPr marL="3657600" marR="0" lvl="7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8pPr>
            <a:lvl9pPr marL="4114800" marR="0" lvl="8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9pPr>
          </a:lstStyle>
          <a:p>
            <a:endParaRPr/>
          </a:p>
        </p:txBody>
      </p:sp>
      <p:pic>
        <p:nvPicPr>
          <p:cNvPr id="8" name="Shape 8" descr="DataKind_orange.pn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57201" y="4747049"/>
            <a:ext cx="1239300" cy="203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A8104"/>
              </a:buClr>
              <a:buSzPts val="3000"/>
              <a:buFont typeface="Helvetica Neue"/>
              <a:buNone/>
              <a:defRPr sz="3000">
                <a:solidFill>
                  <a:srgbClr val="FA8104"/>
                </a:solidFill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253239"/>
            <a:ext cx="8229600" cy="3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/>
            </a:lvl1pPr>
            <a:lvl2pPr marL="914400" marR="0" lvl="1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sz="1800"/>
            </a:lvl2pPr>
            <a:lvl3pPr marL="1371600" marR="0" lvl="2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/>
            </a:lvl3pPr>
            <a:lvl4pPr marL="1828800" marR="0" lvl="3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sz="1800"/>
            </a:lvl4pPr>
            <a:lvl5pPr marL="2286000" marR="0" lvl="4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5pPr>
            <a:lvl6pPr marL="2743200" marR="0" lvl="5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6pPr>
            <a:lvl7pPr marL="3200400" marR="0" lvl="6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7pPr>
            <a:lvl8pPr marL="3657600" marR="0" lvl="7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8pPr>
            <a:lvl9pPr marL="4114800" marR="0" lvl="8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9pPr>
          </a:lstStyle>
          <a:p>
            <a:endParaRPr/>
          </a:p>
        </p:txBody>
      </p:sp>
      <p:pic>
        <p:nvPicPr>
          <p:cNvPr id="58" name="Shape 58" descr="DataKind_orange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1" y="4747049"/>
            <a:ext cx="1239300" cy="203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4" r:id="rId2"/>
    <p:sldLayoutId id="2147483666" r:id="rId3"/>
    <p:sldLayoutId id="214748366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211065" y="2048064"/>
            <a:ext cx="37334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Data Flow Diagram</a:t>
            </a:r>
          </a:p>
          <a:p>
            <a:pPr algn="ctr"/>
            <a:endParaRPr lang="en-US" sz="2800" b="1" dirty="0">
              <a:solidFill>
                <a:schemeClr val="bg1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pic>
        <p:nvPicPr>
          <p:cNvPr id="3" name="Picture 2" descr="6g1qSXk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71" y="195361"/>
            <a:ext cx="4053750" cy="405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6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13">
            <a:extLst>
              <a:ext uri="{FF2B5EF4-FFF2-40B4-BE49-F238E27FC236}">
                <a16:creationId xmlns:a16="http://schemas.microsoft.com/office/drawing/2014/main" id="{CC4A75DC-EEE3-45BB-AF86-DD45E8AF782F}"/>
              </a:ext>
            </a:extLst>
          </p:cNvPr>
          <p:cNvSpPr txBox="1"/>
          <p:nvPr/>
        </p:nvSpPr>
        <p:spPr>
          <a:xfrm>
            <a:off x="782132" y="1502007"/>
            <a:ext cx="610904" cy="760870"/>
          </a:xfrm>
          <a:prstGeom prst="snip1Rect">
            <a:avLst>
              <a:gd name="adj" fmla="val 27110"/>
            </a:avLst>
          </a:prstGeom>
          <a:solidFill>
            <a:srgbClr val="FF9900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3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213">
            <a:extLst>
              <a:ext uri="{FF2B5EF4-FFF2-40B4-BE49-F238E27FC236}">
                <a16:creationId xmlns:a16="http://schemas.microsoft.com/office/drawing/2014/main" id="{3F992001-DDF5-4763-906E-090CC5760C79}"/>
              </a:ext>
            </a:extLst>
          </p:cNvPr>
          <p:cNvSpPr txBox="1"/>
          <p:nvPr/>
        </p:nvSpPr>
        <p:spPr>
          <a:xfrm>
            <a:off x="782132" y="2416407"/>
            <a:ext cx="610904" cy="760870"/>
          </a:xfrm>
          <a:prstGeom prst="snip1Rect">
            <a:avLst>
              <a:gd name="adj" fmla="val 25949"/>
            </a:avLst>
          </a:prstGeom>
          <a:solidFill>
            <a:srgbClr val="FF9900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3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213">
            <a:extLst>
              <a:ext uri="{FF2B5EF4-FFF2-40B4-BE49-F238E27FC236}">
                <a16:creationId xmlns:a16="http://schemas.microsoft.com/office/drawing/2014/main" id="{36CFB0DF-B3DA-4D95-AAAD-58A35332D99E}"/>
              </a:ext>
            </a:extLst>
          </p:cNvPr>
          <p:cNvSpPr txBox="1"/>
          <p:nvPr/>
        </p:nvSpPr>
        <p:spPr>
          <a:xfrm>
            <a:off x="782132" y="3330807"/>
            <a:ext cx="610904" cy="760870"/>
          </a:xfrm>
          <a:prstGeom prst="snip1Rect">
            <a:avLst>
              <a:gd name="adj" fmla="val 27110"/>
            </a:avLst>
          </a:prstGeom>
          <a:solidFill>
            <a:srgbClr val="FF9900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3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2DB491A-9096-4D86-90A0-6EE4A803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325" y="4099706"/>
            <a:ext cx="979498" cy="489471"/>
          </a:xfrm>
        </p:spPr>
        <p:txBody>
          <a:bodyPr/>
          <a:lstStyle/>
          <a:p>
            <a:pPr algn="ctr"/>
            <a:r>
              <a:rPr lang="en-US" sz="1400" b="1" dirty="0"/>
              <a:t>websites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F4AB276-DD1D-4AA2-9F2E-27321FCD0109}"/>
              </a:ext>
            </a:extLst>
          </p:cNvPr>
          <p:cNvSpPr/>
          <p:nvPr/>
        </p:nvSpPr>
        <p:spPr>
          <a:xfrm>
            <a:off x="1816545" y="1719409"/>
            <a:ext cx="368594" cy="3260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C0E383A-58AB-4CFE-B83F-593EE8ED2F91}"/>
              </a:ext>
            </a:extLst>
          </p:cNvPr>
          <p:cNvSpPr/>
          <p:nvPr/>
        </p:nvSpPr>
        <p:spPr>
          <a:xfrm>
            <a:off x="1816545" y="2629492"/>
            <a:ext cx="368594" cy="3260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73E4EEF-E82F-46C5-B9BC-237DB65D4B4E}"/>
              </a:ext>
            </a:extLst>
          </p:cNvPr>
          <p:cNvSpPr/>
          <p:nvPr/>
        </p:nvSpPr>
        <p:spPr>
          <a:xfrm>
            <a:off x="1816545" y="3548209"/>
            <a:ext cx="368594" cy="3260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hape 213">
            <a:extLst>
              <a:ext uri="{FF2B5EF4-FFF2-40B4-BE49-F238E27FC236}">
                <a16:creationId xmlns:a16="http://schemas.microsoft.com/office/drawing/2014/main" id="{79825C8F-64FE-4D9E-AC2C-03CED0755445}"/>
              </a:ext>
            </a:extLst>
          </p:cNvPr>
          <p:cNvSpPr txBox="1"/>
          <p:nvPr/>
        </p:nvSpPr>
        <p:spPr>
          <a:xfrm>
            <a:off x="2611216" y="1502007"/>
            <a:ext cx="610904" cy="7608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3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6849E09-4760-4423-BAE7-1CA871904E47}"/>
              </a:ext>
            </a:extLst>
          </p:cNvPr>
          <p:cNvSpPr/>
          <p:nvPr/>
        </p:nvSpPr>
        <p:spPr>
          <a:xfrm>
            <a:off x="3767634" y="1517314"/>
            <a:ext cx="428847" cy="25743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hape 213">
            <a:extLst>
              <a:ext uri="{FF2B5EF4-FFF2-40B4-BE49-F238E27FC236}">
                <a16:creationId xmlns:a16="http://schemas.microsoft.com/office/drawing/2014/main" id="{B2EAE842-EF3C-43E5-B6D5-937A029CCADB}"/>
              </a:ext>
            </a:extLst>
          </p:cNvPr>
          <p:cNvSpPr txBox="1"/>
          <p:nvPr/>
        </p:nvSpPr>
        <p:spPr>
          <a:xfrm>
            <a:off x="2607677" y="2416407"/>
            <a:ext cx="610904" cy="7608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3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213">
            <a:extLst>
              <a:ext uri="{FF2B5EF4-FFF2-40B4-BE49-F238E27FC236}">
                <a16:creationId xmlns:a16="http://schemas.microsoft.com/office/drawing/2014/main" id="{4D6190CE-CA8F-4C9F-9CC3-BAF0B224590A}"/>
              </a:ext>
            </a:extLst>
          </p:cNvPr>
          <p:cNvSpPr txBox="1"/>
          <p:nvPr/>
        </p:nvSpPr>
        <p:spPr>
          <a:xfrm>
            <a:off x="2607677" y="3330807"/>
            <a:ext cx="610904" cy="7608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3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itle 7">
            <a:extLst>
              <a:ext uri="{FF2B5EF4-FFF2-40B4-BE49-F238E27FC236}">
                <a16:creationId xmlns:a16="http://schemas.microsoft.com/office/drawing/2014/main" id="{C61290FC-1CE2-4322-989F-EFF8DD259976}"/>
              </a:ext>
            </a:extLst>
          </p:cNvPr>
          <p:cNvSpPr txBox="1">
            <a:spLocks/>
          </p:cNvSpPr>
          <p:nvPr/>
        </p:nvSpPr>
        <p:spPr>
          <a:xfrm>
            <a:off x="2423380" y="4077751"/>
            <a:ext cx="979498" cy="48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8104"/>
              </a:buClr>
              <a:buSzPts val="3000"/>
              <a:buFont typeface="Helvetica Neue"/>
              <a:buNone/>
              <a:defRPr sz="3000" b="0" i="0" u="none" strike="noStrike" cap="none">
                <a:solidFill>
                  <a:srgbClr val="FA810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b="1" dirty="0"/>
              <a:t>scraped data</a:t>
            </a:r>
          </a:p>
        </p:txBody>
      </p:sp>
      <p:sp>
        <p:nvSpPr>
          <p:cNvPr id="19" name="Title 7">
            <a:extLst>
              <a:ext uri="{FF2B5EF4-FFF2-40B4-BE49-F238E27FC236}">
                <a16:creationId xmlns:a16="http://schemas.microsoft.com/office/drawing/2014/main" id="{A1E1C794-7575-4DAE-B376-C5EEDC15B9AD}"/>
              </a:ext>
            </a:extLst>
          </p:cNvPr>
          <p:cNvSpPr txBox="1">
            <a:spLocks/>
          </p:cNvSpPr>
          <p:nvPr/>
        </p:nvSpPr>
        <p:spPr>
          <a:xfrm>
            <a:off x="1515584" y="1136738"/>
            <a:ext cx="979498" cy="48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8104"/>
              </a:buClr>
              <a:buSzPts val="3000"/>
              <a:buFont typeface="Helvetica Neue"/>
              <a:buNone/>
              <a:defRPr sz="3000" b="0" i="0" u="none" strike="noStrike" cap="none">
                <a:solidFill>
                  <a:srgbClr val="FA810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b="1" i="1" dirty="0">
                <a:solidFill>
                  <a:sysClr val="windowText" lastClr="000000"/>
                </a:solidFill>
              </a:rPr>
              <a:t>scraping</a:t>
            </a:r>
          </a:p>
        </p:txBody>
      </p:sp>
      <p:sp>
        <p:nvSpPr>
          <p:cNvPr id="20" name="Title 7">
            <a:extLst>
              <a:ext uri="{FF2B5EF4-FFF2-40B4-BE49-F238E27FC236}">
                <a16:creationId xmlns:a16="http://schemas.microsoft.com/office/drawing/2014/main" id="{52B51790-37B7-45FF-B962-D8003E121F39}"/>
              </a:ext>
            </a:extLst>
          </p:cNvPr>
          <p:cNvSpPr txBox="1">
            <a:spLocks/>
          </p:cNvSpPr>
          <p:nvPr/>
        </p:nvSpPr>
        <p:spPr>
          <a:xfrm>
            <a:off x="3477793" y="1136738"/>
            <a:ext cx="979498" cy="48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8104"/>
              </a:buClr>
              <a:buSzPts val="3000"/>
              <a:buFont typeface="Helvetica Neue"/>
              <a:buNone/>
              <a:defRPr sz="3000" b="0" i="0" u="none" strike="noStrike" cap="none">
                <a:solidFill>
                  <a:srgbClr val="FA810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b="1" i="1" dirty="0">
                <a:solidFill>
                  <a:sysClr val="windowText" lastClr="000000"/>
                </a:solidFill>
              </a:rPr>
              <a:t>merging</a:t>
            </a:r>
          </a:p>
        </p:txBody>
      </p:sp>
      <p:sp>
        <p:nvSpPr>
          <p:cNvPr id="21" name="Shape 213">
            <a:extLst>
              <a:ext uri="{FF2B5EF4-FFF2-40B4-BE49-F238E27FC236}">
                <a16:creationId xmlns:a16="http://schemas.microsoft.com/office/drawing/2014/main" id="{62A95FA3-BF1D-4BC8-8646-ED15EBB256C6}"/>
              </a:ext>
            </a:extLst>
          </p:cNvPr>
          <p:cNvSpPr txBox="1"/>
          <p:nvPr/>
        </p:nvSpPr>
        <p:spPr>
          <a:xfrm>
            <a:off x="4665541" y="2416407"/>
            <a:ext cx="610904" cy="760870"/>
          </a:xfrm>
          <a:prstGeom prst="roundRect">
            <a:avLst/>
          </a:prstGeom>
          <a:solidFill>
            <a:schemeClr val="accent6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3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F91E557E-950A-49D4-B4B1-C065EFE59B5E}"/>
              </a:ext>
            </a:extLst>
          </p:cNvPr>
          <p:cNvSpPr txBox="1">
            <a:spLocks/>
          </p:cNvSpPr>
          <p:nvPr/>
        </p:nvSpPr>
        <p:spPr>
          <a:xfrm>
            <a:off x="4501504" y="3295178"/>
            <a:ext cx="979498" cy="48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8104"/>
              </a:buClr>
              <a:buSzPts val="3000"/>
              <a:buFont typeface="Helvetica Neue"/>
              <a:buNone/>
              <a:defRPr sz="3000" b="0" i="0" u="none" strike="noStrike" cap="none">
                <a:solidFill>
                  <a:srgbClr val="FA810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b="1" dirty="0"/>
              <a:t>unified scraped data</a:t>
            </a:r>
          </a:p>
          <a:p>
            <a:pPr algn="ctr"/>
            <a:r>
              <a:rPr lang="en-US" sz="1400" dirty="0"/>
              <a:t>@ time t</a:t>
            </a:r>
          </a:p>
        </p:txBody>
      </p:sp>
      <p:sp>
        <p:nvSpPr>
          <p:cNvPr id="23" name="Shape 213">
            <a:extLst>
              <a:ext uri="{FF2B5EF4-FFF2-40B4-BE49-F238E27FC236}">
                <a16:creationId xmlns:a16="http://schemas.microsoft.com/office/drawing/2014/main" id="{699E4E3C-EA58-472D-B25F-B0E4F179C336}"/>
              </a:ext>
            </a:extLst>
          </p:cNvPr>
          <p:cNvSpPr txBox="1"/>
          <p:nvPr/>
        </p:nvSpPr>
        <p:spPr>
          <a:xfrm>
            <a:off x="4665541" y="143968"/>
            <a:ext cx="610904" cy="760870"/>
          </a:xfrm>
          <a:prstGeom prst="roundRect">
            <a:avLst/>
          </a:prstGeom>
          <a:pattFill prst="dkVert">
            <a:fgClr>
              <a:schemeClr val="accent6"/>
            </a:fgClr>
            <a:bgClr>
              <a:schemeClr val="accent6">
                <a:lumMod val="60000"/>
                <a:lumOff val="40000"/>
              </a:schemeClr>
            </a:bgClr>
          </a:patt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3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Title 7">
            <a:extLst>
              <a:ext uri="{FF2B5EF4-FFF2-40B4-BE49-F238E27FC236}">
                <a16:creationId xmlns:a16="http://schemas.microsoft.com/office/drawing/2014/main" id="{EB03097A-6340-49C4-9823-74508FA9B955}"/>
              </a:ext>
            </a:extLst>
          </p:cNvPr>
          <p:cNvSpPr txBox="1">
            <a:spLocks/>
          </p:cNvSpPr>
          <p:nvPr/>
        </p:nvSpPr>
        <p:spPr>
          <a:xfrm>
            <a:off x="5175986" y="0"/>
            <a:ext cx="1117208" cy="48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8104"/>
              </a:buClr>
              <a:buSzPts val="3000"/>
              <a:buFont typeface="Helvetica Neue"/>
              <a:buNone/>
              <a:defRPr sz="3000" b="0" i="0" u="none" strike="noStrike" cap="none">
                <a:solidFill>
                  <a:srgbClr val="FA810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b="1" dirty="0"/>
              <a:t>unified scraped data</a:t>
            </a:r>
          </a:p>
          <a:p>
            <a:pPr algn="ctr"/>
            <a:r>
              <a:rPr lang="en-US" sz="1400" dirty="0"/>
              <a:t>@ time t-1</a:t>
            </a:r>
          </a:p>
        </p:txBody>
      </p:sp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D55C0B7C-3E1A-4CDA-950C-ED31F696E8A7}"/>
              </a:ext>
            </a:extLst>
          </p:cNvPr>
          <p:cNvSpPr/>
          <p:nvPr/>
        </p:nvSpPr>
        <p:spPr>
          <a:xfrm rot="5400000">
            <a:off x="5089686" y="822270"/>
            <a:ext cx="1289809" cy="1811387"/>
          </a:xfrm>
          <a:prstGeom prst="bentUpArrow">
            <a:avLst>
              <a:gd name="adj1" fmla="val 22215"/>
              <a:gd name="adj2" fmla="val 18287"/>
              <a:gd name="adj3" fmla="val 3006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7A96831-1DC2-4A1C-B0CC-53A798531EC8}"/>
              </a:ext>
            </a:extLst>
          </p:cNvPr>
          <p:cNvSpPr/>
          <p:nvPr/>
        </p:nvSpPr>
        <p:spPr>
          <a:xfrm>
            <a:off x="5425271" y="2540139"/>
            <a:ext cx="1215014" cy="504772"/>
          </a:xfrm>
          <a:prstGeom prst="rightArrow">
            <a:avLst>
              <a:gd name="adj1" fmla="val 52292"/>
              <a:gd name="adj2" fmla="val 750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hape 213">
            <a:extLst>
              <a:ext uri="{FF2B5EF4-FFF2-40B4-BE49-F238E27FC236}">
                <a16:creationId xmlns:a16="http://schemas.microsoft.com/office/drawing/2014/main" id="{1537C793-2B9A-4F20-BC9F-4C0DE7C9CCBB}"/>
              </a:ext>
            </a:extLst>
          </p:cNvPr>
          <p:cNvSpPr txBox="1"/>
          <p:nvPr/>
        </p:nvSpPr>
        <p:spPr>
          <a:xfrm>
            <a:off x="7032283" y="2099236"/>
            <a:ext cx="610904" cy="7608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3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Title 7">
            <a:extLst>
              <a:ext uri="{FF2B5EF4-FFF2-40B4-BE49-F238E27FC236}">
                <a16:creationId xmlns:a16="http://schemas.microsoft.com/office/drawing/2014/main" id="{34966DDA-85C0-4C94-B5AE-B00412EFA17E}"/>
              </a:ext>
            </a:extLst>
          </p:cNvPr>
          <p:cNvSpPr txBox="1">
            <a:spLocks/>
          </p:cNvSpPr>
          <p:nvPr/>
        </p:nvSpPr>
        <p:spPr>
          <a:xfrm>
            <a:off x="6709792" y="2949144"/>
            <a:ext cx="1255885" cy="48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8104"/>
              </a:buClr>
              <a:buSzPts val="3000"/>
              <a:buFont typeface="Helvetica Neue"/>
              <a:buNone/>
              <a:defRPr sz="3000" b="0" i="0" u="none" strike="noStrike" cap="none">
                <a:solidFill>
                  <a:srgbClr val="FA810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b="1" dirty="0"/>
              <a:t>differences</a:t>
            </a:r>
          </a:p>
          <a:p>
            <a:pPr algn="ctr"/>
            <a:r>
              <a:rPr lang="en-US" sz="1400" dirty="0"/>
              <a:t>@ time t relative to time t-1</a:t>
            </a:r>
          </a:p>
        </p:txBody>
      </p:sp>
      <p:sp>
        <p:nvSpPr>
          <p:cNvPr id="33" name="Title 7">
            <a:extLst>
              <a:ext uri="{FF2B5EF4-FFF2-40B4-BE49-F238E27FC236}">
                <a16:creationId xmlns:a16="http://schemas.microsoft.com/office/drawing/2014/main" id="{2F838B97-0354-49A3-992F-B6EA76228EBD}"/>
              </a:ext>
            </a:extLst>
          </p:cNvPr>
          <p:cNvSpPr txBox="1">
            <a:spLocks/>
          </p:cNvSpPr>
          <p:nvPr/>
        </p:nvSpPr>
        <p:spPr>
          <a:xfrm>
            <a:off x="5734590" y="1136738"/>
            <a:ext cx="979498" cy="48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8104"/>
              </a:buClr>
              <a:buSzPts val="3000"/>
              <a:buFont typeface="Helvetica Neue"/>
              <a:buNone/>
              <a:defRPr sz="3000" b="0" i="0" u="none" strike="noStrike" cap="none">
                <a:solidFill>
                  <a:srgbClr val="FA810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b="1" i="1" dirty="0">
                <a:solidFill>
                  <a:sysClr val="windowText" lastClr="000000"/>
                </a:solidFill>
              </a:rPr>
              <a:t>diffing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097175-E4EF-4A4F-9240-B725E9009BE1}"/>
              </a:ext>
            </a:extLst>
          </p:cNvPr>
          <p:cNvSpPr txBox="1"/>
          <p:nvPr/>
        </p:nvSpPr>
        <p:spPr>
          <a:xfrm>
            <a:off x="5926129" y="4567222"/>
            <a:ext cx="2823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Difference matching based on common id:</a:t>
            </a:r>
          </a:p>
          <a:p>
            <a:pPr algn="ctr"/>
            <a:r>
              <a:rPr lang="en-US" sz="1100" b="1" dirty="0"/>
              <a:t>[</a:t>
            </a:r>
            <a:r>
              <a:rPr lang="en-US" sz="1100" b="1" dirty="0" err="1"/>
              <a:t>IAM_id</a:t>
            </a:r>
            <a:r>
              <a:rPr lang="en-US" sz="1100" b="1" dirty="0"/>
              <a:t>]-[</a:t>
            </a:r>
            <a:r>
              <a:rPr lang="en-US" sz="1100" b="1" dirty="0" err="1"/>
              <a:t>project_id</a:t>
            </a:r>
            <a:r>
              <a:rPr lang="en-US" sz="1100" b="1" dirty="0"/>
              <a:t>]-[</a:t>
            </a:r>
            <a:r>
              <a:rPr lang="en-US" sz="1100" b="1" dirty="0" err="1"/>
              <a:t>project_name</a:t>
            </a:r>
            <a:r>
              <a:rPr lang="en-US" sz="11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8627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213">
            <a:extLst>
              <a:ext uri="{FF2B5EF4-FFF2-40B4-BE49-F238E27FC236}">
                <a16:creationId xmlns:a16="http://schemas.microsoft.com/office/drawing/2014/main" id="{1537C793-2B9A-4F20-BC9F-4C0DE7C9CCBB}"/>
              </a:ext>
            </a:extLst>
          </p:cNvPr>
          <p:cNvSpPr txBox="1"/>
          <p:nvPr/>
        </p:nvSpPr>
        <p:spPr>
          <a:xfrm>
            <a:off x="936283" y="1068718"/>
            <a:ext cx="610904" cy="7608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3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Title 7">
            <a:extLst>
              <a:ext uri="{FF2B5EF4-FFF2-40B4-BE49-F238E27FC236}">
                <a16:creationId xmlns:a16="http://schemas.microsoft.com/office/drawing/2014/main" id="{34966DDA-85C0-4C94-B5AE-B00412EFA17E}"/>
              </a:ext>
            </a:extLst>
          </p:cNvPr>
          <p:cNvSpPr txBox="1">
            <a:spLocks/>
          </p:cNvSpPr>
          <p:nvPr/>
        </p:nvSpPr>
        <p:spPr>
          <a:xfrm>
            <a:off x="1547186" y="1199930"/>
            <a:ext cx="1255885" cy="48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8104"/>
              </a:buClr>
              <a:buSzPts val="3000"/>
              <a:buFont typeface="Helvetica Neue"/>
              <a:buNone/>
              <a:defRPr sz="3000" b="0" i="0" u="none" strike="noStrike" cap="none">
                <a:solidFill>
                  <a:srgbClr val="FA810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b="1" dirty="0"/>
              <a:t>Differences</a:t>
            </a:r>
          </a:p>
          <a:p>
            <a:pPr algn="ctr"/>
            <a:r>
              <a:rPr lang="en-US" sz="1400" dirty="0"/>
              <a:t>@ time t</a:t>
            </a:r>
          </a:p>
        </p:txBody>
      </p:sp>
      <p:sp>
        <p:nvSpPr>
          <p:cNvPr id="29" name="Shape 213">
            <a:extLst>
              <a:ext uri="{FF2B5EF4-FFF2-40B4-BE49-F238E27FC236}">
                <a16:creationId xmlns:a16="http://schemas.microsoft.com/office/drawing/2014/main" id="{0A6BDDA0-12B8-4996-BF3F-0C86DEA6BABE}"/>
              </a:ext>
            </a:extLst>
          </p:cNvPr>
          <p:cNvSpPr txBox="1"/>
          <p:nvPr/>
        </p:nvSpPr>
        <p:spPr>
          <a:xfrm>
            <a:off x="936283" y="1960030"/>
            <a:ext cx="610904" cy="760870"/>
          </a:xfrm>
          <a:prstGeom prst="roundRect">
            <a:avLst/>
          </a:prstGeom>
          <a:solidFill>
            <a:schemeClr val="accent6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3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Title 7">
            <a:extLst>
              <a:ext uri="{FF2B5EF4-FFF2-40B4-BE49-F238E27FC236}">
                <a16:creationId xmlns:a16="http://schemas.microsoft.com/office/drawing/2014/main" id="{C2401E98-D3D0-4C66-B994-5DBC06146A44}"/>
              </a:ext>
            </a:extLst>
          </p:cNvPr>
          <p:cNvSpPr txBox="1">
            <a:spLocks/>
          </p:cNvSpPr>
          <p:nvPr/>
        </p:nvSpPr>
        <p:spPr>
          <a:xfrm>
            <a:off x="1547185" y="2091242"/>
            <a:ext cx="1255885" cy="48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8104"/>
              </a:buClr>
              <a:buSzPts val="3000"/>
              <a:buFont typeface="Helvetica Neue"/>
              <a:buNone/>
              <a:defRPr sz="3000" b="0" i="0" u="none" strike="noStrike" cap="none">
                <a:solidFill>
                  <a:srgbClr val="FA810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b="1" dirty="0"/>
              <a:t>Differences</a:t>
            </a:r>
          </a:p>
          <a:p>
            <a:pPr algn="ctr"/>
            <a:r>
              <a:rPr lang="en-US" sz="1400" dirty="0"/>
              <a:t>@ time t-1</a:t>
            </a:r>
          </a:p>
        </p:txBody>
      </p:sp>
      <p:sp>
        <p:nvSpPr>
          <p:cNvPr id="36" name="Shape 213">
            <a:extLst>
              <a:ext uri="{FF2B5EF4-FFF2-40B4-BE49-F238E27FC236}">
                <a16:creationId xmlns:a16="http://schemas.microsoft.com/office/drawing/2014/main" id="{102515B8-3674-4D15-A2F5-0AA1D577BD86}"/>
              </a:ext>
            </a:extLst>
          </p:cNvPr>
          <p:cNvSpPr txBox="1"/>
          <p:nvPr/>
        </p:nvSpPr>
        <p:spPr>
          <a:xfrm>
            <a:off x="936283" y="2851342"/>
            <a:ext cx="610904" cy="7608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3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Title 7">
            <a:extLst>
              <a:ext uri="{FF2B5EF4-FFF2-40B4-BE49-F238E27FC236}">
                <a16:creationId xmlns:a16="http://schemas.microsoft.com/office/drawing/2014/main" id="{E527EB3C-EF7B-44B0-AD15-BF29F74BDA0E}"/>
              </a:ext>
            </a:extLst>
          </p:cNvPr>
          <p:cNvSpPr txBox="1">
            <a:spLocks/>
          </p:cNvSpPr>
          <p:nvPr/>
        </p:nvSpPr>
        <p:spPr>
          <a:xfrm>
            <a:off x="1547186" y="2987040"/>
            <a:ext cx="1255885" cy="48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8104"/>
              </a:buClr>
              <a:buSzPts val="3000"/>
              <a:buFont typeface="Helvetica Neue"/>
              <a:buNone/>
              <a:defRPr sz="3000" b="0" i="0" u="none" strike="noStrike" cap="none">
                <a:solidFill>
                  <a:srgbClr val="FA810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b="1" dirty="0"/>
              <a:t>Differences</a:t>
            </a:r>
          </a:p>
          <a:p>
            <a:pPr algn="ctr"/>
            <a:r>
              <a:rPr lang="en-US" sz="1400" dirty="0"/>
              <a:t>@ time t-2</a:t>
            </a:r>
          </a:p>
        </p:txBody>
      </p:sp>
      <p:sp>
        <p:nvSpPr>
          <p:cNvPr id="38" name="Shape 213">
            <a:extLst>
              <a:ext uri="{FF2B5EF4-FFF2-40B4-BE49-F238E27FC236}">
                <a16:creationId xmlns:a16="http://schemas.microsoft.com/office/drawing/2014/main" id="{0CE8CC0E-5F25-485A-BD8F-6B227AA3DDE2}"/>
              </a:ext>
            </a:extLst>
          </p:cNvPr>
          <p:cNvSpPr txBox="1"/>
          <p:nvPr/>
        </p:nvSpPr>
        <p:spPr>
          <a:xfrm>
            <a:off x="936283" y="3742653"/>
            <a:ext cx="610904" cy="7608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3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Title 7">
            <a:extLst>
              <a:ext uri="{FF2B5EF4-FFF2-40B4-BE49-F238E27FC236}">
                <a16:creationId xmlns:a16="http://schemas.microsoft.com/office/drawing/2014/main" id="{4D633810-B1A1-45CA-9218-145994EA81F8}"/>
              </a:ext>
            </a:extLst>
          </p:cNvPr>
          <p:cNvSpPr txBox="1">
            <a:spLocks/>
          </p:cNvSpPr>
          <p:nvPr/>
        </p:nvSpPr>
        <p:spPr>
          <a:xfrm>
            <a:off x="1547186" y="3878352"/>
            <a:ext cx="1255885" cy="48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8104"/>
              </a:buClr>
              <a:buSzPts val="3000"/>
              <a:buFont typeface="Helvetica Neue"/>
              <a:buNone/>
              <a:defRPr sz="3000" b="0" i="0" u="none" strike="noStrike" cap="none">
                <a:solidFill>
                  <a:srgbClr val="FA810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b="1" dirty="0"/>
              <a:t>Differences</a:t>
            </a:r>
          </a:p>
          <a:p>
            <a:pPr algn="ctr"/>
            <a:r>
              <a:rPr lang="en-US" sz="1400" dirty="0"/>
              <a:t>@ time t-x</a:t>
            </a:r>
          </a:p>
        </p:txBody>
      </p:sp>
      <p:sp>
        <p:nvSpPr>
          <p:cNvPr id="40" name="Shape 213">
            <a:extLst>
              <a:ext uri="{FF2B5EF4-FFF2-40B4-BE49-F238E27FC236}">
                <a16:creationId xmlns:a16="http://schemas.microsoft.com/office/drawing/2014/main" id="{4446FABB-8D33-4B96-81A1-272AF2C927CD}"/>
              </a:ext>
            </a:extLst>
          </p:cNvPr>
          <p:cNvSpPr txBox="1"/>
          <p:nvPr/>
        </p:nvSpPr>
        <p:spPr>
          <a:xfrm>
            <a:off x="3978757" y="1330372"/>
            <a:ext cx="610904" cy="7608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3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213">
            <a:extLst>
              <a:ext uri="{FF2B5EF4-FFF2-40B4-BE49-F238E27FC236}">
                <a16:creationId xmlns:a16="http://schemas.microsoft.com/office/drawing/2014/main" id="{5D420928-76AF-4CC5-B66B-4DEFCA103376}"/>
              </a:ext>
            </a:extLst>
          </p:cNvPr>
          <p:cNvSpPr txBox="1"/>
          <p:nvPr/>
        </p:nvSpPr>
        <p:spPr>
          <a:xfrm>
            <a:off x="3978757" y="2091527"/>
            <a:ext cx="610904" cy="760870"/>
          </a:xfrm>
          <a:prstGeom prst="roundRect">
            <a:avLst/>
          </a:prstGeom>
          <a:solidFill>
            <a:schemeClr val="accent6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3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213">
            <a:extLst>
              <a:ext uri="{FF2B5EF4-FFF2-40B4-BE49-F238E27FC236}">
                <a16:creationId xmlns:a16="http://schemas.microsoft.com/office/drawing/2014/main" id="{B645AF2E-C784-4C09-9998-E2253F6CD3E6}"/>
              </a:ext>
            </a:extLst>
          </p:cNvPr>
          <p:cNvSpPr txBox="1"/>
          <p:nvPr/>
        </p:nvSpPr>
        <p:spPr>
          <a:xfrm>
            <a:off x="3978757" y="2852682"/>
            <a:ext cx="610904" cy="7608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3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213">
            <a:extLst>
              <a:ext uri="{FF2B5EF4-FFF2-40B4-BE49-F238E27FC236}">
                <a16:creationId xmlns:a16="http://schemas.microsoft.com/office/drawing/2014/main" id="{3AA52A6B-3A1A-48BB-B064-EB295CAFE9AD}"/>
              </a:ext>
            </a:extLst>
          </p:cNvPr>
          <p:cNvSpPr txBox="1"/>
          <p:nvPr/>
        </p:nvSpPr>
        <p:spPr>
          <a:xfrm>
            <a:off x="3978757" y="3613838"/>
            <a:ext cx="610904" cy="7608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3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33CDE7BD-DC76-4E55-AF5B-66392C401EAE}"/>
              </a:ext>
            </a:extLst>
          </p:cNvPr>
          <p:cNvSpPr/>
          <p:nvPr/>
        </p:nvSpPr>
        <p:spPr>
          <a:xfrm>
            <a:off x="3085462" y="1199930"/>
            <a:ext cx="511813" cy="3167893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7">
            <a:extLst>
              <a:ext uri="{FF2B5EF4-FFF2-40B4-BE49-F238E27FC236}">
                <a16:creationId xmlns:a16="http://schemas.microsoft.com/office/drawing/2014/main" id="{B44DAE58-39F6-43F8-BD9E-BC956D5D9415}"/>
              </a:ext>
            </a:extLst>
          </p:cNvPr>
          <p:cNvSpPr txBox="1">
            <a:spLocks/>
          </p:cNvSpPr>
          <p:nvPr/>
        </p:nvSpPr>
        <p:spPr>
          <a:xfrm>
            <a:off x="2681957" y="4338129"/>
            <a:ext cx="1114450" cy="48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8104"/>
              </a:buClr>
              <a:buSzPts val="3000"/>
              <a:buFont typeface="Helvetica Neue"/>
              <a:buNone/>
              <a:defRPr sz="3000" b="0" i="0" u="none" strike="noStrike" cap="none">
                <a:solidFill>
                  <a:srgbClr val="FA810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b="1" i="1" dirty="0">
                <a:solidFill>
                  <a:sysClr val="windowText" lastClr="000000"/>
                </a:solidFill>
              </a:rPr>
              <a:t>stack</a:t>
            </a:r>
          </a:p>
          <a:p>
            <a:pPr algn="ctr"/>
            <a:r>
              <a:rPr lang="en-US" sz="1400" b="1" i="1" dirty="0">
                <a:solidFill>
                  <a:sysClr val="windowText" lastClr="000000"/>
                </a:solidFill>
              </a:rPr>
              <a:t>(row bind)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7C3D14-37CB-4E5F-A305-6D39E2CABFB9}"/>
              </a:ext>
            </a:extLst>
          </p:cNvPr>
          <p:cNvSpPr txBox="1"/>
          <p:nvPr/>
        </p:nvSpPr>
        <p:spPr>
          <a:xfrm>
            <a:off x="6184619" y="2402264"/>
            <a:ext cx="28243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After a few months, stacked dataset will be usable to track time-series changes both for specific projects and across the portfolio of projects</a:t>
            </a:r>
            <a:endParaRPr lang="en-US" b="1" dirty="0"/>
          </a:p>
        </p:txBody>
      </p:sp>
      <p:sp>
        <p:nvSpPr>
          <p:cNvPr id="48" name="Title 7">
            <a:extLst>
              <a:ext uri="{FF2B5EF4-FFF2-40B4-BE49-F238E27FC236}">
                <a16:creationId xmlns:a16="http://schemas.microsoft.com/office/drawing/2014/main" id="{F2B11865-BD08-4C85-926F-02A226C63479}"/>
              </a:ext>
            </a:extLst>
          </p:cNvPr>
          <p:cNvSpPr txBox="1">
            <a:spLocks/>
          </p:cNvSpPr>
          <p:nvPr/>
        </p:nvSpPr>
        <p:spPr>
          <a:xfrm>
            <a:off x="4711300" y="2491681"/>
            <a:ext cx="1255885" cy="760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8104"/>
              </a:buClr>
              <a:buSzPts val="3000"/>
              <a:buFont typeface="Helvetica Neue"/>
              <a:buNone/>
              <a:defRPr sz="3000" b="0" i="0" u="none" strike="noStrike" cap="none">
                <a:solidFill>
                  <a:srgbClr val="FA810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b="1" dirty="0"/>
              <a:t>Differences</a:t>
            </a:r>
          </a:p>
          <a:p>
            <a:pPr algn="ctr"/>
            <a:r>
              <a:rPr lang="en-US" sz="1400" dirty="0"/>
              <a:t>across times t … t-x</a:t>
            </a:r>
          </a:p>
        </p:txBody>
      </p:sp>
      <p:sp>
        <p:nvSpPr>
          <p:cNvPr id="49" name="Shape 213">
            <a:extLst>
              <a:ext uri="{FF2B5EF4-FFF2-40B4-BE49-F238E27FC236}">
                <a16:creationId xmlns:a16="http://schemas.microsoft.com/office/drawing/2014/main" id="{0047616B-8336-482D-B1B4-62A30A7587D8}"/>
              </a:ext>
            </a:extLst>
          </p:cNvPr>
          <p:cNvSpPr txBox="1"/>
          <p:nvPr/>
        </p:nvSpPr>
        <p:spPr>
          <a:xfrm>
            <a:off x="4341614" y="366339"/>
            <a:ext cx="610904" cy="7608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23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Title 7">
            <a:extLst>
              <a:ext uri="{FF2B5EF4-FFF2-40B4-BE49-F238E27FC236}">
                <a16:creationId xmlns:a16="http://schemas.microsoft.com/office/drawing/2014/main" id="{87B6C64D-71A0-4675-AE94-31B2F8ADCD24}"/>
              </a:ext>
            </a:extLst>
          </p:cNvPr>
          <p:cNvSpPr txBox="1">
            <a:spLocks/>
          </p:cNvSpPr>
          <p:nvPr/>
        </p:nvSpPr>
        <p:spPr>
          <a:xfrm>
            <a:off x="4952517" y="497551"/>
            <a:ext cx="1255885" cy="48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8104"/>
              </a:buClr>
              <a:buSzPts val="3000"/>
              <a:buFont typeface="Helvetica Neue"/>
              <a:buNone/>
              <a:defRPr sz="3000" b="0" i="0" u="none" strike="noStrike" cap="none">
                <a:solidFill>
                  <a:srgbClr val="FA810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b="1" dirty="0"/>
              <a:t>Differences</a:t>
            </a:r>
          </a:p>
          <a:p>
            <a:pPr algn="ctr"/>
            <a:r>
              <a:rPr lang="en-US" sz="1400" dirty="0"/>
              <a:t>@ time 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F92830-FD5E-482E-B85A-BF76B1A4E41B}"/>
              </a:ext>
            </a:extLst>
          </p:cNvPr>
          <p:cNvSpPr txBox="1"/>
          <p:nvPr/>
        </p:nvSpPr>
        <p:spPr>
          <a:xfrm>
            <a:off x="6184618" y="409501"/>
            <a:ext cx="2824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Latest dataset can be reviewed by AC team to understand changes</a:t>
            </a:r>
            <a:endParaRPr lang="en-US" b="1" dirty="0"/>
          </a:p>
        </p:txBody>
      </p:sp>
      <p:sp>
        <p:nvSpPr>
          <p:cNvPr id="5" name="Arrow: Circular 4">
            <a:extLst>
              <a:ext uri="{FF2B5EF4-FFF2-40B4-BE49-F238E27FC236}">
                <a16:creationId xmlns:a16="http://schemas.microsoft.com/office/drawing/2014/main" id="{2EC3FCF3-E678-49E1-92A5-50A600901B62}"/>
              </a:ext>
            </a:extLst>
          </p:cNvPr>
          <p:cNvSpPr/>
          <p:nvPr/>
        </p:nvSpPr>
        <p:spPr>
          <a:xfrm>
            <a:off x="913843" y="366052"/>
            <a:ext cx="4986214" cy="1621927"/>
          </a:xfrm>
          <a:prstGeom prst="circularArrow">
            <a:avLst>
              <a:gd name="adj1" fmla="val 9711"/>
              <a:gd name="adj2" fmla="val 1261707"/>
              <a:gd name="adj3" fmla="val 18443199"/>
              <a:gd name="adj4" fmla="val 11207115"/>
              <a:gd name="adj5" fmla="val 172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06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85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115</Words>
  <Application>Microsoft Office PowerPoint</Application>
  <PresentationFormat>On-screen Show (16:9)</PresentationFormat>
  <Paragraphs>30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Helvetica Neue</vt:lpstr>
      <vt:lpstr>Arial</vt:lpstr>
      <vt:lpstr>Calibri</vt:lpstr>
      <vt:lpstr>Office Theme</vt:lpstr>
      <vt:lpstr>Office Theme</vt:lpstr>
      <vt:lpstr>PowerPoint Presentation</vt:lpstr>
      <vt:lpstr>websites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krvarshn</dc:creator>
  <cp:lastModifiedBy>John</cp:lastModifiedBy>
  <cp:revision>75</cp:revision>
  <dcterms:modified xsi:type="dcterms:W3CDTF">2018-06-23T23:14:02Z</dcterms:modified>
</cp:coreProperties>
</file>