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8" r:id="rId3"/>
    <p:sldId id="260" r:id="rId4"/>
    <p:sldId id="264" r:id="rId5"/>
    <p:sldId id="268" r:id="rId6"/>
    <p:sldId id="265" r:id="rId7"/>
    <p:sldId id="262" r:id="rId8"/>
    <p:sldId id="273" r:id="rId9"/>
    <p:sldId id="274" r:id="rId10"/>
    <p:sldId id="276" r:id="rId11"/>
    <p:sldId id="275" r:id="rId12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4"/>
    </p:embeddedFont>
    <p:embeddedFont>
      <p:font typeface="Anton" pitchFamily="2" charset="77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A76687-F641-4669-9D99-91E527890F90}">
  <a:tblStyle styleId="{40A76687-F641-4669-9D99-91E527890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8" name="Google Shape;37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8" name="Google Shape;5508;gddd423beff_0_38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9" name="Google Shape;5509;gddd423beff_0_38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e061a5d40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7" name="Google Shape;4267;ge061a5d40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ge061a5d40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7" name="Google Shape;4417;ge061a5d40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ddd423beff_0_3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ddd423beff_0_3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ddd423beff_0_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ddd423beff_0_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gddd423beff_0_3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2" name="Google Shape;4712;gddd423beff_0_3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" name="Google Shape;4508;gddd423beff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9" name="Google Shape;4509;gddd423beff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2" name="Google Shape;5342;gddd423beff_0_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3" name="Google Shape;5343;gddd423beff_0_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" name="Google Shape;5355;gddd423beff_0_6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6" name="Google Shape;5356;gddd423beff_0_6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21735" y="3539277"/>
            <a:ext cx="250404" cy="549532"/>
            <a:chOff x="7248623" y="4329065"/>
            <a:chExt cx="250404" cy="549532"/>
          </a:xfrm>
        </p:grpSpPr>
        <p:sp>
          <p:nvSpPr>
            <p:cNvPr id="10" name="Google Shape;10;p2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2"/>
          <p:cNvSpPr/>
          <p:nvPr/>
        </p:nvSpPr>
        <p:spPr>
          <a:xfrm>
            <a:off x="49" y="36858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"/>
          <p:cNvSpPr/>
          <p:nvPr/>
        </p:nvSpPr>
        <p:spPr>
          <a:xfrm>
            <a:off x="-322025" y="4326300"/>
            <a:ext cx="9466021" cy="854672"/>
          </a:xfrm>
          <a:custGeom>
            <a:avLst/>
            <a:gdLst/>
            <a:ahLst/>
            <a:cxnLst/>
            <a:rect l="l" t="t" r="r" b="b"/>
            <a:pathLst>
              <a:path w="56075" h="3750" extrusionOk="0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"/>
          <p:cNvSpPr/>
          <p:nvPr/>
        </p:nvSpPr>
        <p:spPr>
          <a:xfrm>
            <a:off x="1803098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7252548" y="209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4437573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" name="Google Shape;267;p2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ONLY_3"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166" name="Google Shape;3166;p18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3167" name="Google Shape;3167;p18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3168" name="Google Shape;3168;p18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18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18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18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18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18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18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18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18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18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18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18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18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18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18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18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18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18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18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18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18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18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18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18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18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18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18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18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18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18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18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18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18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18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18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18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18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18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18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18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18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18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18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18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18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18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18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18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18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18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18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18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18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18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18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18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18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18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18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18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18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18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18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18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18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18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18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18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18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18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18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18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18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18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18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18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18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18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18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18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18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18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18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1" name="Google Shape;3251;p18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252" name="Google Shape;3252;p18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18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18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18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18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18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18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18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18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18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18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18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18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18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18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18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18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18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18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18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18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18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18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18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18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18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18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18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18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18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18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18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18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18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18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18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18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18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18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18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18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18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18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18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18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18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18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18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18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18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18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18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18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18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18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18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18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18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18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18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8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18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18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18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8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18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18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18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18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18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18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18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18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18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18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18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18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18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18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18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18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18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18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5" name="Google Shape;3335;p18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8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8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8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8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8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8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8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8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8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8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8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8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8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8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8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8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8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8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8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8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8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8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8" name="Google Shape;3358;p18"/>
          <p:cNvSpPr txBox="1">
            <a:spLocks noGrp="1"/>
          </p:cNvSpPr>
          <p:nvPr>
            <p:ph type="subTitle" idx="1"/>
          </p:nvPr>
        </p:nvSpPr>
        <p:spPr>
          <a:xfrm>
            <a:off x="5032601" y="2339963"/>
            <a:ext cx="2994600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359" name="Google Shape;3359;p18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360" name="Google Shape;3360;p18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1" name="Google Shape;3361;p18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2" name="Google Shape;3362;p18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19"/>
          <p:cNvSpPr/>
          <p:nvPr/>
        </p:nvSpPr>
        <p:spPr>
          <a:xfrm flipH="1">
            <a:off x="-1116640" y="1110951"/>
            <a:ext cx="7461547" cy="2515633"/>
          </a:xfrm>
          <a:custGeom>
            <a:avLst/>
            <a:gdLst/>
            <a:ahLst/>
            <a:cxnLst/>
            <a:rect l="l" t="t" r="r" b="b"/>
            <a:pathLst>
              <a:path w="28786" h="9705" extrusionOk="0">
                <a:moveTo>
                  <a:pt x="19631" y="0"/>
                </a:moveTo>
                <a:cubicBezTo>
                  <a:pt x="19599" y="0"/>
                  <a:pt x="19567" y="0"/>
                  <a:pt x="19535" y="1"/>
                </a:cubicBezTo>
                <a:cubicBezTo>
                  <a:pt x="17389" y="70"/>
                  <a:pt x="15697" y="1851"/>
                  <a:pt x="13630" y="2432"/>
                </a:cubicBezTo>
                <a:cubicBezTo>
                  <a:pt x="12998" y="2606"/>
                  <a:pt x="12353" y="2663"/>
                  <a:pt x="11700" y="2663"/>
                </a:cubicBezTo>
                <a:cubicBezTo>
                  <a:pt x="10504" y="2663"/>
                  <a:pt x="9284" y="2471"/>
                  <a:pt x="8080" y="2452"/>
                </a:cubicBezTo>
                <a:cubicBezTo>
                  <a:pt x="7997" y="2450"/>
                  <a:pt x="7914" y="2449"/>
                  <a:pt x="7830" y="2449"/>
                </a:cubicBezTo>
                <a:cubicBezTo>
                  <a:pt x="5040" y="2449"/>
                  <a:pt x="2258" y="3409"/>
                  <a:pt x="60" y="5129"/>
                </a:cubicBezTo>
                <a:lnTo>
                  <a:pt x="1" y="8720"/>
                </a:lnTo>
                <a:lnTo>
                  <a:pt x="28785" y="9704"/>
                </a:lnTo>
                <a:lnTo>
                  <a:pt x="28785" y="2088"/>
                </a:lnTo>
                <a:cubicBezTo>
                  <a:pt x="28273" y="2421"/>
                  <a:pt x="27696" y="2557"/>
                  <a:pt x="27099" y="2557"/>
                </a:cubicBezTo>
                <a:cubicBezTo>
                  <a:pt x="26090" y="2557"/>
                  <a:pt x="25022" y="2170"/>
                  <a:pt x="24101" y="1694"/>
                </a:cubicBezTo>
                <a:cubicBezTo>
                  <a:pt x="22673" y="951"/>
                  <a:pt x="21236" y="0"/>
                  <a:pt x="196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5" name="Google Shape;3365;p19"/>
          <p:cNvSpPr/>
          <p:nvPr/>
        </p:nvSpPr>
        <p:spPr>
          <a:xfrm flipH="1">
            <a:off x="-187563" y="2332677"/>
            <a:ext cx="9613163" cy="2905004"/>
          </a:xfrm>
          <a:custGeom>
            <a:avLst/>
            <a:gdLst/>
            <a:ahLst/>
            <a:cxnLst/>
            <a:rect l="l" t="t" r="r" b="b"/>
            <a:pathLst>
              <a:path w="48625" h="14694" extrusionOk="0">
                <a:moveTo>
                  <a:pt x="24445" y="0"/>
                </a:moveTo>
                <a:cubicBezTo>
                  <a:pt x="15776" y="0"/>
                  <a:pt x="7568" y="896"/>
                  <a:pt x="256" y="2500"/>
                </a:cubicBezTo>
                <a:lnTo>
                  <a:pt x="0" y="14693"/>
                </a:lnTo>
                <a:lnTo>
                  <a:pt x="48555" y="14693"/>
                </a:lnTo>
                <a:lnTo>
                  <a:pt x="48625" y="2500"/>
                </a:lnTo>
                <a:cubicBezTo>
                  <a:pt x="41323" y="896"/>
                  <a:pt x="33115" y="0"/>
                  <a:pt x="24445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6" name="Google Shape;3366;p19"/>
          <p:cNvSpPr/>
          <p:nvPr/>
        </p:nvSpPr>
        <p:spPr>
          <a:xfrm rot="-5400000">
            <a:off x="3303937" y="773687"/>
            <a:ext cx="2546950" cy="9261475"/>
          </a:xfrm>
          <a:prstGeom prst="flowChartOnlineStorage">
            <a:avLst/>
          </a:prstGeom>
          <a:solidFill>
            <a:srgbClr val="005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7" name="Google Shape;3367;p19"/>
          <p:cNvSpPr/>
          <p:nvPr/>
        </p:nvSpPr>
        <p:spPr>
          <a:xfrm flipH="1">
            <a:off x="106219" y="1917112"/>
            <a:ext cx="504135" cy="601601"/>
          </a:xfrm>
          <a:custGeom>
            <a:avLst/>
            <a:gdLst/>
            <a:ahLst/>
            <a:cxnLst/>
            <a:rect l="l" t="t" r="r" b="b"/>
            <a:pathLst>
              <a:path w="2550" h="3043" extrusionOk="0">
                <a:moveTo>
                  <a:pt x="1166" y="1"/>
                </a:moveTo>
                <a:cubicBezTo>
                  <a:pt x="995" y="1"/>
                  <a:pt x="820" y="73"/>
                  <a:pt x="719" y="213"/>
                </a:cubicBezTo>
                <a:cubicBezTo>
                  <a:pt x="660" y="282"/>
                  <a:pt x="561" y="469"/>
                  <a:pt x="542" y="685"/>
                </a:cubicBezTo>
                <a:cubicBezTo>
                  <a:pt x="522" y="813"/>
                  <a:pt x="542" y="961"/>
                  <a:pt x="631" y="1098"/>
                </a:cubicBezTo>
                <a:cubicBezTo>
                  <a:pt x="613" y="1096"/>
                  <a:pt x="595" y="1095"/>
                  <a:pt x="577" y="1095"/>
                </a:cubicBezTo>
                <a:cubicBezTo>
                  <a:pt x="415" y="1095"/>
                  <a:pt x="251" y="1174"/>
                  <a:pt x="198" y="1325"/>
                </a:cubicBezTo>
                <a:cubicBezTo>
                  <a:pt x="158" y="1424"/>
                  <a:pt x="188" y="1542"/>
                  <a:pt x="257" y="1610"/>
                </a:cubicBezTo>
                <a:cubicBezTo>
                  <a:pt x="322" y="1685"/>
                  <a:pt x="415" y="1778"/>
                  <a:pt x="509" y="1778"/>
                </a:cubicBezTo>
                <a:cubicBezTo>
                  <a:pt x="513" y="1778"/>
                  <a:pt x="518" y="1778"/>
                  <a:pt x="522" y="1778"/>
                </a:cubicBezTo>
                <a:lnTo>
                  <a:pt x="522" y="1778"/>
                </a:lnTo>
                <a:cubicBezTo>
                  <a:pt x="395" y="1807"/>
                  <a:pt x="266" y="1857"/>
                  <a:pt x="168" y="1945"/>
                </a:cubicBezTo>
                <a:cubicBezTo>
                  <a:pt x="69" y="2043"/>
                  <a:pt x="1" y="2181"/>
                  <a:pt x="21" y="2309"/>
                </a:cubicBezTo>
                <a:cubicBezTo>
                  <a:pt x="40" y="2447"/>
                  <a:pt x="128" y="2555"/>
                  <a:pt x="227" y="2644"/>
                </a:cubicBezTo>
                <a:cubicBezTo>
                  <a:pt x="486" y="2876"/>
                  <a:pt x="987" y="3043"/>
                  <a:pt x="1452" y="3043"/>
                </a:cubicBezTo>
                <a:cubicBezTo>
                  <a:pt x="1500" y="3043"/>
                  <a:pt x="1548" y="3041"/>
                  <a:pt x="1595" y="3037"/>
                </a:cubicBezTo>
                <a:cubicBezTo>
                  <a:pt x="1989" y="3018"/>
                  <a:pt x="2333" y="2870"/>
                  <a:pt x="2481" y="2555"/>
                </a:cubicBezTo>
                <a:cubicBezTo>
                  <a:pt x="2510" y="2476"/>
                  <a:pt x="2530" y="2408"/>
                  <a:pt x="2540" y="2319"/>
                </a:cubicBezTo>
                <a:cubicBezTo>
                  <a:pt x="2549" y="2211"/>
                  <a:pt x="2540" y="2102"/>
                  <a:pt x="2481" y="2014"/>
                </a:cubicBezTo>
                <a:cubicBezTo>
                  <a:pt x="2431" y="1916"/>
                  <a:pt x="2363" y="1857"/>
                  <a:pt x="2264" y="1846"/>
                </a:cubicBezTo>
                <a:cubicBezTo>
                  <a:pt x="2382" y="1738"/>
                  <a:pt x="2471" y="1581"/>
                  <a:pt x="2490" y="1413"/>
                </a:cubicBezTo>
                <a:cubicBezTo>
                  <a:pt x="2501" y="1246"/>
                  <a:pt x="2422" y="1069"/>
                  <a:pt x="2274" y="1000"/>
                </a:cubicBezTo>
                <a:cubicBezTo>
                  <a:pt x="2206" y="964"/>
                  <a:pt x="2120" y="940"/>
                  <a:pt x="2040" y="940"/>
                </a:cubicBezTo>
                <a:cubicBezTo>
                  <a:pt x="1945" y="940"/>
                  <a:pt x="1859" y="974"/>
                  <a:pt x="1821" y="1059"/>
                </a:cubicBezTo>
                <a:cubicBezTo>
                  <a:pt x="1880" y="843"/>
                  <a:pt x="1871" y="617"/>
                  <a:pt x="1782" y="420"/>
                </a:cubicBezTo>
                <a:cubicBezTo>
                  <a:pt x="1694" y="223"/>
                  <a:pt x="1516" y="65"/>
                  <a:pt x="1300" y="16"/>
                </a:cubicBezTo>
                <a:cubicBezTo>
                  <a:pt x="1257" y="6"/>
                  <a:pt x="1211" y="1"/>
                  <a:pt x="1166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19"/>
          <p:cNvSpPr/>
          <p:nvPr/>
        </p:nvSpPr>
        <p:spPr>
          <a:xfrm flipH="1">
            <a:off x="302733" y="2285822"/>
            <a:ext cx="83825" cy="426439"/>
          </a:xfrm>
          <a:custGeom>
            <a:avLst/>
            <a:gdLst/>
            <a:ahLst/>
            <a:cxnLst/>
            <a:rect l="l" t="t" r="r" b="b"/>
            <a:pathLst>
              <a:path w="424" h="2157" extrusionOk="0">
                <a:moveTo>
                  <a:pt x="217" y="1"/>
                </a:moveTo>
                <a:lnTo>
                  <a:pt x="197" y="425"/>
                </a:lnTo>
                <a:lnTo>
                  <a:pt x="0" y="178"/>
                </a:lnTo>
                <a:lnTo>
                  <a:pt x="0" y="228"/>
                </a:lnTo>
                <a:lnTo>
                  <a:pt x="188" y="543"/>
                </a:lnTo>
                <a:lnTo>
                  <a:pt x="168" y="838"/>
                </a:lnTo>
                <a:lnTo>
                  <a:pt x="50" y="739"/>
                </a:lnTo>
                <a:lnTo>
                  <a:pt x="50" y="739"/>
                </a:lnTo>
                <a:lnTo>
                  <a:pt x="70" y="798"/>
                </a:lnTo>
                <a:lnTo>
                  <a:pt x="168" y="917"/>
                </a:lnTo>
                <a:lnTo>
                  <a:pt x="99" y="2157"/>
                </a:lnTo>
                <a:lnTo>
                  <a:pt x="286" y="2107"/>
                </a:lnTo>
                <a:lnTo>
                  <a:pt x="276" y="749"/>
                </a:lnTo>
                <a:lnTo>
                  <a:pt x="424" y="365"/>
                </a:lnTo>
                <a:lnTo>
                  <a:pt x="424" y="306"/>
                </a:lnTo>
                <a:lnTo>
                  <a:pt x="276" y="631"/>
                </a:lnTo>
                <a:lnTo>
                  <a:pt x="276" y="80"/>
                </a:lnTo>
                <a:lnTo>
                  <a:pt x="21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19"/>
          <p:cNvSpPr/>
          <p:nvPr/>
        </p:nvSpPr>
        <p:spPr>
          <a:xfrm flipH="1">
            <a:off x="898008" y="1939254"/>
            <a:ext cx="428218" cy="511054"/>
          </a:xfrm>
          <a:custGeom>
            <a:avLst/>
            <a:gdLst/>
            <a:ahLst/>
            <a:cxnLst/>
            <a:rect l="l" t="t" r="r" b="b"/>
            <a:pathLst>
              <a:path w="2166" h="2585" extrusionOk="0">
                <a:moveTo>
                  <a:pt x="993" y="1"/>
                </a:moveTo>
                <a:cubicBezTo>
                  <a:pt x="846" y="1"/>
                  <a:pt x="697" y="62"/>
                  <a:pt x="611" y="179"/>
                </a:cubicBezTo>
                <a:cubicBezTo>
                  <a:pt x="561" y="249"/>
                  <a:pt x="473" y="406"/>
                  <a:pt x="453" y="583"/>
                </a:cubicBezTo>
                <a:cubicBezTo>
                  <a:pt x="443" y="701"/>
                  <a:pt x="463" y="819"/>
                  <a:pt x="532" y="938"/>
                </a:cubicBezTo>
                <a:cubicBezTo>
                  <a:pt x="515" y="935"/>
                  <a:pt x="498" y="934"/>
                  <a:pt x="481" y="934"/>
                </a:cubicBezTo>
                <a:cubicBezTo>
                  <a:pt x="345" y="934"/>
                  <a:pt x="201" y="1002"/>
                  <a:pt x="158" y="1124"/>
                </a:cubicBezTo>
                <a:cubicBezTo>
                  <a:pt x="128" y="1213"/>
                  <a:pt x="158" y="1312"/>
                  <a:pt x="207" y="1371"/>
                </a:cubicBezTo>
                <a:cubicBezTo>
                  <a:pt x="260" y="1432"/>
                  <a:pt x="338" y="1511"/>
                  <a:pt x="417" y="1511"/>
                </a:cubicBezTo>
                <a:cubicBezTo>
                  <a:pt x="426" y="1511"/>
                  <a:pt x="434" y="1510"/>
                  <a:pt x="443" y="1508"/>
                </a:cubicBezTo>
                <a:lnTo>
                  <a:pt x="443" y="1508"/>
                </a:lnTo>
                <a:cubicBezTo>
                  <a:pt x="335" y="1537"/>
                  <a:pt x="217" y="1577"/>
                  <a:pt x="138" y="1656"/>
                </a:cubicBezTo>
                <a:cubicBezTo>
                  <a:pt x="49" y="1734"/>
                  <a:pt x="0" y="1852"/>
                  <a:pt x="20" y="1961"/>
                </a:cubicBezTo>
                <a:cubicBezTo>
                  <a:pt x="30" y="2079"/>
                  <a:pt x="108" y="2178"/>
                  <a:pt x="197" y="2246"/>
                </a:cubicBezTo>
                <a:cubicBezTo>
                  <a:pt x="413" y="2444"/>
                  <a:pt x="842" y="2584"/>
                  <a:pt x="1245" y="2584"/>
                </a:cubicBezTo>
                <a:cubicBezTo>
                  <a:pt x="1283" y="2584"/>
                  <a:pt x="1321" y="2583"/>
                  <a:pt x="1359" y="2581"/>
                </a:cubicBezTo>
                <a:cubicBezTo>
                  <a:pt x="1683" y="2561"/>
                  <a:pt x="1978" y="2443"/>
                  <a:pt x="2096" y="2167"/>
                </a:cubicBezTo>
                <a:cubicBezTo>
                  <a:pt x="2126" y="2108"/>
                  <a:pt x="2146" y="2040"/>
                  <a:pt x="2155" y="1970"/>
                </a:cubicBezTo>
                <a:cubicBezTo>
                  <a:pt x="2165" y="1882"/>
                  <a:pt x="2146" y="1784"/>
                  <a:pt x="2106" y="1705"/>
                </a:cubicBezTo>
                <a:cubicBezTo>
                  <a:pt x="2067" y="1626"/>
                  <a:pt x="2008" y="1577"/>
                  <a:pt x="1919" y="1577"/>
                </a:cubicBezTo>
                <a:cubicBezTo>
                  <a:pt x="2017" y="1478"/>
                  <a:pt x="2096" y="1351"/>
                  <a:pt x="2106" y="1203"/>
                </a:cubicBezTo>
                <a:cubicBezTo>
                  <a:pt x="2116" y="1065"/>
                  <a:pt x="2047" y="918"/>
                  <a:pt x="1929" y="849"/>
                </a:cubicBezTo>
                <a:cubicBezTo>
                  <a:pt x="1870" y="821"/>
                  <a:pt x="1797" y="803"/>
                  <a:pt x="1729" y="803"/>
                </a:cubicBezTo>
                <a:cubicBezTo>
                  <a:pt x="1649" y="803"/>
                  <a:pt x="1577" y="829"/>
                  <a:pt x="1545" y="898"/>
                </a:cubicBezTo>
                <a:cubicBezTo>
                  <a:pt x="1595" y="721"/>
                  <a:pt x="1584" y="524"/>
                  <a:pt x="1506" y="357"/>
                </a:cubicBezTo>
                <a:cubicBezTo>
                  <a:pt x="1427" y="190"/>
                  <a:pt x="1280" y="52"/>
                  <a:pt x="1103" y="13"/>
                </a:cubicBezTo>
                <a:cubicBezTo>
                  <a:pt x="1067" y="5"/>
                  <a:pt x="1030" y="1"/>
                  <a:pt x="993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19"/>
          <p:cNvSpPr/>
          <p:nvPr/>
        </p:nvSpPr>
        <p:spPr>
          <a:xfrm flipH="1">
            <a:off x="1065262" y="2253004"/>
            <a:ext cx="72358" cy="361989"/>
          </a:xfrm>
          <a:custGeom>
            <a:avLst/>
            <a:gdLst/>
            <a:ahLst/>
            <a:cxnLst/>
            <a:rect l="l" t="t" r="r" b="b"/>
            <a:pathLst>
              <a:path w="366" h="1831" extrusionOk="0">
                <a:moveTo>
                  <a:pt x="188" y="0"/>
                </a:moveTo>
                <a:lnTo>
                  <a:pt x="168" y="364"/>
                </a:lnTo>
                <a:lnTo>
                  <a:pt x="1" y="147"/>
                </a:lnTo>
                <a:lnTo>
                  <a:pt x="1" y="197"/>
                </a:lnTo>
                <a:lnTo>
                  <a:pt x="168" y="462"/>
                </a:lnTo>
                <a:lnTo>
                  <a:pt x="149" y="709"/>
                </a:lnTo>
                <a:lnTo>
                  <a:pt x="50" y="630"/>
                </a:lnTo>
                <a:lnTo>
                  <a:pt x="50" y="630"/>
                </a:lnTo>
                <a:lnTo>
                  <a:pt x="60" y="679"/>
                </a:lnTo>
                <a:lnTo>
                  <a:pt x="149" y="777"/>
                </a:lnTo>
                <a:lnTo>
                  <a:pt x="90" y="1830"/>
                </a:lnTo>
                <a:lnTo>
                  <a:pt x="247" y="1791"/>
                </a:lnTo>
                <a:lnTo>
                  <a:pt x="237" y="630"/>
                </a:lnTo>
                <a:lnTo>
                  <a:pt x="365" y="315"/>
                </a:lnTo>
                <a:lnTo>
                  <a:pt x="365" y="265"/>
                </a:lnTo>
                <a:lnTo>
                  <a:pt x="237" y="531"/>
                </a:lnTo>
                <a:lnTo>
                  <a:pt x="237" y="69"/>
                </a:lnTo>
                <a:lnTo>
                  <a:pt x="188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19"/>
          <p:cNvSpPr/>
          <p:nvPr/>
        </p:nvSpPr>
        <p:spPr>
          <a:xfrm flipH="1">
            <a:off x="1691773" y="1962385"/>
            <a:ext cx="350522" cy="419915"/>
          </a:xfrm>
          <a:custGeom>
            <a:avLst/>
            <a:gdLst/>
            <a:ahLst/>
            <a:cxnLst/>
            <a:rect l="l" t="t" r="r" b="b"/>
            <a:pathLst>
              <a:path w="1773" h="2124" extrusionOk="0">
                <a:moveTo>
                  <a:pt x="803" y="0"/>
                </a:moveTo>
                <a:cubicBezTo>
                  <a:pt x="686" y="0"/>
                  <a:pt x="571" y="50"/>
                  <a:pt x="502" y="141"/>
                </a:cubicBezTo>
                <a:cubicBezTo>
                  <a:pt x="463" y="200"/>
                  <a:pt x="384" y="329"/>
                  <a:pt x="375" y="476"/>
                </a:cubicBezTo>
                <a:cubicBezTo>
                  <a:pt x="365" y="574"/>
                  <a:pt x="375" y="673"/>
                  <a:pt x="434" y="771"/>
                </a:cubicBezTo>
                <a:cubicBezTo>
                  <a:pt x="424" y="770"/>
                  <a:pt x="415" y="770"/>
                  <a:pt x="405" y="770"/>
                </a:cubicBezTo>
                <a:cubicBezTo>
                  <a:pt x="293" y="770"/>
                  <a:pt x="165" y="820"/>
                  <a:pt x="129" y="928"/>
                </a:cubicBezTo>
                <a:cubicBezTo>
                  <a:pt x="109" y="998"/>
                  <a:pt x="119" y="1076"/>
                  <a:pt x="168" y="1125"/>
                </a:cubicBezTo>
                <a:cubicBezTo>
                  <a:pt x="214" y="1180"/>
                  <a:pt x="277" y="1244"/>
                  <a:pt x="349" y="1244"/>
                </a:cubicBezTo>
                <a:cubicBezTo>
                  <a:pt x="354" y="1244"/>
                  <a:pt x="359" y="1244"/>
                  <a:pt x="365" y="1243"/>
                </a:cubicBezTo>
                <a:lnTo>
                  <a:pt x="365" y="1243"/>
                </a:lnTo>
                <a:cubicBezTo>
                  <a:pt x="266" y="1263"/>
                  <a:pt x="178" y="1293"/>
                  <a:pt x="109" y="1361"/>
                </a:cubicBezTo>
                <a:cubicBezTo>
                  <a:pt x="40" y="1420"/>
                  <a:pt x="1" y="1519"/>
                  <a:pt x="10" y="1617"/>
                </a:cubicBezTo>
                <a:cubicBezTo>
                  <a:pt x="21" y="1706"/>
                  <a:pt x="89" y="1785"/>
                  <a:pt x="158" y="1853"/>
                </a:cubicBezTo>
                <a:cubicBezTo>
                  <a:pt x="336" y="2005"/>
                  <a:pt x="683" y="2124"/>
                  <a:pt x="1009" y="2124"/>
                </a:cubicBezTo>
                <a:cubicBezTo>
                  <a:pt x="1044" y="2124"/>
                  <a:pt x="1078" y="2122"/>
                  <a:pt x="1113" y="2120"/>
                </a:cubicBezTo>
                <a:cubicBezTo>
                  <a:pt x="1388" y="2109"/>
                  <a:pt x="1624" y="2001"/>
                  <a:pt x="1723" y="1785"/>
                </a:cubicBezTo>
                <a:cubicBezTo>
                  <a:pt x="1742" y="1735"/>
                  <a:pt x="1762" y="1676"/>
                  <a:pt x="1762" y="1617"/>
                </a:cubicBezTo>
                <a:cubicBezTo>
                  <a:pt x="1772" y="1549"/>
                  <a:pt x="1762" y="1470"/>
                  <a:pt x="1733" y="1401"/>
                </a:cubicBezTo>
                <a:cubicBezTo>
                  <a:pt x="1694" y="1342"/>
                  <a:pt x="1644" y="1293"/>
                  <a:pt x="1576" y="1293"/>
                </a:cubicBezTo>
                <a:cubicBezTo>
                  <a:pt x="1654" y="1214"/>
                  <a:pt x="1723" y="1106"/>
                  <a:pt x="1733" y="987"/>
                </a:cubicBezTo>
                <a:cubicBezTo>
                  <a:pt x="1742" y="869"/>
                  <a:pt x="1683" y="751"/>
                  <a:pt x="1585" y="692"/>
                </a:cubicBezTo>
                <a:cubicBezTo>
                  <a:pt x="1538" y="671"/>
                  <a:pt x="1482" y="657"/>
                  <a:pt x="1429" y="657"/>
                </a:cubicBezTo>
                <a:cubicBezTo>
                  <a:pt x="1360" y="657"/>
                  <a:pt x="1298" y="680"/>
                  <a:pt x="1270" y="742"/>
                </a:cubicBezTo>
                <a:cubicBezTo>
                  <a:pt x="1309" y="594"/>
                  <a:pt x="1300" y="436"/>
                  <a:pt x="1241" y="299"/>
                </a:cubicBezTo>
                <a:cubicBezTo>
                  <a:pt x="1172" y="161"/>
                  <a:pt x="1054" y="43"/>
                  <a:pt x="906" y="14"/>
                </a:cubicBezTo>
                <a:cubicBezTo>
                  <a:pt x="872" y="5"/>
                  <a:pt x="838" y="0"/>
                  <a:pt x="803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19"/>
          <p:cNvSpPr/>
          <p:nvPr/>
        </p:nvSpPr>
        <p:spPr>
          <a:xfrm flipH="1">
            <a:off x="1827989" y="2219790"/>
            <a:ext cx="58519" cy="297934"/>
          </a:xfrm>
          <a:custGeom>
            <a:avLst/>
            <a:gdLst/>
            <a:ahLst/>
            <a:cxnLst/>
            <a:rect l="l" t="t" r="r" b="b"/>
            <a:pathLst>
              <a:path w="296" h="1507" extrusionOk="0">
                <a:moveTo>
                  <a:pt x="147" y="0"/>
                </a:moveTo>
                <a:lnTo>
                  <a:pt x="138" y="296"/>
                </a:lnTo>
                <a:lnTo>
                  <a:pt x="0" y="129"/>
                </a:lnTo>
                <a:lnTo>
                  <a:pt x="0" y="158"/>
                </a:lnTo>
                <a:lnTo>
                  <a:pt x="128" y="374"/>
                </a:lnTo>
                <a:lnTo>
                  <a:pt x="118" y="581"/>
                </a:lnTo>
                <a:lnTo>
                  <a:pt x="29" y="512"/>
                </a:lnTo>
                <a:lnTo>
                  <a:pt x="49" y="562"/>
                </a:lnTo>
                <a:lnTo>
                  <a:pt x="118" y="640"/>
                </a:lnTo>
                <a:lnTo>
                  <a:pt x="69" y="1506"/>
                </a:lnTo>
                <a:lnTo>
                  <a:pt x="197" y="1477"/>
                </a:lnTo>
                <a:lnTo>
                  <a:pt x="187" y="522"/>
                </a:lnTo>
                <a:lnTo>
                  <a:pt x="295" y="256"/>
                </a:lnTo>
                <a:lnTo>
                  <a:pt x="295" y="217"/>
                </a:lnTo>
                <a:lnTo>
                  <a:pt x="187" y="444"/>
                </a:lnTo>
                <a:lnTo>
                  <a:pt x="187" y="59"/>
                </a:lnTo>
                <a:lnTo>
                  <a:pt x="147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19"/>
          <p:cNvSpPr/>
          <p:nvPr/>
        </p:nvSpPr>
        <p:spPr>
          <a:xfrm flipH="1">
            <a:off x="2483760" y="1984527"/>
            <a:ext cx="276385" cy="329368"/>
          </a:xfrm>
          <a:custGeom>
            <a:avLst/>
            <a:gdLst/>
            <a:ahLst/>
            <a:cxnLst/>
            <a:rect l="l" t="t" r="r" b="b"/>
            <a:pathLst>
              <a:path w="1398" h="1666" extrusionOk="0">
                <a:moveTo>
                  <a:pt x="642" y="0"/>
                </a:moveTo>
                <a:cubicBezTo>
                  <a:pt x="548" y="0"/>
                  <a:pt x="456" y="41"/>
                  <a:pt x="394" y="118"/>
                </a:cubicBezTo>
                <a:cubicBezTo>
                  <a:pt x="365" y="157"/>
                  <a:pt x="306" y="256"/>
                  <a:pt x="296" y="374"/>
                </a:cubicBezTo>
                <a:cubicBezTo>
                  <a:pt x="286" y="453"/>
                  <a:pt x="296" y="531"/>
                  <a:pt x="345" y="610"/>
                </a:cubicBezTo>
                <a:cubicBezTo>
                  <a:pt x="335" y="609"/>
                  <a:pt x="325" y="609"/>
                  <a:pt x="314" y="609"/>
                </a:cubicBezTo>
                <a:cubicBezTo>
                  <a:pt x="225" y="609"/>
                  <a:pt x="135" y="648"/>
                  <a:pt x="109" y="728"/>
                </a:cubicBezTo>
                <a:cubicBezTo>
                  <a:pt x="89" y="777"/>
                  <a:pt x="99" y="846"/>
                  <a:pt x="138" y="886"/>
                </a:cubicBezTo>
                <a:cubicBezTo>
                  <a:pt x="174" y="922"/>
                  <a:pt x="227" y="975"/>
                  <a:pt x="274" y="975"/>
                </a:cubicBezTo>
                <a:cubicBezTo>
                  <a:pt x="278" y="975"/>
                  <a:pt x="282" y="975"/>
                  <a:pt x="286" y="974"/>
                </a:cubicBezTo>
                <a:lnTo>
                  <a:pt x="286" y="974"/>
                </a:lnTo>
                <a:cubicBezTo>
                  <a:pt x="217" y="994"/>
                  <a:pt x="148" y="1023"/>
                  <a:pt x="89" y="1072"/>
                </a:cubicBezTo>
                <a:cubicBezTo>
                  <a:pt x="40" y="1122"/>
                  <a:pt x="0" y="1190"/>
                  <a:pt x="11" y="1269"/>
                </a:cubicBezTo>
                <a:cubicBezTo>
                  <a:pt x="20" y="1338"/>
                  <a:pt x="70" y="1407"/>
                  <a:pt x="129" y="1456"/>
                </a:cubicBezTo>
                <a:cubicBezTo>
                  <a:pt x="271" y="1581"/>
                  <a:pt x="543" y="1665"/>
                  <a:pt x="798" y="1665"/>
                </a:cubicBezTo>
                <a:cubicBezTo>
                  <a:pt x="825" y="1665"/>
                  <a:pt x="851" y="1665"/>
                  <a:pt x="877" y="1663"/>
                </a:cubicBezTo>
                <a:cubicBezTo>
                  <a:pt x="1093" y="1653"/>
                  <a:pt x="1280" y="1575"/>
                  <a:pt x="1358" y="1397"/>
                </a:cubicBezTo>
                <a:cubicBezTo>
                  <a:pt x="1378" y="1358"/>
                  <a:pt x="1388" y="1319"/>
                  <a:pt x="1388" y="1269"/>
                </a:cubicBezTo>
                <a:cubicBezTo>
                  <a:pt x="1398" y="1210"/>
                  <a:pt x="1388" y="1151"/>
                  <a:pt x="1358" y="1102"/>
                </a:cubicBezTo>
                <a:cubicBezTo>
                  <a:pt x="1339" y="1053"/>
                  <a:pt x="1299" y="1013"/>
                  <a:pt x="1240" y="1013"/>
                </a:cubicBezTo>
                <a:cubicBezTo>
                  <a:pt x="1310" y="954"/>
                  <a:pt x="1358" y="866"/>
                  <a:pt x="1369" y="777"/>
                </a:cubicBezTo>
                <a:cubicBezTo>
                  <a:pt x="1369" y="689"/>
                  <a:pt x="1329" y="590"/>
                  <a:pt x="1250" y="551"/>
                </a:cubicBezTo>
                <a:cubicBezTo>
                  <a:pt x="1210" y="533"/>
                  <a:pt x="1161" y="521"/>
                  <a:pt x="1117" y="521"/>
                </a:cubicBezTo>
                <a:cubicBezTo>
                  <a:pt x="1065" y="521"/>
                  <a:pt x="1020" y="538"/>
                  <a:pt x="1004" y="580"/>
                </a:cubicBezTo>
                <a:cubicBezTo>
                  <a:pt x="1034" y="462"/>
                  <a:pt x="1024" y="344"/>
                  <a:pt x="975" y="236"/>
                </a:cubicBezTo>
                <a:cubicBezTo>
                  <a:pt x="925" y="128"/>
                  <a:pt x="827" y="39"/>
                  <a:pt x="719" y="9"/>
                </a:cubicBezTo>
                <a:cubicBezTo>
                  <a:pt x="694" y="3"/>
                  <a:pt x="668" y="0"/>
                  <a:pt x="642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19"/>
          <p:cNvSpPr/>
          <p:nvPr/>
        </p:nvSpPr>
        <p:spPr>
          <a:xfrm flipH="1">
            <a:off x="2590715" y="2186775"/>
            <a:ext cx="46855" cy="233681"/>
          </a:xfrm>
          <a:custGeom>
            <a:avLst/>
            <a:gdLst/>
            <a:ahLst/>
            <a:cxnLst/>
            <a:rect l="l" t="t" r="r" b="b"/>
            <a:pathLst>
              <a:path w="237" h="1182" extrusionOk="0">
                <a:moveTo>
                  <a:pt x="119" y="0"/>
                </a:moveTo>
                <a:lnTo>
                  <a:pt x="109" y="237"/>
                </a:lnTo>
                <a:lnTo>
                  <a:pt x="1" y="99"/>
                </a:lnTo>
                <a:lnTo>
                  <a:pt x="1" y="128"/>
                </a:lnTo>
                <a:lnTo>
                  <a:pt x="109" y="296"/>
                </a:lnTo>
                <a:lnTo>
                  <a:pt x="99" y="463"/>
                </a:lnTo>
                <a:lnTo>
                  <a:pt x="30" y="404"/>
                </a:lnTo>
                <a:lnTo>
                  <a:pt x="40" y="433"/>
                </a:lnTo>
                <a:lnTo>
                  <a:pt x="89" y="502"/>
                </a:lnTo>
                <a:lnTo>
                  <a:pt x="60" y="1181"/>
                </a:lnTo>
                <a:lnTo>
                  <a:pt x="158" y="1162"/>
                </a:lnTo>
                <a:lnTo>
                  <a:pt x="158" y="414"/>
                </a:lnTo>
                <a:lnTo>
                  <a:pt x="237" y="207"/>
                </a:lnTo>
                <a:lnTo>
                  <a:pt x="237" y="167"/>
                </a:lnTo>
                <a:lnTo>
                  <a:pt x="158" y="345"/>
                </a:lnTo>
                <a:lnTo>
                  <a:pt x="148" y="40"/>
                </a:lnTo>
                <a:lnTo>
                  <a:pt x="119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19"/>
          <p:cNvSpPr/>
          <p:nvPr/>
        </p:nvSpPr>
        <p:spPr>
          <a:xfrm flipH="1">
            <a:off x="298779" y="1894916"/>
            <a:ext cx="375828" cy="127912"/>
          </a:xfrm>
          <a:custGeom>
            <a:avLst/>
            <a:gdLst/>
            <a:ahLst/>
            <a:cxnLst/>
            <a:rect l="l" t="t" r="r" b="b"/>
            <a:pathLst>
              <a:path w="1901" h="647" extrusionOk="0">
                <a:moveTo>
                  <a:pt x="926" y="0"/>
                </a:moveTo>
                <a:cubicBezTo>
                  <a:pt x="867" y="0"/>
                  <a:pt x="803" y="20"/>
                  <a:pt x="739" y="66"/>
                </a:cubicBezTo>
                <a:cubicBezTo>
                  <a:pt x="661" y="174"/>
                  <a:pt x="650" y="272"/>
                  <a:pt x="690" y="361"/>
                </a:cubicBezTo>
                <a:cubicBezTo>
                  <a:pt x="601" y="361"/>
                  <a:pt x="523" y="410"/>
                  <a:pt x="473" y="480"/>
                </a:cubicBezTo>
                <a:cubicBezTo>
                  <a:pt x="424" y="410"/>
                  <a:pt x="346" y="361"/>
                  <a:pt x="257" y="361"/>
                </a:cubicBezTo>
                <a:cubicBezTo>
                  <a:pt x="119" y="361"/>
                  <a:pt x="1" y="480"/>
                  <a:pt x="1" y="627"/>
                </a:cubicBezTo>
                <a:lnTo>
                  <a:pt x="1" y="646"/>
                </a:lnTo>
                <a:lnTo>
                  <a:pt x="1890" y="646"/>
                </a:lnTo>
                <a:cubicBezTo>
                  <a:pt x="1890" y="637"/>
                  <a:pt x="1900" y="627"/>
                  <a:pt x="1900" y="617"/>
                </a:cubicBezTo>
                <a:cubicBezTo>
                  <a:pt x="1900" y="469"/>
                  <a:pt x="1782" y="361"/>
                  <a:pt x="1634" y="361"/>
                </a:cubicBezTo>
                <a:cubicBezTo>
                  <a:pt x="1566" y="361"/>
                  <a:pt x="1497" y="391"/>
                  <a:pt x="1457" y="430"/>
                </a:cubicBezTo>
                <a:cubicBezTo>
                  <a:pt x="1398" y="342"/>
                  <a:pt x="1300" y="272"/>
                  <a:pt x="1182" y="263"/>
                </a:cubicBezTo>
                <a:cubicBezTo>
                  <a:pt x="1182" y="117"/>
                  <a:pt x="1069" y="0"/>
                  <a:pt x="9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19"/>
          <p:cNvSpPr/>
          <p:nvPr/>
        </p:nvSpPr>
        <p:spPr>
          <a:xfrm flipH="1">
            <a:off x="2915734" y="1923978"/>
            <a:ext cx="375432" cy="128110"/>
          </a:xfrm>
          <a:custGeom>
            <a:avLst/>
            <a:gdLst/>
            <a:ahLst/>
            <a:cxnLst/>
            <a:rect l="l" t="t" r="r" b="b"/>
            <a:pathLst>
              <a:path w="1899" h="648" extrusionOk="0">
                <a:moveTo>
                  <a:pt x="973" y="0"/>
                </a:moveTo>
                <a:cubicBezTo>
                  <a:pt x="827" y="0"/>
                  <a:pt x="709" y="117"/>
                  <a:pt x="709" y="263"/>
                </a:cubicBezTo>
                <a:cubicBezTo>
                  <a:pt x="600" y="273"/>
                  <a:pt x="502" y="342"/>
                  <a:pt x="443" y="431"/>
                </a:cubicBezTo>
                <a:cubicBezTo>
                  <a:pt x="394" y="392"/>
                  <a:pt x="335" y="362"/>
                  <a:pt x="265" y="362"/>
                </a:cubicBezTo>
                <a:cubicBezTo>
                  <a:pt x="118" y="362"/>
                  <a:pt x="0" y="470"/>
                  <a:pt x="0" y="618"/>
                </a:cubicBezTo>
                <a:lnTo>
                  <a:pt x="0" y="647"/>
                </a:lnTo>
                <a:lnTo>
                  <a:pt x="1899" y="647"/>
                </a:lnTo>
                <a:lnTo>
                  <a:pt x="1899" y="628"/>
                </a:lnTo>
                <a:cubicBezTo>
                  <a:pt x="1899" y="480"/>
                  <a:pt x="1781" y="362"/>
                  <a:pt x="1643" y="362"/>
                </a:cubicBezTo>
                <a:cubicBezTo>
                  <a:pt x="1555" y="362"/>
                  <a:pt x="1476" y="411"/>
                  <a:pt x="1427" y="480"/>
                </a:cubicBezTo>
                <a:cubicBezTo>
                  <a:pt x="1378" y="411"/>
                  <a:pt x="1299" y="362"/>
                  <a:pt x="1210" y="362"/>
                </a:cubicBezTo>
                <a:cubicBezTo>
                  <a:pt x="1250" y="273"/>
                  <a:pt x="1240" y="175"/>
                  <a:pt x="1161" y="66"/>
                </a:cubicBezTo>
                <a:cubicBezTo>
                  <a:pt x="1098" y="20"/>
                  <a:pt x="1033" y="0"/>
                  <a:pt x="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3377;p19"/>
          <p:cNvSpPr/>
          <p:nvPr/>
        </p:nvSpPr>
        <p:spPr>
          <a:xfrm flipH="1">
            <a:off x="3275548" y="2006670"/>
            <a:ext cx="200665" cy="240799"/>
          </a:xfrm>
          <a:custGeom>
            <a:avLst/>
            <a:gdLst/>
            <a:ahLst/>
            <a:cxnLst/>
            <a:rect l="l" t="t" r="r" b="b"/>
            <a:pathLst>
              <a:path w="1015" h="1218" extrusionOk="0">
                <a:moveTo>
                  <a:pt x="462" y="0"/>
                </a:moveTo>
                <a:cubicBezTo>
                  <a:pt x="395" y="0"/>
                  <a:pt x="325" y="30"/>
                  <a:pt x="287" y="85"/>
                </a:cubicBezTo>
                <a:cubicBezTo>
                  <a:pt x="267" y="114"/>
                  <a:pt x="217" y="193"/>
                  <a:pt x="217" y="271"/>
                </a:cubicBezTo>
                <a:cubicBezTo>
                  <a:pt x="208" y="330"/>
                  <a:pt x="217" y="390"/>
                  <a:pt x="247" y="439"/>
                </a:cubicBezTo>
                <a:cubicBezTo>
                  <a:pt x="178" y="439"/>
                  <a:pt x="99" y="468"/>
                  <a:pt x="80" y="527"/>
                </a:cubicBezTo>
                <a:cubicBezTo>
                  <a:pt x="60" y="567"/>
                  <a:pt x="70" y="616"/>
                  <a:pt x="99" y="645"/>
                </a:cubicBezTo>
                <a:cubicBezTo>
                  <a:pt x="129" y="675"/>
                  <a:pt x="169" y="715"/>
                  <a:pt x="208" y="715"/>
                </a:cubicBezTo>
                <a:cubicBezTo>
                  <a:pt x="158" y="724"/>
                  <a:pt x="109" y="744"/>
                  <a:pt x="70" y="774"/>
                </a:cubicBezTo>
                <a:cubicBezTo>
                  <a:pt x="31" y="813"/>
                  <a:pt x="1" y="872"/>
                  <a:pt x="11" y="921"/>
                </a:cubicBezTo>
                <a:cubicBezTo>
                  <a:pt x="20" y="980"/>
                  <a:pt x="50" y="1019"/>
                  <a:pt x="90" y="1059"/>
                </a:cubicBezTo>
                <a:cubicBezTo>
                  <a:pt x="191" y="1151"/>
                  <a:pt x="403" y="1217"/>
                  <a:pt x="591" y="1217"/>
                </a:cubicBezTo>
                <a:cubicBezTo>
                  <a:pt x="605" y="1217"/>
                  <a:pt x="618" y="1217"/>
                  <a:pt x="631" y="1216"/>
                </a:cubicBezTo>
                <a:cubicBezTo>
                  <a:pt x="788" y="1207"/>
                  <a:pt x="926" y="1148"/>
                  <a:pt x="985" y="1019"/>
                </a:cubicBezTo>
                <a:cubicBezTo>
                  <a:pt x="995" y="990"/>
                  <a:pt x="1005" y="960"/>
                  <a:pt x="1005" y="921"/>
                </a:cubicBezTo>
                <a:cubicBezTo>
                  <a:pt x="1015" y="882"/>
                  <a:pt x="1005" y="842"/>
                  <a:pt x="985" y="803"/>
                </a:cubicBezTo>
                <a:cubicBezTo>
                  <a:pt x="965" y="763"/>
                  <a:pt x="936" y="744"/>
                  <a:pt x="897" y="734"/>
                </a:cubicBezTo>
                <a:cubicBezTo>
                  <a:pt x="946" y="695"/>
                  <a:pt x="985" y="636"/>
                  <a:pt x="985" y="567"/>
                </a:cubicBezTo>
                <a:cubicBezTo>
                  <a:pt x="995" y="498"/>
                  <a:pt x="956" y="429"/>
                  <a:pt x="897" y="400"/>
                </a:cubicBezTo>
                <a:cubicBezTo>
                  <a:pt x="870" y="386"/>
                  <a:pt x="838" y="377"/>
                  <a:pt x="808" y="377"/>
                </a:cubicBezTo>
                <a:cubicBezTo>
                  <a:pt x="772" y="377"/>
                  <a:pt x="740" y="391"/>
                  <a:pt x="729" y="429"/>
                </a:cubicBezTo>
                <a:cubicBezTo>
                  <a:pt x="749" y="341"/>
                  <a:pt x="739" y="252"/>
                  <a:pt x="709" y="173"/>
                </a:cubicBezTo>
                <a:cubicBezTo>
                  <a:pt x="670" y="94"/>
                  <a:pt x="602" y="26"/>
                  <a:pt x="513" y="6"/>
                </a:cubicBezTo>
                <a:cubicBezTo>
                  <a:pt x="496" y="2"/>
                  <a:pt x="479" y="0"/>
                  <a:pt x="462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19"/>
          <p:cNvSpPr/>
          <p:nvPr/>
        </p:nvSpPr>
        <p:spPr>
          <a:xfrm flipH="1">
            <a:off x="3353244" y="2153561"/>
            <a:ext cx="35191" cy="169627"/>
          </a:xfrm>
          <a:custGeom>
            <a:avLst/>
            <a:gdLst/>
            <a:ahLst/>
            <a:cxnLst/>
            <a:rect l="l" t="t" r="r" b="b"/>
            <a:pathLst>
              <a:path w="178" h="858" extrusionOk="0">
                <a:moveTo>
                  <a:pt x="177" y="129"/>
                </a:moveTo>
                <a:lnTo>
                  <a:pt x="167" y="149"/>
                </a:lnTo>
                <a:lnTo>
                  <a:pt x="164" y="157"/>
                </a:lnTo>
                <a:lnTo>
                  <a:pt x="177" y="129"/>
                </a:lnTo>
                <a:close/>
                <a:moveTo>
                  <a:pt x="88" y="1"/>
                </a:moveTo>
                <a:lnTo>
                  <a:pt x="79" y="168"/>
                </a:lnTo>
                <a:lnTo>
                  <a:pt x="9" y="70"/>
                </a:lnTo>
                <a:lnTo>
                  <a:pt x="0" y="90"/>
                </a:lnTo>
                <a:lnTo>
                  <a:pt x="79" y="217"/>
                </a:lnTo>
                <a:lnTo>
                  <a:pt x="79" y="335"/>
                </a:lnTo>
                <a:lnTo>
                  <a:pt x="29" y="296"/>
                </a:lnTo>
                <a:lnTo>
                  <a:pt x="29" y="316"/>
                </a:lnTo>
                <a:lnTo>
                  <a:pt x="69" y="365"/>
                </a:lnTo>
                <a:lnTo>
                  <a:pt x="39" y="857"/>
                </a:lnTo>
                <a:lnTo>
                  <a:pt x="39" y="857"/>
                </a:lnTo>
                <a:lnTo>
                  <a:pt x="118" y="838"/>
                </a:lnTo>
                <a:lnTo>
                  <a:pt x="118" y="296"/>
                </a:lnTo>
                <a:lnTo>
                  <a:pt x="164" y="157"/>
                </a:lnTo>
                <a:lnTo>
                  <a:pt x="118" y="257"/>
                </a:lnTo>
                <a:lnTo>
                  <a:pt x="118" y="31"/>
                </a:lnTo>
                <a:lnTo>
                  <a:pt x="88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19"/>
          <p:cNvSpPr txBox="1">
            <a:spLocks noGrp="1"/>
          </p:cNvSpPr>
          <p:nvPr>
            <p:ph type="title"/>
          </p:nvPr>
        </p:nvSpPr>
        <p:spPr>
          <a:xfrm>
            <a:off x="4382163" y="616500"/>
            <a:ext cx="39351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380" name="Google Shape;3380;p19"/>
          <p:cNvSpPr txBox="1">
            <a:spLocks noGrp="1"/>
          </p:cNvSpPr>
          <p:nvPr>
            <p:ph type="subTitle" idx="1"/>
          </p:nvPr>
        </p:nvSpPr>
        <p:spPr>
          <a:xfrm>
            <a:off x="4401663" y="1897175"/>
            <a:ext cx="3896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81" name="Google Shape;3381;p19"/>
          <p:cNvSpPr txBox="1">
            <a:spLocks noGrp="1"/>
          </p:cNvSpPr>
          <p:nvPr>
            <p:ph type="subTitle" idx="2"/>
          </p:nvPr>
        </p:nvSpPr>
        <p:spPr>
          <a:xfrm>
            <a:off x="4401663" y="2484125"/>
            <a:ext cx="38961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2" name="Google Shape;3382;p19"/>
          <p:cNvSpPr txBox="1"/>
          <p:nvPr/>
        </p:nvSpPr>
        <p:spPr>
          <a:xfrm>
            <a:off x="4606175" y="3725875"/>
            <a:ext cx="376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CRÉDITOS: este modelo de apresentação foi criado pelo </a:t>
            </a:r>
            <a:r>
              <a:rPr lang="pt-BR" sz="10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inclui ícones da </a:t>
            </a:r>
            <a:r>
              <a:rPr lang="pt-BR" sz="10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 infográficos e imagens da </a:t>
            </a:r>
            <a:r>
              <a:rPr lang="pt-BR" sz="10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383" name="Google Shape;3383;p19"/>
          <p:cNvGrpSpPr/>
          <p:nvPr/>
        </p:nvGrpSpPr>
        <p:grpSpPr>
          <a:xfrm>
            <a:off x="-138413" y="288406"/>
            <a:ext cx="9507858" cy="739644"/>
            <a:chOff x="-138413" y="288406"/>
            <a:chExt cx="9507858" cy="739644"/>
          </a:xfrm>
        </p:grpSpPr>
        <p:sp>
          <p:nvSpPr>
            <p:cNvPr id="3384" name="Google Shape;3384;p19"/>
            <p:cNvSpPr/>
            <p:nvPr/>
          </p:nvSpPr>
          <p:spPr>
            <a:xfrm>
              <a:off x="4145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9"/>
            <p:cNvSpPr/>
            <p:nvPr/>
          </p:nvSpPr>
          <p:spPr>
            <a:xfrm>
              <a:off x="-138413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9"/>
            <p:cNvSpPr/>
            <p:nvPr/>
          </p:nvSpPr>
          <p:spPr>
            <a:xfrm flipH="1">
              <a:off x="811923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9"/>
            <p:cNvSpPr/>
            <p:nvPr/>
          </p:nvSpPr>
          <p:spPr>
            <a:xfrm flipH="1">
              <a:off x="832932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8" name="Google Shape;3388;p19"/>
          <p:cNvSpPr/>
          <p:nvPr/>
        </p:nvSpPr>
        <p:spPr>
          <a:xfrm>
            <a:off x="1886500" y="167274"/>
            <a:ext cx="1756166" cy="601627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"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20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3391" name="Google Shape;3391;p20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3392" name="Google Shape;3392;p2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5" name="Google Shape;3475;p20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2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9" name="Google Shape;3559;p20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20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20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"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21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21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3589" name="Google Shape;3589;p2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2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2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2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2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2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2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2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2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2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2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2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2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2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2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2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2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2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2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2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2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2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2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2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2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2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2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2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2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2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2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2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2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2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2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2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2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2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2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2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2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2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2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2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2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2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2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2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2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2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2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2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2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2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2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2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2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2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2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2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2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2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2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2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2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2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2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2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2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2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2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2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2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2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2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2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2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2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2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2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2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2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2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21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2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2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2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2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2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2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2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2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2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2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2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2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2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2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2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2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2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2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2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2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2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2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2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2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2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2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2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2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2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2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2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2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2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2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2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2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2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2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2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2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2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2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2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2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2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2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2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2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2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2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2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2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2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2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2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2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2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2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2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2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2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2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2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2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2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2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2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2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2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2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2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2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2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2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2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2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2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2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2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2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2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2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2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21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2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2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2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21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2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21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2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2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21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21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21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21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21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21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21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21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21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21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21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21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2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21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21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21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21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3" name="Google Shape;10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7"/>
          <p:cNvGrpSpPr/>
          <p:nvPr/>
        </p:nvGrpSpPr>
        <p:grpSpPr>
          <a:xfrm flipH="1">
            <a:off x="1645044" y="4329065"/>
            <a:ext cx="250404" cy="549532"/>
            <a:chOff x="7248623" y="4329065"/>
            <a:chExt cx="250404" cy="549532"/>
          </a:xfrm>
        </p:grpSpPr>
        <p:sp>
          <p:nvSpPr>
            <p:cNvPr id="1065" name="Google Shape;1065;p7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7"/>
          <p:cNvGrpSpPr/>
          <p:nvPr/>
        </p:nvGrpSpPr>
        <p:grpSpPr>
          <a:xfrm flipH="1">
            <a:off x="7905562" y="4183314"/>
            <a:ext cx="275402" cy="601435"/>
            <a:chOff x="963107" y="4183314"/>
            <a:chExt cx="275402" cy="601435"/>
          </a:xfrm>
        </p:grpSpPr>
        <p:sp>
          <p:nvSpPr>
            <p:cNvPr id="1149" name="Google Shape;1149;p7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7"/>
          <p:cNvSpPr/>
          <p:nvPr/>
        </p:nvSpPr>
        <p:spPr>
          <a:xfrm flipH="1"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7"/>
          <p:cNvSpPr/>
          <p:nvPr/>
        </p:nvSpPr>
        <p:spPr>
          <a:xfrm>
            <a:off x="288327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7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7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7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7"/>
          <p:cNvSpPr/>
          <p:nvPr/>
        </p:nvSpPr>
        <p:spPr>
          <a:xfrm>
            <a:off x="4589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7"/>
          <p:cNvSpPr/>
          <p:nvPr/>
        </p:nvSpPr>
        <p:spPr>
          <a:xfrm>
            <a:off x="4631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7"/>
          <p:cNvSpPr/>
          <p:nvPr/>
        </p:nvSpPr>
        <p:spPr>
          <a:xfrm>
            <a:off x="5798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7"/>
          <p:cNvSpPr/>
          <p:nvPr/>
        </p:nvSpPr>
        <p:spPr>
          <a:xfrm>
            <a:off x="8614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7"/>
          <p:cNvSpPr/>
          <p:nvPr/>
        </p:nvSpPr>
        <p:spPr>
          <a:xfrm>
            <a:off x="9696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7"/>
          <p:cNvSpPr/>
          <p:nvPr/>
        </p:nvSpPr>
        <p:spPr>
          <a:xfrm>
            <a:off x="11010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7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7"/>
          <p:cNvSpPr/>
          <p:nvPr/>
        </p:nvSpPr>
        <p:spPr>
          <a:xfrm>
            <a:off x="719998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7"/>
          <p:cNvSpPr/>
          <p:nvPr/>
        </p:nvSpPr>
        <p:spPr>
          <a:xfrm>
            <a:off x="166987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7"/>
          <p:cNvSpPr/>
          <p:nvPr/>
        </p:nvSpPr>
        <p:spPr>
          <a:xfrm flipH="1">
            <a:off x="7761987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7"/>
          <p:cNvSpPr/>
          <p:nvPr/>
        </p:nvSpPr>
        <p:spPr>
          <a:xfrm flipH="1">
            <a:off x="7972072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7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249" name="Google Shape;1249;p7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9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1653" name="Google Shape;1653;p9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1654" name="Google Shape;1654;p9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9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9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9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9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9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9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9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9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9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9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9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9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1738" name="Google Shape;1738;p9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9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9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9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9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9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9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9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9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9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9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9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9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9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9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9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9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9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9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9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9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9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9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9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9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9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9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9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9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9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9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9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9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9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9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9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9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9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9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9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9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9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9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9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9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9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9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9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9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9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9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9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1" name="Google Shape;1821;p9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4" name="Google Shape;1844;p9"/>
          <p:cNvSpPr txBox="1">
            <a:spLocks noGrp="1"/>
          </p:cNvSpPr>
          <p:nvPr>
            <p:ph type="subTitle" idx="1"/>
          </p:nvPr>
        </p:nvSpPr>
        <p:spPr>
          <a:xfrm>
            <a:off x="720000" y="2647213"/>
            <a:ext cx="37125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9"/>
          <p:cNvSpPr txBox="1">
            <a:spLocks noGrp="1"/>
          </p:cNvSpPr>
          <p:nvPr>
            <p:ph type="title"/>
          </p:nvPr>
        </p:nvSpPr>
        <p:spPr>
          <a:xfrm>
            <a:off x="720000" y="1589388"/>
            <a:ext cx="44841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1"/>
          <p:cNvSpPr txBox="1">
            <a:spLocks noGrp="1"/>
          </p:cNvSpPr>
          <p:nvPr>
            <p:ph type="title" hasCustomPrompt="1"/>
          </p:nvPr>
        </p:nvSpPr>
        <p:spPr>
          <a:xfrm>
            <a:off x="1699487" y="1346513"/>
            <a:ext cx="5110500" cy="20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953" name="Google Shape;1953;p11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1954" name="Google Shape;1954;p11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1955" name="Google Shape;1955;p1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11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039" name="Google Shape;2039;p1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2" name="Google Shape;2122;p11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1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1"/>
            <p:cNvSpPr/>
            <p:nvPr/>
          </p:nvSpPr>
          <p:spPr>
            <a:xfrm>
              <a:off x="82328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1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1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1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1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1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1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1"/>
            <p:cNvSpPr/>
            <p:nvPr/>
          </p:nvSpPr>
          <p:spPr>
            <a:xfrm>
              <a:off x="4459427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1"/>
            <p:cNvSpPr/>
            <p:nvPr/>
          </p:nvSpPr>
          <p:spPr>
            <a:xfrm>
              <a:off x="4465571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1"/>
            <p:cNvSpPr/>
            <p:nvPr/>
          </p:nvSpPr>
          <p:spPr>
            <a:xfrm>
              <a:off x="4580180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1"/>
            <p:cNvSpPr/>
            <p:nvPr/>
          </p:nvSpPr>
          <p:spPr>
            <a:xfrm>
              <a:off x="4861514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1"/>
            <p:cNvSpPr/>
            <p:nvPr/>
          </p:nvSpPr>
          <p:spPr>
            <a:xfrm>
              <a:off x="4969980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1"/>
            <p:cNvSpPr/>
            <p:nvPr/>
          </p:nvSpPr>
          <p:spPr>
            <a:xfrm>
              <a:off x="5101537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1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1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1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1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11"/>
          <p:cNvGrpSpPr/>
          <p:nvPr/>
        </p:nvGrpSpPr>
        <p:grpSpPr>
          <a:xfrm>
            <a:off x="157750" y="1345551"/>
            <a:ext cx="1288813" cy="3737500"/>
            <a:chOff x="8274682" y="2833210"/>
            <a:chExt cx="775786" cy="2249609"/>
          </a:xfrm>
        </p:grpSpPr>
        <p:sp>
          <p:nvSpPr>
            <p:cNvPr id="2146" name="Google Shape;2146;p1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47" name="Google Shape;2147;p1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148" name="Google Shape;2148;p1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149" name="Google Shape;2149;p11"/>
          <p:cNvSpPr txBox="1">
            <a:spLocks noGrp="1"/>
          </p:cNvSpPr>
          <p:nvPr>
            <p:ph type="subTitle" idx="1"/>
          </p:nvPr>
        </p:nvSpPr>
        <p:spPr>
          <a:xfrm>
            <a:off x="1699477" y="3368400"/>
            <a:ext cx="4885500" cy="3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53" name="Google Shape;21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4" name="Google Shape;2154;p13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5" name="Google Shape;2155;p13"/>
          <p:cNvSpPr txBox="1">
            <a:spLocks noGrp="1"/>
          </p:cNvSpPr>
          <p:nvPr>
            <p:ph type="subTitle" idx="3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13"/>
          <p:cNvSpPr txBox="1">
            <a:spLocks noGrp="1"/>
          </p:cNvSpPr>
          <p:nvPr>
            <p:ph type="title" idx="4" hasCustomPrompt="1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7" name="Google Shape;2157;p13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8" name="Google Shape;2158;p13"/>
          <p:cNvSpPr txBox="1">
            <a:spLocks noGrp="1"/>
          </p:cNvSpPr>
          <p:nvPr>
            <p:ph type="subTitle" idx="6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9" name="Google Shape;2159;p13"/>
          <p:cNvSpPr txBox="1">
            <a:spLocks noGrp="1"/>
          </p:cNvSpPr>
          <p:nvPr>
            <p:ph type="title" idx="7" hasCustomPrompt="1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0" name="Google Shape;2160;p13"/>
          <p:cNvSpPr txBox="1">
            <a:spLocks noGrp="1"/>
          </p:cNvSpPr>
          <p:nvPr>
            <p:ph type="subTitle" idx="8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1" name="Google Shape;2161;p13"/>
          <p:cNvSpPr txBox="1">
            <a:spLocks noGrp="1"/>
          </p:cNvSpPr>
          <p:nvPr>
            <p:ph type="subTitle" idx="9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2" name="Google Shape;2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3" name="Google Shape;2163;p13"/>
          <p:cNvSpPr txBox="1">
            <a:spLocks noGrp="1"/>
          </p:cNvSpPr>
          <p:nvPr>
            <p:ph type="subTitle" idx="14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4" name="Google Shape;2164;p13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165" name="Google Shape;2165;p1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166" name="Google Shape;2166;p1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167" name="Google Shape;2167;p1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0" name="Google Shape;2250;p1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251" name="Google Shape;2251;p1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4" name="Google Shape;2334;p1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59" name="Google Shape;2359;p14"/>
          <p:cNvSpPr txBox="1">
            <a:spLocks noGrp="1"/>
          </p:cNvSpPr>
          <p:nvPr>
            <p:ph type="subTitle" idx="1"/>
          </p:nvPr>
        </p:nvSpPr>
        <p:spPr>
          <a:xfrm>
            <a:off x="1218575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360" name="Google Shape;2360;p14"/>
          <p:cNvSpPr txBox="1">
            <a:spLocks noGrp="1"/>
          </p:cNvSpPr>
          <p:nvPr>
            <p:ph type="subTitle" idx="2"/>
          </p:nvPr>
        </p:nvSpPr>
        <p:spPr>
          <a:xfrm>
            <a:off x="1039825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361" name="Google Shape;2361;p1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362" name="Google Shape;2362;p14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363" name="Google Shape;2363;p1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4" name="Google Shape;2364;p1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5" name="Google Shape;2365;p1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6" name="Google Shape;2366;p1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7" name="Google Shape;2367;p1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8" name="Google Shape;2368;p1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9" name="Google Shape;2369;p1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0" name="Google Shape;2370;p1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1" name="Google Shape;2371;p1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2" name="Google Shape;2372;p1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3" name="Google Shape;2373;p1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4" name="Google Shape;2374;p1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5" name="Google Shape;2375;p1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6" name="Google Shape;2376;p1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7" name="Google Shape;2377;p1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8" name="Google Shape;2378;p1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9" name="Google Shape;2379;p1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0" name="Google Shape;2380;p1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1" name="Google Shape;2381;p1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2" name="Google Shape;2382;p1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3" name="Google Shape;2383;p1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4" name="Google Shape;2384;p1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5" name="Google Shape;2385;p1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6" name="Google Shape;2386;p1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7" name="Google Shape;2387;p1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8" name="Google Shape;2388;p1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9" name="Google Shape;2389;p1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0" name="Google Shape;2390;p1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1" name="Google Shape;2391;p1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2" name="Google Shape;2392;p1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3" name="Google Shape;2393;p1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4" name="Google Shape;2394;p1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5" name="Google Shape;2395;p1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6" name="Google Shape;2396;p1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7" name="Google Shape;2397;p1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8" name="Google Shape;2398;p1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9" name="Google Shape;2399;p1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0" name="Google Shape;2400;p1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1" name="Google Shape;2401;p1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2" name="Google Shape;2402;p1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3" name="Google Shape;2403;p1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4" name="Google Shape;2404;p1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5" name="Google Shape;2405;p1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6" name="Google Shape;2406;p1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7" name="Google Shape;2407;p1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8" name="Google Shape;2408;p1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9" name="Google Shape;2409;p1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0" name="Google Shape;2410;p1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1" name="Google Shape;2411;p1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2" name="Google Shape;2412;p1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3" name="Google Shape;2413;p1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4" name="Google Shape;2414;p1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5" name="Google Shape;2415;p1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6" name="Google Shape;2416;p1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7" name="Google Shape;2417;p1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8" name="Google Shape;2418;p1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9" name="Google Shape;2419;p1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0" name="Google Shape;2420;p1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1" name="Google Shape;2421;p1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2" name="Google Shape;2422;p1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3" name="Google Shape;2423;p1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4" name="Google Shape;2424;p1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5" name="Google Shape;2425;p1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6" name="Google Shape;2426;p1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7" name="Google Shape;2427;p1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8" name="Google Shape;2428;p1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9" name="Google Shape;2429;p1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0" name="Google Shape;2430;p1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1" name="Google Shape;2431;p1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2" name="Google Shape;2432;p1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3" name="Google Shape;2433;p1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4" name="Google Shape;2434;p1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5" name="Google Shape;2435;p1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6" name="Google Shape;2436;p1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7" name="Google Shape;2437;p1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8" name="Google Shape;2438;p1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9" name="Google Shape;2439;p1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0" name="Google Shape;2440;p1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1" name="Google Shape;2441;p1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2" name="Google Shape;2442;p1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3" name="Google Shape;2443;p1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4" name="Google Shape;2444;p1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5" name="Google Shape;2445;p1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446" name="Google Shape;2446;p1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2447" name="Google Shape;2447;p1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8" name="Google Shape;2448;p1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9" name="Google Shape;2449;p1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0" name="Google Shape;2450;p1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1" name="Google Shape;2451;p1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2" name="Google Shape;2452;p1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3" name="Google Shape;2453;p1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4" name="Google Shape;2454;p1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5" name="Google Shape;2455;p1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6" name="Google Shape;2456;p1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7" name="Google Shape;2457;p1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8" name="Google Shape;2458;p1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9" name="Google Shape;2459;p1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0" name="Google Shape;2460;p1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1" name="Google Shape;2461;p1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2" name="Google Shape;2462;p1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3" name="Google Shape;2463;p1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4" name="Google Shape;2464;p1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5" name="Google Shape;2465;p1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6" name="Google Shape;2466;p1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7" name="Google Shape;2467;p1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8" name="Google Shape;2468;p1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9" name="Google Shape;2469;p1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0" name="Google Shape;2470;p1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1" name="Google Shape;2471;p1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2" name="Google Shape;2472;p1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3" name="Google Shape;2473;p1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4" name="Google Shape;2474;p1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5" name="Google Shape;2475;p1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6" name="Google Shape;2476;p1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7" name="Google Shape;2477;p1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8" name="Google Shape;2478;p1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9" name="Google Shape;2479;p1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0" name="Google Shape;2480;p1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1" name="Google Shape;2481;p1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2" name="Google Shape;2482;p1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3" name="Google Shape;2483;p1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4" name="Google Shape;2484;p1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5" name="Google Shape;2485;p1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6" name="Google Shape;2486;p1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7" name="Google Shape;2487;p1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8" name="Google Shape;2488;p1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9" name="Google Shape;2489;p1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0" name="Google Shape;2490;p1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1" name="Google Shape;2491;p1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2" name="Google Shape;2492;p1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3" name="Google Shape;2493;p1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4" name="Google Shape;2494;p1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5" name="Google Shape;2495;p1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6" name="Google Shape;2496;p1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7" name="Google Shape;2497;p1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8" name="Google Shape;2498;p1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9" name="Google Shape;2499;p1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0" name="Google Shape;2500;p1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1" name="Google Shape;2501;p1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2" name="Google Shape;2502;p1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3" name="Google Shape;2503;p1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4" name="Google Shape;2504;p1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5" name="Google Shape;2505;p1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6" name="Google Shape;2506;p1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7" name="Google Shape;2507;p1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8" name="Google Shape;2508;p1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9" name="Google Shape;2509;p1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0" name="Google Shape;2510;p1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1" name="Google Shape;2511;p1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2" name="Google Shape;2512;p1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3" name="Google Shape;2513;p1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4" name="Google Shape;2514;p1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5" name="Google Shape;2515;p1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6" name="Google Shape;2516;p1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7" name="Google Shape;2517;p1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8" name="Google Shape;2518;p1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9" name="Google Shape;2519;p1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0" name="Google Shape;2520;p1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1" name="Google Shape;2521;p1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2" name="Google Shape;2522;p1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3" name="Google Shape;2523;p1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4" name="Google Shape;2524;p1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5" name="Google Shape;2525;p1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6" name="Google Shape;2526;p1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7" name="Google Shape;2527;p1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8" name="Google Shape;2528;p1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9" name="Google Shape;2529;p1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2530" name="Google Shape;2530;p14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4" name="Google Shape;2554;p1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5" name="Google Shape;2555;p1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556" name="Google Shape;2556;p14"/>
          <p:cNvSpPr txBox="1">
            <a:spLocks noGrp="1"/>
          </p:cNvSpPr>
          <p:nvPr>
            <p:ph type="subTitle" idx="3"/>
          </p:nvPr>
        </p:nvSpPr>
        <p:spPr>
          <a:xfrm>
            <a:off x="3710000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57" name="Google Shape;2557;p14"/>
          <p:cNvSpPr txBox="1">
            <a:spLocks noGrp="1"/>
          </p:cNvSpPr>
          <p:nvPr>
            <p:ph type="subTitle" idx="4"/>
          </p:nvPr>
        </p:nvSpPr>
        <p:spPr>
          <a:xfrm>
            <a:off x="3531200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8" name="Google Shape;2558;p14"/>
          <p:cNvSpPr txBox="1">
            <a:spLocks noGrp="1"/>
          </p:cNvSpPr>
          <p:nvPr>
            <p:ph type="subTitle" idx="5"/>
          </p:nvPr>
        </p:nvSpPr>
        <p:spPr>
          <a:xfrm>
            <a:off x="6201375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59" name="Google Shape;2559;p14"/>
          <p:cNvSpPr txBox="1">
            <a:spLocks noGrp="1"/>
          </p:cNvSpPr>
          <p:nvPr>
            <p:ph type="subTitle" idx="6"/>
          </p:nvPr>
        </p:nvSpPr>
        <p:spPr>
          <a:xfrm>
            <a:off x="6022575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1"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16"/>
          <p:cNvSpPr txBox="1">
            <a:spLocks noGrp="1"/>
          </p:cNvSpPr>
          <p:nvPr>
            <p:ph type="subTitle" idx="1"/>
          </p:nvPr>
        </p:nvSpPr>
        <p:spPr>
          <a:xfrm>
            <a:off x="1239575" y="322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73" name="Google Shape;2773;p16"/>
          <p:cNvSpPr txBox="1">
            <a:spLocks noGrp="1"/>
          </p:cNvSpPr>
          <p:nvPr>
            <p:ph type="subTitle" idx="2"/>
          </p:nvPr>
        </p:nvSpPr>
        <p:spPr>
          <a:xfrm>
            <a:off x="848075" y="3689200"/>
            <a:ext cx="28647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774" name="Google Shape;2774;p16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775" name="Google Shape;2775;p16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776" name="Google Shape;2776;p1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77" name="Google Shape;2777;p1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78" name="Google Shape;2778;p1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79" name="Google Shape;2779;p1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0" name="Google Shape;2780;p1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1" name="Google Shape;2781;p1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2" name="Google Shape;2782;p1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3" name="Google Shape;2783;p1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4" name="Google Shape;2784;p1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5" name="Google Shape;2785;p1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6" name="Google Shape;2786;p1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7" name="Google Shape;2787;p1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8" name="Google Shape;2788;p1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9" name="Google Shape;2789;p1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0" name="Google Shape;2790;p1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1" name="Google Shape;2791;p1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2" name="Google Shape;2792;p1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3" name="Google Shape;2793;p1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4" name="Google Shape;2794;p1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5" name="Google Shape;2795;p1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6" name="Google Shape;2796;p1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7" name="Google Shape;2797;p1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8" name="Google Shape;2798;p1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9" name="Google Shape;2799;p1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0" name="Google Shape;2800;p1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1" name="Google Shape;2801;p1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2" name="Google Shape;2802;p1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3" name="Google Shape;2803;p1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4" name="Google Shape;2804;p1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5" name="Google Shape;2805;p1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6" name="Google Shape;2806;p1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7" name="Google Shape;2807;p1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8" name="Google Shape;2808;p1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9" name="Google Shape;2809;p1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0" name="Google Shape;2810;p1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1" name="Google Shape;2811;p1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2" name="Google Shape;2812;p1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3" name="Google Shape;2813;p1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4" name="Google Shape;2814;p1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5" name="Google Shape;2815;p1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6" name="Google Shape;2816;p1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7" name="Google Shape;2817;p1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8" name="Google Shape;2818;p1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9" name="Google Shape;2819;p1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0" name="Google Shape;2820;p1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1" name="Google Shape;2821;p1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2" name="Google Shape;2822;p1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3" name="Google Shape;2823;p1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4" name="Google Shape;2824;p1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5" name="Google Shape;2825;p1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6" name="Google Shape;2826;p1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7" name="Google Shape;2827;p1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8" name="Google Shape;2828;p1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9" name="Google Shape;2829;p1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0" name="Google Shape;2830;p1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1" name="Google Shape;2831;p1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2" name="Google Shape;2832;p1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3" name="Google Shape;2833;p1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4" name="Google Shape;2834;p1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5" name="Google Shape;2835;p1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6" name="Google Shape;2836;p1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7" name="Google Shape;2837;p1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8" name="Google Shape;2838;p1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9" name="Google Shape;2839;p1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0" name="Google Shape;2840;p1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1" name="Google Shape;2841;p1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2" name="Google Shape;2842;p1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3" name="Google Shape;2843;p1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4" name="Google Shape;2844;p1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5" name="Google Shape;2845;p1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6" name="Google Shape;2846;p1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7" name="Google Shape;2847;p1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8" name="Google Shape;2848;p1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9" name="Google Shape;2849;p1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0" name="Google Shape;2850;p1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1" name="Google Shape;2851;p1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2" name="Google Shape;2852;p1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3" name="Google Shape;2853;p1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4" name="Google Shape;2854;p1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5" name="Google Shape;2855;p1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6" name="Google Shape;2856;p1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7" name="Google Shape;2857;p1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8" name="Google Shape;2858;p1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859" name="Google Shape;2859;p16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2860" name="Google Shape;2860;p1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1" name="Google Shape;2861;p1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2" name="Google Shape;2862;p1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3" name="Google Shape;2863;p1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4" name="Google Shape;2864;p1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5" name="Google Shape;2865;p1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6" name="Google Shape;2866;p1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7" name="Google Shape;2867;p1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8" name="Google Shape;2868;p1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9" name="Google Shape;2869;p1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0" name="Google Shape;2870;p1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1" name="Google Shape;2871;p1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2" name="Google Shape;2872;p1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3" name="Google Shape;2873;p1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4" name="Google Shape;2874;p1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5" name="Google Shape;2875;p1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6" name="Google Shape;2876;p1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7" name="Google Shape;2877;p1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8" name="Google Shape;2878;p1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9" name="Google Shape;2879;p1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0" name="Google Shape;2880;p1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1" name="Google Shape;2881;p1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2" name="Google Shape;2882;p1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3" name="Google Shape;2883;p1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4" name="Google Shape;2884;p1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5" name="Google Shape;2885;p1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6" name="Google Shape;2886;p1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7" name="Google Shape;2887;p1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8" name="Google Shape;2888;p1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9" name="Google Shape;2889;p1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0" name="Google Shape;2890;p1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1" name="Google Shape;2891;p1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2" name="Google Shape;2892;p1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3" name="Google Shape;2893;p1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4" name="Google Shape;2894;p1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5" name="Google Shape;2895;p1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6" name="Google Shape;2896;p1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7" name="Google Shape;2897;p1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8" name="Google Shape;2898;p1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9" name="Google Shape;2899;p1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0" name="Google Shape;2900;p1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1" name="Google Shape;2901;p1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2" name="Google Shape;2902;p1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3" name="Google Shape;2903;p1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4" name="Google Shape;2904;p1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5" name="Google Shape;2905;p1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6" name="Google Shape;2906;p1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7" name="Google Shape;2907;p1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8" name="Google Shape;2908;p1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9" name="Google Shape;2909;p1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0" name="Google Shape;2910;p1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1" name="Google Shape;2911;p1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2" name="Google Shape;2912;p1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3" name="Google Shape;2913;p1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4" name="Google Shape;2914;p1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5" name="Google Shape;2915;p1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6" name="Google Shape;2916;p1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7" name="Google Shape;2917;p1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8" name="Google Shape;2918;p1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9" name="Google Shape;2919;p1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0" name="Google Shape;2920;p1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1" name="Google Shape;2921;p1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2" name="Google Shape;2922;p1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3" name="Google Shape;2923;p1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4" name="Google Shape;2924;p1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5" name="Google Shape;2925;p1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6" name="Google Shape;2926;p1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7" name="Google Shape;2927;p1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8" name="Google Shape;2928;p1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9" name="Google Shape;2929;p1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0" name="Google Shape;2930;p1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1" name="Google Shape;2931;p1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2" name="Google Shape;2932;p1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3" name="Google Shape;2933;p1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4" name="Google Shape;2934;p1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5" name="Google Shape;2935;p1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6" name="Google Shape;2936;p1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7" name="Google Shape;2937;p1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8" name="Google Shape;2938;p1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9" name="Google Shape;2939;p1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0" name="Google Shape;2940;p1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1" name="Google Shape;2941;p1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2" name="Google Shape;2942;p1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2943" name="Google Shape;2943;p16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4" name="Google Shape;2944;p16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5" name="Google Shape;2945;p16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6" name="Google Shape;2946;p16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7" name="Google Shape;2947;p16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8" name="Google Shape;2948;p16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9" name="Google Shape;2949;p16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0" name="Google Shape;2950;p16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1" name="Google Shape;2951;p16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2" name="Google Shape;2952;p16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3" name="Google Shape;2953;p16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4" name="Google Shape;2954;p16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5" name="Google Shape;2955;p16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6" name="Google Shape;2956;p16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7" name="Google Shape;2957;p16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8" name="Google Shape;2958;p16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9" name="Google Shape;2959;p16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0" name="Google Shape;2960;p16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1" name="Google Shape;2961;p16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2" name="Google Shape;2962;p16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3" name="Google Shape;2963;p16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4" name="Google Shape;2964;p16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5" name="Google Shape;2965;p16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966" name="Google Shape;2966;p16"/>
          <p:cNvSpPr txBox="1">
            <a:spLocks noGrp="1"/>
          </p:cNvSpPr>
          <p:nvPr>
            <p:ph type="subTitle" idx="3"/>
          </p:nvPr>
        </p:nvSpPr>
        <p:spPr>
          <a:xfrm>
            <a:off x="5822725" y="322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967" name="Google Shape;2967;p16"/>
          <p:cNvSpPr txBox="1">
            <a:spLocks noGrp="1"/>
          </p:cNvSpPr>
          <p:nvPr>
            <p:ph type="subTitle" idx="4"/>
          </p:nvPr>
        </p:nvSpPr>
        <p:spPr>
          <a:xfrm>
            <a:off x="5431225" y="3689200"/>
            <a:ext cx="28647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8" name="Google Shape;2968;p16"/>
          <p:cNvSpPr txBox="1">
            <a:spLocks noGrp="1"/>
          </p:cNvSpPr>
          <p:nvPr>
            <p:ph type="title" idx="5" hasCustomPrompt="1"/>
          </p:nvPr>
        </p:nvSpPr>
        <p:spPr>
          <a:xfrm>
            <a:off x="992825" y="1907725"/>
            <a:ext cx="2575200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9" name="Google Shape;2969;p16"/>
          <p:cNvSpPr txBox="1">
            <a:spLocks noGrp="1"/>
          </p:cNvSpPr>
          <p:nvPr>
            <p:ph type="title" idx="6" hasCustomPrompt="1"/>
          </p:nvPr>
        </p:nvSpPr>
        <p:spPr>
          <a:xfrm>
            <a:off x="5524525" y="1907725"/>
            <a:ext cx="2678100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972" name="Google Shape;2972;p17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973" name="Google Shape;2973;p17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974" name="Google Shape;2974;p1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5" name="Google Shape;2975;p1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6" name="Google Shape;2976;p1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7" name="Google Shape;2977;p1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8" name="Google Shape;2978;p1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9" name="Google Shape;2979;p1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0" name="Google Shape;2980;p1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1" name="Google Shape;2981;p1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2" name="Google Shape;2982;p1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3" name="Google Shape;2983;p1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4" name="Google Shape;2984;p1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5" name="Google Shape;2985;p1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6" name="Google Shape;2986;p1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7" name="Google Shape;2987;p1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8" name="Google Shape;2988;p1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89" name="Google Shape;2989;p1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0" name="Google Shape;2990;p1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1" name="Google Shape;2991;p1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2" name="Google Shape;2992;p1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3" name="Google Shape;2993;p1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4" name="Google Shape;2994;p1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5" name="Google Shape;2995;p1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6" name="Google Shape;2996;p1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7" name="Google Shape;2997;p1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8" name="Google Shape;2998;p1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99" name="Google Shape;2999;p1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0" name="Google Shape;3000;p1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1" name="Google Shape;3001;p1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2" name="Google Shape;3002;p1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3" name="Google Shape;3003;p1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4" name="Google Shape;3004;p1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5" name="Google Shape;3005;p1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6" name="Google Shape;3006;p1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7" name="Google Shape;3007;p1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8" name="Google Shape;3008;p1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09" name="Google Shape;3009;p1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0" name="Google Shape;3010;p1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1" name="Google Shape;3011;p1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2" name="Google Shape;3012;p1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3" name="Google Shape;3013;p1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4" name="Google Shape;3014;p1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5" name="Google Shape;3015;p1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6" name="Google Shape;3016;p1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7" name="Google Shape;3017;p1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8" name="Google Shape;3018;p1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19" name="Google Shape;3019;p1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0" name="Google Shape;3020;p1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1" name="Google Shape;3021;p1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2" name="Google Shape;3022;p1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3" name="Google Shape;3023;p1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4" name="Google Shape;3024;p1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5" name="Google Shape;3025;p1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6" name="Google Shape;3026;p1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7" name="Google Shape;3027;p1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8" name="Google Shape;3028;p1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29" name="Google Shape;3029;p1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0" name="Google Shape;3030;p1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1" name="Google Shape;3031;p1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2" name="Google Shape;3032;p1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3" name="Google Shape;3033;p1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4" name="Google Shape;3034;p1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5" name="Google Shape;3035;p1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6" name="Google Shape;3036;p1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7" name="Google Shape;3037;p1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8" name="Google Shape;3038;p1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39" name="Google Shape;3039;p1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0" name="Google Shape;3040;p1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1" name="Google Shape;3041;p1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2" name="Google Shape;3042;p1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3" name="Google Shape;3043;p1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4" name="Google Shape;3044;p1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5" name="Google Shape;3045;p1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6" name="Google Shape;3046;p1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7" name="Google Shape;3047;p1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8" name="Google Shape;3048;p1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49" name="Google Shape;3049;p1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0" name="Google Shape;3050;p1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1" name="Google Shape;3051;p1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2" name="Google Shape;3052;p1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3" name="Google Shape;3053;p1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4" name="Google Shape;3054;p1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5" name="Google Shape;3055;p1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6" name="Google Shape;3056;p1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057" name="Google Shape;3057;p17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058" name="Google Shape;3058;p1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59" name="Google Shape;3059;p1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0" name="Google Shape;3060;p1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1" name="Google Shape;3061;p1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2" name="Google Shape;3062;p1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3" name="Google Shape;3063;p1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4" name="Google Shape;3064;p1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5" name="Google Shape;3065;p1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6" name="Google Shape;3066;p1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7" name="Google Shape;3067;p1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8" name="Google Shape;3068;p1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69" name="Google Shape;3069;p1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0" name="Google Shape;3070;p1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1" name="Google Shape;3071;p1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2" name="Google Shape;3072;p1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3" name="Google Shape;3073;p1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4" name="Google Shape;3074;p1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5" name="Google Shape;3075;p1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9" name="Google Shape;3079;p1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0" name="Google Shape;3080;p1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1" name="Google Shape;3081;p1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2" name="Google Shape;3082;p1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3" name="Google Shape;3083;p1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4" name="Google Shape;3084;p1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5" name="Google Shape;3085;p1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6" name="Google Shape;3086;p1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7" name="Google Shape;3087;p1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8" name="Google Shape;3088;p1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89" name="Google Shape;3089;p1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0" name="Google Shape;3090;p1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1" name="Google Shape;3091;p1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2" name="Google Shape;3092;p1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3" name="Google Shape;3093;p1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4" name="Google Shape;3094;p1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5" name="Google Shape;3095;p1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6" name="Google Shape;3096;p1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7" name="Google Shape;3097;p1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8" name="Google Shape;3098;p1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99" name="Google Shape;3099;p1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0" name="Google Shape;3100;p1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1" name="Google Shape;3101;p1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2" name="Google Shape;3102;p1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3" name="Google Shape;3103;p1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4" name="Google Shape;3104;p1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5" name="Google Shape;3105;p1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6" name="Google Shape;3106;p1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7" name="Google Shape;3107;p1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8" name="Google Shape;3108;p1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09" name="Google Shape;3109;p1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0" name="Google Shape;3110;p1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1" name="Google Shape;3111;p1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2" name="Google Shape;3112;p1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3" name="Google Shape;3113;p1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4" name="Google Shape;3114;p1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5" name="Google Shape;3115;p1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6" name="Google Shape;3116;p1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7" name="Google Shape;3117;p1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8" name="Google Shape;3118;p1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19" name="Google Shape;3119;p1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0" name="Google Shape;3120;p1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1" name="Google Shape;3121;p1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2" name="Google Shape;3122;p1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3" name="Google Shape;3123;p1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4" name="Google Shape;3124;p1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5" name="Google Shape;3125;p1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6" name="Google Shape;3126;p1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7" name="Google Shape;3127;p1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8" name="Google Shape;3128;p1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29" name="Google Shape;3129;p1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0" name="Google Shape;3130;p1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1" name="Google Shape;3131;p1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2" name="Google Shape;3132;p1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3" name="Google Shape;3133;p1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4" name="Google Shape;3134;p1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5" name="Google Shape;3135;p1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6" name="Google Shape;3136;p1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7" name="Google Shape;3137;p1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8" name="Google Shape;3138;p1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39" name="Google Shape;3139;p1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40" name="Google Shape;3140;p1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141" name="Google Shape;3141;p17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8" name="Google Shape;3158;p17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9" name="Google Shape;3159;p1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0" name="Google Shape;3160;p17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1" name="Google Shape;3161;p17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2" name="Google Shape;3162;p17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3" name="Google Shape;3163;p17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24"/>
          <p:cNvSpPr txBox="1">
            <a:spLocks noGrp="1"/>
          </p:cNvSpPr>
          <p:nvPr>
            <p:ph type="ctrTitle"/>
          </p:nvPr>
        </p:nvSpPr>
        <p:spPr>
          <a:xfrm>
            <a:off x="4721446" y="694108"/>
            <a:ext cx="3576900" cy="1463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Cars</a:t>
            </a:r>
            <a:r>
              <a:rPr lang="pt-BR" dirty="0">
                <a:solidFill>
                  <a:schemeClr val="dk2"/>
                </a:solidFill>
              </a:rPr>
              <a:t> 365</a:t>
            </a:r>
            <a:endParaRPr dirty="0"/>
          </a:p>
        </p:txBody>
      </p:sp>
      <p:sp>
        <p:nvSpPr>
          <p:cNvPr id="3791" name="Google Shape;3791;p24"/>
          <p:cNvSpPr/>
          <p:nvPr/>
        </p:nvSpPr>
        <p:spPr>
          <a:xfrm>
            <a:off x="7949748" y="447781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24"/>
          <p:cNvSpPr/>
          <p:nvPr/>
        </p:nvSpPr>
        <p:spPr>
          <a:xfrm>
            <a:off x="2969221" y="17879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3" name="Google Shape;3793;p24"/>
          <p:cNvGrpSpPr/>
          <p:nvPr/>
        </p:nvGrpSpPr>
        <p:grpSpPr>
          <a:xfrm>
            <a:off x="-6036650" y="495300"/>
            <a:ext cx="10321971" cy="5233522"/>
            <a:chOff x="-6036650" y="495300"/>
            <a:chExt cx="10321971" cy="5233522"/>
          </a:xfrm>
        </p:grpSpPr>
        <p:sp>
          <p:nvSpPr>
            <p:cNvPr id="3794" name="Google Shape;3794;p24"/>
            <p:cNvSpPr/>
            <p:nvPr/>
          </p:nvSpPr>
          <p:spPr>
            <a:xfrm>
              <a:off x="443330" y="1460569"/>
              <a:ext cx="673061" cy="230582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4"/>
            <p:cNvSpPr/>
            <p:nvPr/>
          </p:nvSpPr>
          <p:spPr>
            <a:xfrm>
              <a:off x="-1754256" y="1833346"/>
              <a:ext cx="811527" cy="277546"/>
            </a:xfrm>
            <a:custGeom>
              <a:avLst/>
              <a:gdLst/>
              <a:ahLst/>
              <a:cxnLst/>
              <a:rect l="l" t="t" r="r" b="b"/>
              <a:pathLst>
                <a:path w="4459" h="1525" extrusionOk="0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4"/>
            <p:cNvSpPr/>
            <p:nvPr/>
          </p:nvSpPr>
          <p:spPr>
            <a:xfrm>
              <a:off x="1987059" y="2850348"/>
              <a:ext cx="539441" cy="1478002"/>
            </a:xfrm>
            <a:custGeom>
              <a:avLst/>
              <a:gdLst/>
              <a:ahLst/>
              <a:cxnLst/>
              <a:rect l="l" t="t" r="r" b="b"/>
              <a:pathLst>
                <a:path w="2964" h="8121" extrusionOk="0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4"/>
            <p:cNvSpPr/>
            <p:nvPr/>
          </p:nvSpPr>
          <p:spPr>
            <a:xfrm>
              <a:off x="3031359" y="2374061"/>
              <a:ext cx="575112" cy="1954289"/>
            </a:xfrm>
            <a:custGeom>
              <a:avLst/>
              <a:gdLst/>
              <a:ahLst/>
              <a:cxnLst/>
              <a:rect l="l" t="t" r="r" b="b"/>
              <a:pathLst>
                <a:path w="3160" h="10738" extrusionOk="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4"/>
            <p:cNvSpPr/>
            <p:nvPr/>
          </p:nvSpPr>
          <p:spPr>
            <a:xfrm>
              <a:off x="3477252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4"/>
            <p:cNvSpPr/>
            <p:nvPr/>
          </p:nvSpPr>
          <p:spPr>
            <a:xfrm>
              <a:off x="3384070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4"/>
            <p:cNvSpPr/>
            <p:nvPr/>
          </p:nvSpPr>
          <p:spPr>
            <a:xfrm>
              <a:off x="3291069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4"/>
            <p:cNvSpPr/>
            <p:nvPr/>
          </p:nvSpPr>
          <p:spPr>
            <a:xfrm>
              <a:off x="3197887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4"/>
            <p:cNvSpPr/>
            <p:nvPr/>
          </p:nvSpPr>
          <p:spPr>
            <a:xfrm>
              <a:off x="3104704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4"/>
            <p:cNvSpPr/>
            <p:nvPr/>
          </p:nvSpPr>
          <p:spPr>
            <a:xfrm>
              <a:off x="3477252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4"/>
            <p:cNvSpPr/>
            <p:nvPr/>
          </p:nvSpPr>
          <p:spPr>
            <a:xfrm>
              <a:off x="3384070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4"/>
            <p:cNvSpPr/>
            <p:nvPr/>
          </p:nvSpPr>
          <p:spPr>
            <a:xfrm>
              <a:off x="3291069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4"/>
            <p:cNvSpPr/>
            <p:nvPr/>
          </p:nvSpPr>
          <p:spPr>
            <a:xfrm>
              <a:off x="3197887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4"/>
            <p:cNvSpPr/>
            <p:nvPr/>
          </p:nvSpPr>
          <p:spPr>
            <a:xfrm>
              <a:off x="3104704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4"/>
            <p:cNvSpPr/>
            <p:nvPr/>
          </p:nvSpPr>
          <p:spPr>
            <a:xfrm>
              <a:off x="3477252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4"/>
            <p:cNvSpPr/>
            <p:nvPr/>
          </p:nvSpPr>
          <p:spPr>
            <a:xfrm>
              <a:off x="3384070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4"/>
            <p:cNvSpPr/>
            <p:nvPr/>
          </p:nvSpPr>
          <p:spPr>
            <a:xfrm>
              <a:off x="3291069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4"/>
            <p:cNvSpPr/>
            <p:nvPr/>
          </p:nvSpPr>
          <p:spPr>
            <a:xfrm>
              <a:off x="3197887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4"/>
            <p:cNvSpPr/>
            <p:nvPr/>
          </p:nvSpPr>
          <p:spPr>
            <a:xfrm>
              <a:off x="3104704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4"/>
            <p:cNvSpPr/>
            <p:nvPr/>
          </p:nvSpPr>
          <p:spPr>
            <a:xfrm>
              <a:off x="3477252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4"/>
            <p:cNvSpPr/>
            <p:nvPr/>
          </p:nvSpPr>
          <p:spPr>
            <a:xfrm>
              <a:off x="3384070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4"/>
            <p:cNvSpPr/>
            <p:nvPr/>
          </p:nvSpPr>
          <p:spPr>
            <a:xfrm>
              <a:off x="3291069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4"/>
            <p:cNvSpPr/>
            <p:nvPr/>
          </p:nvSpPr>
          <p:spPr>
            <a:xfrm>
              <a:off x="3197887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4"/>
            <p:cNvSpPr/>
            <p:nvPr/>
          </p:nvSpPr>
          <p:spPr>
            <a:xfrm>
              <a:off x="3104704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4"/>
            <p:cNvSpPr/>
            <p:nvPr/>
          </p:nvSpPr>
          <p:spPr>
            <a:xfrm>
              <a:off x="3477252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>
              <a:off x="3384070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>
              <a:off x="3291069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>
              <a:off x="3197887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>
              <a:off x="3104704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>
              <a:off x="3477252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>
              <a:off x="3384070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>
              <a:off x="3291069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>
              <a:off x="3197887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>
              <a:off x="3104704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>
              <a:off x="3477252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4"/>
            <p:cNvSpPr/>
            <p:nvPr/>
          </p:nvSpPr>
          <p:spPr>
            <a:xfrm>
              <a:off x="3384070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>
              <a:off x="3291069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>
              <a:off x="3197887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>
              <a:off x="3104704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>
              <a:off x="3477252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>
              <a:off x="3384070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>
              <a:off x="3291069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>
              <a:off x="3197887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>
              <a:off x="3104704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>
              <a:off x="1000271" y="2621214"/>
              <a:ext cx="996072" cy="1707137"/>
            </a:xfrm>
            <a:custGeom>
              <a:avLst/>
              <a:gdLst/>
              <a:ahLst/>
              <a:cxnLst/>
              <a:rect l="l" t="t" r="r" b="b"/>
              <a:pathLst>
                <a:path w="5473" h="9380" extrusionOk="0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>
              <a:off x="1895879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>
              <a:off x="1802696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>
              <a:off x="1709514" y="2805759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>
              <a:off x="1616513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>
              <a:off x="1521511" y="2805759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>
              <a:off x="1895879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>
              <a:off x="1802696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>
              <a:off x="1709514" y="2916778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>
              <a:off x="1616513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>
              <a:off x="1521511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>
              <a:off x="1895879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>
              <a:off x="1802696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>
              <a:off x="1709514" y="3029434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>
              <a:off x="1616513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>
              <a:off x="1521511" y="3029434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>
              <a:off x="1895879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>
              <a:off x="1802696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>
              <a:off x="1709514" y="3140635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>
              <a:off x="1616513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>
              <a:off x="1521511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>
              <a:off x="1423050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>
              <a:off x="1329868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>
              <a:off x="1236685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>
              <a:off x="1143685" y="2805759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>
              <a:off x="1050502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>
              <a:off x="1423050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>
              <a:off x="1329868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>
              <a:off x="1236685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>
              <a:off x="1143685" y="2916778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>
              <a:off x="1050502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>
              <a:off x="1423050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>
              <a:off x="1329868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>
              <a:off x="1236685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>
              <a:off x="1143685" y="3029434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>
              <a:off x="1050502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>
              <a:off x="1423050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>
              <a:off x="1329868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4"/>
            <p:cNvSpPr/>
            <p:nvPr/>
          </p:nvSpPr>
          <p:spPr>
            <a:xfrm>
              <a:off x="1236685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4"/>
            <p:cNvSpPr/>
            <p:nvPr/>
          </p:nvSpPr>
          <p:spPr>
            <a:xfrm>
              <a:off x="1143685" y="3140635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4"/>
            <p:cNvSpPr/>
            <p:nvPr/>
          </p:nvSpPr>
          <p:spPr>
            <a:xfrm>
              <a:off x="1050502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4"/>
            <p:cNvSpPr/>
            <p:nvPr/>
          </p:nvSpPr>
          <p:spPr>
            <a:xfrm>
              <a:off x="1892239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4"/>
            <p:cNvSpPr/>
            <p:nvPr/>
          </p:nvSpPr>
          <p:spPr>
            <a:xfrm>
              <a:off x="1799056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4"/>
            <p:cNvSpPr/>
            <p:nvPr/>
          </p:nvSpPr>
          <p:spPr>
            <a:xfrm>
              <a:off x="1706056" y="3280227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4"/>
            <p:cNvSpPr/>
            <p:nvPr/>
          </p:nvSpPr>
          <p:spPr>
            <a:xfrm>
              <a:off x="1612873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4"/>
            <p:cNvSpPr/>
            <p:nvPr/>
          </p:nvSpPr>
          <p:spPr>
            <a:xfrm>
              <a:off x="1519691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4"/>
            <p:cNvSpPr/>
            <p:nvPr/>
          </p:nvSpPr>
          <p:spPr>
            <a:xfrm>
              <a:off x="1892239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4"/>
            <p:cNvSpPr/>
            <p:nvPr/>
          </p:nvSpPr>
          <p:spPr>
            <a:xfrm>
              <a:off x="1799056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4"/>
            <p:cNvSpPr/>
            <p:nvPr/>
          </p:nvSpPr>
          <p:spPr>
            <a:xfrm>
              <a:off x="1706056" y="3391245"/>
              <a:ext cx="55509" cy="91727"/>
            </a:xfrm>
            <a:custGeom>
              <a:avLst/>
              <a:gdLst/>
              <a:ahLst/>
              <a:cxnLst/>
              <a:rect l="l" t="t" r="r" b="b"/>
              <a:pathLst>
                <a:path w="30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4"/>
            <p:cNvSpPr/>
            <p:nvPr/>
          </p:nvSpPr>
          <p:spPr>
            <a:xfrm>
              <a:off x="1612873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4"/>
            <p:cNvSpPr/>
            <p:nvPr/>
          </p:nvSpPr>
          <p:spPr>
            <a:xfrm>
              <a:off x="1519691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4"/>
            <p:cNvSpPr/>
            <p:nvPr/>
          </p:nvSpPr>
          <p:spPr>
            <a:xfrm>
              <a:off x="1892239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4"/>
            <p:cNvSpPr/>
            <p:nvPr/>
          </p:nvSpPr>
          <p:spPr>
            <a:xfrm>
              <a:off x="1799056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4"/>
            <p:cNvSpPr/>
            <p:nvPr/>
          </p:nvSpPr>
          <p:spPr>
            <a:xfrm>
              <a:off x="1706056" y="3504266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4"/>
            <p:cNvSpPr/>
            <p:nvPr/>
          </p:nvSpPr>
          <p:spPr>
            <a:xfrm>
              <a:off x="1612873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4"/>
            <p:cNvSpPr/>
            <p:nvPr/>
          </p:nvSpPr>
          <p:spPr>
            <a:xfrm>
              <a:off x="1519691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4"/>
            <p:cNvSpPr/>
            <p:nvPr/>
          </p:nvSpPr>
          <p:spPr>
            <a:xfrm>
              <a:off x="1892239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4"/>
            <p:cNvSpPr/>
            <p:nvPr/>
          </p:nvSpPr>
          <p:spPr>
            <a:xfrm>
              <a:off x="1799056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4"/>
            <p:cNvSpPr/>
            <p:nvPr/>
          </p:nvSpPr>
          <p:spPr>
            <a:xfrm>
              <a:off x="1706056" y="3615284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4"/>
            <p:cNvSpPr/>
            <p:nvPr/>
          </p:nvSpPr>
          <p:spPr>
            <a:xfrm>
              <a:off x="1612873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4"/>
            <p:cNvSpPr/>
            <p:nvPr/>
          </p:nvSpPr>
          <p:spPr>
            <a:xfrm>
              <a:off x="1519691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4"/>
            <p:cNvSpPr/>
            <p:nvPr/>
          </p:nvSpPr>
          <p:spPr>
            <a:xfrm>
              <a:off x="1421230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4"/>
            <p:cNvSpPr/>
            <p:nvPr/>
          </p:nvSpPr>
          <p:spPr>
            <a:xfrm>
              <a:off x="1328048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4"/>
            <p:cNvSpPr/>
            <p:nvPr/>
          </p:nvSpPr>
          <p:spPr>
            <a:xfrm>
              <a:off x="1234865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4"/>
            <p:cNvSpPr/>
            <p:nvPr/>
          </p:nvSpPr>
          <p:spPr>
            <a:xfrm>
              <a:off x="1141683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4"/>
            <p:cNvSpPr/>
            <p:nvPr/>
          </p:nvSpPr>
          <p:spPr>
            <a:xfrm>
              <a:off x="1048682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4"/>
            <p:cNvSpPr/>
            <p:nvPr/>
          </p:nvSpPr>
          <p:spPr>
            <a:xfrm>
              <a:off x="1421230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4"/>
            <p:cNvSpPr/>
            <p:nvPr/>
          </p:nvSpPr>
          <p:spPr>
            <a:xfrm>
              <a:off x="1328048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4"/>
            <p:cNvSpPr/>
            <p:nvPr/>
          </p:nvSpPr>
          <p:spPr>
            <a:xfrm>
              <a:off x="1234865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4"/>
            <p:cNvSpPr/>
            <p:nvPr/>
          </p:nvSpPr>
          <p:spPr>
            <a:xfrm>
              <a:off x="1141683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4"/>
            <p:cNvSpPr/>
            <p:nvPr/>
          </p:nvSpPr>
          <p:spPr>
            <a:xfrm>
              <a:off x="1048682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4"/>
            <p:cNvSpPr/>
            <p:nvPr/>
          </p:nvSpPr>
          <p:spPr>
            <a:xfrm>
              <a:off x="1421230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4"/>
            <p:cNvSpPr/>
            <p:nvPr/>
          </p:nvSpPr>
          <p:spPr>
            <a:xfrm>
              <a:off x="1328048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4"/>
            <p:cNvSpPr/>
            <p:nvPr/>
          </p:nvSpPr>
          <p:spPr>
            <a:xfrm>
              <a:off x="1234865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4"/>
            <p:cNvSpPr/>
            <p:nvPr/>
          </p:nvSpPr>
          <p:spPr>
            <a:xfrm>
              <a:off x="1141683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4"/>
            <p:cNvSpPr/>
            <p:nvPr/>
          </p:nvSpPr>
          <p:spPr>
            <a:xfrm>
              <a:off x="1048682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4"/>
            <p:cNvSpPr/>
            <p:nvPr/>
          </p:nvSpPr>
          <p:spPr>
            <a:xfrm>
              <a:off x="1421230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4"/>
            <p:cNvSpPr/>
            <p:nvPr/>
          </p:nvSpPr>
          <p:spPr>
            <a:xfrm>
              <a:off x="1328048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4"/>
            <p:cNvSpPr/>
            <p:nvPr/>
          </p:nvSpPr>
          <p:spPr>
            <a:xfrm>
              <a:off x="1234865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4"/>
            <p:cNvSpPr/>
            <p:nvPr/>
          </p:nvSpPr>
          <p:spPr>
            <a:xfrm>
              <a:off x="1141683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4"/>
            <p:cNvSpPr/>
            <p:nvPr/>
          </p:nvSpPr>
          <p:spPr>
            <a:xfrm>
              <a:off x="1048682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4"/>
            <p:cNvSpPr/>
            <p:nvPr/>
          </p:nvSpPr>
          <p:spPr>
            <a:xfrm>
              <a:off x="1890419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4"/>
            <p:cNvSpPr/>
            <p:nvPr/>
          </p:nvSpPr>
          <p:spPr>
            <a:xfrm>
              <a:off x="1797236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4"/>
            <p:cNvSpPr/>
            <p:nvPr/>
          </p:nvSpPr>
          <p:spPr>
            <a:xfrm>
              <a:off x="1704054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4"/>
            <p:cNvSpPr/>
            <p:nvPr/>
          </p:nvSpPr>
          <p:spPr>
            <a:xfrm>
              <a:off x="1611053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4"/>
            <p:cNvSpPr/>
            <p:nvPr/>
          </p:nvSpPr>
          <p:spPr>
            <a:xfrm>
              <a:off x="1517871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4"/>
            <p:cNvSpPr/>
            <p:nvPr/>
          </p:nvSpPr>
          <p:spPr>
            <a:xfrm>
              <a:off x="1890419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4"/>
            <p:cNvSpPr/>
            <p:nvPr/>
          </p:nvSpPr>
          <p:spPr>
            <a:xfrm>
              <a:off x="1797236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4"/>
            <p:cNvSpPr/>
            <p:nvPr/>
          </p:nvSpPr>
          <p:spPr>
            <a:xfrm>
              <a:off x="1704054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4"/>
            <p:cNvSpPr/>
            <p:nvPr/>
          </p:nvSpPr>
          <p:spPr>
            <a:xfrm>
              <a:off x="1611053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4"/>
            <p:cNvSpPr/>
            <p:nvPr/>
          </p:nvSpPr>
          <p:spPr>
            <a:xfrm>
              <a:off x="1517871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4"/>
            <p:cNvSpPr/>
            <p:nvPr/>
          </p:nvSpPr>
          <p:spPr>
            <a:xfrm>
              <a:off x="1890419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4"/>
            <p:cNvSpPr/>
            <p:nvPr/>
          </p:nvSpPr>
          <p:spPr>
            <a:xfrm>
              <a:off x="1797236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4"/>
            <p:cNvSpPr/>
            <p:nvPr/>
          </p:nvSpPr>
          <p:spPr>
            <a:xfrm>
              <a:off x="1704054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4"/>
            <p:cNvSpPr/>
            <p:nvPr/>
          </p:nvSpPr>
          <p:spPr>
            <a:xfrm>
              <a:off x="1611053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4"/>
            <p:cNvSpPr/>
            <p:nvPr/>
          </p:nvSpPr>
          <p:spPr>
            <a:xfrm>
              <a:off x="1517871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4"/>
            <p:cNvSpPr/>
            <p:nvPr/>
          </p:nvSpPr>
          <p:spPr>
            <a:xfrm>
              <a:off x="1890419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4"/>
            <p:cNvSpPr/>
            <p:nvPr/>
          </p:nvSpPr>
          <p:spPr>
            <a:xfrm>
              <a:off x="1797236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4"/>
            <p:cNvSpPr/>
            <p:nvPr/>
          </p:nvSpPr>
          <p:spPr>
            <a:xfrm>
              <a:off x="1704054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4"/>
            <p:cNvSpPr/>
            <p:nvPr/>
          </p:nvSpPr>
          <p:spPr>
            <a:xfrm>
              <a:off x="1611053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4"/>
            <p:cNvSpPr/>
            <p:nvPr/>
          </p:nvSpPr>
          <p:spPr>
            <a:xfrm>
              <a:off x="1517871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4"/>
            <p:cNvSpPr/>
            <p:nvPr/>
          </p:nvSpPr>
          <p:spPr>
            <a:xfrm>
              <a:off x="1419410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4"/>
            <p:cNvSpPr/>
            <p:nvPr/>
          </p:nvSpPr>
          <p:spPr>
            <a:xfrm>
              <a:off x="1326228" y="3754876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4"/>
            <p:cNvSpPr/>
            <p:nvPr/>
          </p:nvSpPr>
          <p:spPr>
            <a:xfrm>
              <a:off x="1233227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4"/>
            <p:cNvSpPr/>
            <p:nvPr/>
          </p:nvSpPr>
          <p:spPr>
            <a:xfrm>
              <a:off x="1140045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4"/>
            <p:cNvSpPr/>
            <p:nvPr/>
          </p:nvSpPr>
          <p:spPr>
            <a:xfrm>
              <a:off x="1046862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4"/>
            <p:cNvSpPr/>
            <p:nvPr/>
          </p:nvSpPr>
          <p:spPr>
            <a:xfrm>
              <a:off x="1419410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4"/>
            <p:cNvSpPr/>
            <p:nvPr/>
          </p:nvSpPr>
          <p:spPr>
            <a:xfrm>
              <a:off x="1326228" y="3866077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4"/>
            <p:cNvSpPr/>
            <p:nvPr/>
          </p:nvSpPr>
          <p:spPr>
            <a:xfrm>
              <a:off x="1233227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4"/>
            <p:cNvSpPr/>
            <p:nvPr/>
          </p:nvSpPr>
          <p:spPr>
            <a:xfrm>
              <a:off x="1140045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4"/>
            <p:cNvSpPr/>
            <p:nvPr/>
          </p:nvSpPr>
          <p:spPr>
            <a:xfrm>
              <a:off x="1046862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4"/>
            <p:cNvSpPr/>
            <p:nvPr/>
          </p:nvSpPr>
          <p:spPr>
            <a:xfrm>
              <a:off x="1419410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4"/>
            <p:cNvSpPr/>
            <p:nvPr/>
          </p:nvSpPr>
          <p:spPr>
            <a:xfrm>
              <a:off x="1326228" y="3978733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4"/>
            <p:cNvSpPr/>
            <p:nvPr/>
          </p:nvSpPr>
          <p:spPr>
            <a:xfrm>
              <a:off x="1233227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4"/>
            <p:cNvSpPr/>
            <p:nvPr/>
          </p:nvSpPr>
          <p:spPr>
            <a:xfrm>
              <a:off x="1140045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4"/>
            <p:cNvSpPr/>
            <p:nvPr/>
          </p:nvSpPr>
          <p:spPr>
            <a:xfrm>
              <a:off x="1046862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4"/>
            <p:cNvSpPr/>
            <p:nvPr/>
          </p:nvSpPr>
          <p:spPr>
            <a:xfrm>
              <a:off x="1419410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4"/>
            <p:cNvSpPr/>
            <p:nvPr/>
          </p:nvSpPr>
          <p:spPr>
            <a:xfrm>
              <a:off x="1326228" y="4089752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4"/>
            <p:cNvSpPr/>
            <p:nvPr/>
          </p:nvSpPr>
          <p:spPr>
            <a:xfrm>
              <a:off x="1233227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4"/>
            <p:cNvSpPr/>
            <p:nvPr/>
          </p:nvSpPr>
          <p:spPr>
            <a:xfrm>
              <a:off x="1140045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4"/>
            <p:cNvSpPr/>
            <p:nvPr/>
          </p:nvSpPr>
          <p:spPr>
            <a:xfrm>
              <a:off x="1046862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4"/>
            <p:cNvSpPr/>
            <p:nvPr/>
          </p:nvSpPr>
          <p:spPr>
            <a:xfrm>
              <a:off x="2571088" y="2227189"/>
              <a:ext cx="496307" cy="2101161"/>
            </a:xfrm>
            <a:custGeom>
              <a:avLst/>
              <a:gdLst/>
              <a:ahLst/>
              <a:cxnLst/>
              <a:rect l="l" t="t" r="r" b="b"/>
              <a:pathLst>
                <a:path w="2727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4"/>
            <p:cNvSpPr/>
            <p:nvPr/>
          </p:nvSpPr>
          <p:spPr>
            <a:xfrm>
              <a:off x="2963292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4"/>
            <p:cNvSpPr/>
            <p:nvPr/>
          </p:nvSpPr>
          <p:spPr>
            <a:xfrm>
              <a:off x="2848634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4"/>
            <p:cNvSpPr/>
            <p:nvPr/>
          </p:nvSpPr>
          <p:spPr>
            <a:xfrm>
              <a:off x="2735796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4"/>
            <p:cNvSpPr/>
            <p:nvPr/>
          </p:nvSpPr>
          <p:spPr>
            <a:xfrm>
              <a:off x="2621138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4"/>
            <p:cNvSpPr/>
            <p:nvPr/>
          </p:nvSpPr>
          <p:spPr>
            <a:xfrm>
              <a:off x="2963292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4"/>
            <p:cNvSpPr/>
            <p:nvPr/>
          </p:nvSpPr>
          <p:spPr>
            <a:xfrm>
              <a:off x="2848634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4"/>
            <p:cNvSpPr/>
            <p:nvPr/>
          </p:nvSpPr>
          <p:spPr>
            <a:xfrm>
              <a:off x="2735796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4"/>
            <p:cNvSpPr/>
            <p:nvPr/>
          </p:nvSpPr>
          <p:spPr>
            <a:xfrm>
              <a:off x="2621138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4"/>
            <p:cNvSpPr/>
            <p:nvPr/>
          </p:nvSpPr>
          <p:spPr>
            <a:xfrm>
              <a:off x="2963292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4"/>
            <p:cNvSpPr/>
            <p:nvPr/>
          </p:nvSpPr>
          <p:spPr>
            <a:xfrm>
              <a:off x="2848634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4"/>
            <p:cNvSpPr/>
            <p:nvPr/>
          </p:nvSpPr>
          <p:spPr>
            <a:xfrm>
              <a:off x="2735796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4"/>
            <p:cNvSpPr/>
            <p:nvPr/>
          </p:nvSpPr>
          <p:spPr>
            <a:xfrm>
              <a:off x="2621138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4"/>
            <p:cNvSpPr/>
            <p:nvPr/>
          </p:nvSpPr>
          <p:spPr>
            <a:xfrm>
              <a:off x="2963292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4"/>
            <p:cNvSpPr/>
            <p:nvPr/>
          </p:nvSpPr>
          <p:spPr>
            <a:xfrm>
              <a:off x="2848634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4"/>
            <p:cNvSpPr/>
            <p:nvPr/>
          </p:nvSpPr>
          <p:spPr>
            <a:xfrm>
              <a:off x="2735796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4"/>
            <p:cNvSpPr/>
            <p:nvPr/>
          </p:nvSpPr>
          <p:spPr>
            <a:xfrm>
              <a:off x="2621138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4"/>
            <p:cNvSpPr/>
            <p:nvPr/>
          </p:nvSpPr>
          <p:spPr>
            <a:xfrm>
              <a:off x="2963292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4"/>
            <p:cNvSpPr/>
            <p:nvPr/>
          </p:nvSpPr>
          <p:spPr>
            <a:xfrm>
              <a:off x="2848634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4"/>
            <p:cNvSpPr/>
            <p:nvPr/>
          </p:nvSpPr>
          <p:spPr>
            <a:xfrm>
              <a:off x="2735796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4"/>
            <p:cNvSpPr/>
            <p:nvPr/>
          </p:nvSpPr>
          <p:spPr>
            <a:xfrm>
              <a:off x="2621138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4"/>
            <p:cNvSpPr/>
            <p:nvPr/>
          </p:nvSpPr>
          <p:spPr>
            <a:xfrm>
              <a:off x="2963292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4"/>
            <p:cNvSpPr/>
            <p:nvPr/>
          </p:nvSpPr>
          <p:spPr>
            <a:xfrm>
              <a:off x="2848634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4"/>
            <p:cNvSpPr/>
            <p:nvPr/>
          </p:nvSpPr>
          <p:spPr>
            <a:xfrm>
              <a:off x="2735796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4"/>
            <p:cNvSpPr/>
            <p:nvPr/>
          </p:nvSpPr>
          <p:spPr>
            <a:xfrm>
              <a:off x="2621138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4"/>
            <p:cNvSpPr/>
            <p:nvPr/>
          </p:nvSpPr>
          <p:spPr>
            <a:xfrm>
              <a:off x="2963292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4"/>
            <p:cNvSpPr/>
            <p:nvPr/>
          </p:nvSpPr>
          <p:spPr>
            <a:xfrm>
              <a:off x="2848634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4"/>
            <p:cNvSpPr/>
            <p:nvPr/>
          </p:nvSpPr>
          <p:spPr>
            <a:xfrm>
              <a:off x="2735796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4"/>
            <p:cNvSpPr/>
            <p:nvPr/>
          </p:nvSpPr>
          <p:spPr>
            <a:xfrm>
              <a:off x="2621138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4"/>
            <p:cNvSpPr/>
            <p:nvPr/>
          </p:nvSpPr>
          <p:spPr>
            <a:xfrm>
              <a:off x="2963292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4"/>
            <p:cNvSpPr/>
            <p:nvPr/>
          </p:nvSpPr>
          <p:spPr>
            <a:xfrm>
              <a:off x="2848634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4"/>
            <p:cNvSpPr/>
            <p:nvPr/>
          </p:nvSpPr>
          <p:spPr>
            <a:xfrm>
              <a:off x="2735796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4"/>
            <p:cNvSpPr/>
            <p:nvPr/>
          </p:nvSpPr>
          <p:spPr>
            <a:xfrm>
              <a:off x="2621138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4"/>
            <p:cNvSpPr/>
            <p:nvPr/>
          </p:nvSpPr>
          <p:spPr>
            <a:xfrm>
              <a:off x="2963292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4"/>
            <p:cNvSpPr/>
            <p:nvPr/>
          </p:nvSpPr>
          <p:spPr>
            <a:xfrm>
              <a:off x="2848634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4"/>
            <p:cNvSpPr/>
            <p:nvPr/>
          </p:nvSpPr>
          <p:spPr>
            <a:xfrm>
              <a:off x="2735796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4"/>
            <p:cNvSpPr/>
            <p:nvPr/>
          </p:nvSpPr>
          <p:spPr>
            <a:xfrm>
              <a:off x="2621138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4"/>
            <p:cNvSpPr/>
            <p:nvPr/>
          </p:nvSpPr>
          <p:spPr>
            <a:xfrm>
              <a:off x="2963292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4"/>
            <p:cNvSpPr/>
            <p:nvPr/>
          </p:nvSpPr>
          <p:spPr>
            <a:xfrm>
              <a:off x="2848634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4"/>
            <p:cNvSpPr/>
            <p:nvPr/>
          </p:nvSpPr>
          <p:spPr>
            <a:xfrm>
              <a:off x="2735796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4"/>
            <p:cNvSpPr/>
            <p:nvPr/>
          </p:nvSpPr>
          <p:spPr>
            <a:xfrm>
              <a:off x="2621138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4"/>
            <p:cNvSpPr/>
            <p:nvPr/>
          </p:nvSpPr>
          <p:spPr>
            <a:xfrm>
              <a:off x="-2121527" y="3015238"/>
              <a:ext cx="1562085" cy="1313112"/>
            </a:xfrm>
            <a:custGeom>
              <a:avLst/>
              <a:gdLst/>
              <a:ahLst/>
              <a:cxnLst/>
              <a:rect l="l" t="t" r="r" b="b"/>
              <a:pathLst>
                <a:path w="8583" h="7215" extrusionOk="0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4"/>
            <p:cNvSpPr/>
            <p:nvPr/>
          </p:nvSpPr>
          <p:spPr>
            <a:xfrm>
              <a:off x="-1055751" y="2014070"/>
              <a:ext cx="496307" cy="2314280"/>
            </a:xfrm>
            <a:custGeom>
              <a:avLst/>
              <a:gdLst/>
              <a:ahLst/>
              <a:cxnLst/>
              <a:rect l="l" t="t" r="r" b="b"/>
              <a:pathLst>
                <a:path w="2727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4"/>
            <p:cNvSpPr/>
            <p:nvPr/>
          </p:nvSpPr>
          <p:spPr>
            <a:xfrm>
              <a:off x="-778206" y="21358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4"/>
            <p:cNvSpPr/>
            <p:nvPr/>
          </p:nvSpPr>
          <p:spPr>
            <a:xfrm>
              <a:off x="-891044" y="21358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4"/>
            <p:cNvSpPr/>
            <p:nvPr/>
          </p:nvSpPr>
          <p:spPr>
            <a:xfrm>
              <a:off x="-1005520" y="21358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4"/>
            <p:cNvSpPr/>
            <p:nvPr/>
          </p:nvSpPr>
          <p:spPr>
            <a:xfrm>
              <a:off x="-1005520" y="228269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4"/>
            <p:cNvSpPr/>
            <p:nvPr/>
          </p:nvSpPr>
          <p:spPr>
            <a:xfrm>
              <a:off x="-663547" y="2574622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4"/>
            <p:cNvSpPr/>
            <p:nvPr/>
          </p:nvSpPr>
          <p:spPr>
            <a:xfrm>
              <a:off x="-663547" y="2721494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4"/>
            <p:cNvSpPr/>
            <p:nvPr/>
          </p:nvSpPr>
          <p:spPr>
            <a:xfrm>
              <a:off x="-778206" y="2721494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4"/>
            <p:cNvSpPr/>
            <p:nvPr/>
          </p:nvSpPr>
          <p:spPr>
            <a:xfrm>
              <a:off x="-663547" y="286836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4"/>
            <p:cNvSpPr/>
            <p:nvPr/>
          </p:nvSpPr>
          <p:spPr>
            <a:xfrm>
              <a:off x="-778206" y="286836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4"/>
            <p:cNvSpPr/>
            <p:nvPr/>
          </p:nvSpPr>
          <p:spPr>
            <a:xfrm>
              <a:off x="-891044" y="286836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4"/>
            <p:cNvSpPr/>
            <p:nvPr/>
          </p:nvSpPr>
          <p:spPr>
            <a:xfrm>
              <a:off x="-663547" y="301523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4"/>
            <p:cNvSpPr/>
            <p:nvPr/>
          </p:nvSpPr>
          <p:spPr>
            <a:xfrm>
              <a:off x="-778206" y="301523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4"/>
            <p:cNvSpPr/>
            <p:nvPr/>
          </p:nvSpPr>
          <p:spPr>
            <a:xfrm>
              <a:off x="-891044" y="301523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4"/>
            <p:cNvSpPr/>
            <p:nvPr/>
          </p:nvSpPr>
          <p:spPr>
            <a:xfrm>
              <a:off x="-1005520" y="301523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4"/>
            <p:cNvSpPr/>
            <p:nvPr/>
          </p:nvSpPr>
          <p:spPr>
            <a:xfrm>
              <a:off x="-663547" y="316211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4"/>
            <p:cNvSpPr/>
            <p:nvPr/>
          </p:nvSpPr>
          <p:spPr>
            <a:xfrm>
              <a:off x="-778206" y="316211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4"/>
            <p:cNvSpPr/>
            <p:nvPr/>
          </p:nvSpPr>
          <p:spPr>
            <a:xfrm>
              <a:off x="-1005520" y="316211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4"/>
            <p:cNvSpPr/>
            <p:nvPr/>
          </p:nvSpPr>
          <p:spPr>
            <a:xfrm>
              <a:off x="-663547" y="3308982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4"/>
            <p:cNvSpPr/>
            <p:nvPr/>
          </p:nvSpPr>
          <p:spPr>
            <a:xfrm>
              <a:off x="-778206" y="3308982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4"/>
            <p:cNvSpPr/>
            <p:nvPr/>
          </p:nvSpPr>
          <p:spPr>
            <a:xfrm>
              <a:off x="-891044" y="3308982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4"/>
            <p:cNvSpPr/>
            <p:nvPr/>
          </p:nvSpPr>
          <p:spPr>
            <a:xfrm>
              <a:off x="-663547" y="3455854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4"/>
            <p:cNvSpPr/>
            <p:nvPr/>
          </p:nvSpPr>
          <p:spPr>
            <a:xfrm>
              <a:off x="-778206" y="3455854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4"/>
            <p:cNvSpPr/>
            <p:nvPr/>
          </p:nvSpPr>
          <p:spPr>
            <a:xfrm>
              <a:off x="-891044" y="3455854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4"/>
            <p:cNvSpPr/>
            <p:nvPr/>
          </p:nvSpPr>
          <p:spPr>
            <a:xfrm>
              <a:off x="-1005520" y="3455854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4"/>
            <p:cNvSpPr/>
            <p:nvPr/>
          </p:nvSpPr>
          <p:spPr>
            <a:xfrm>
              <a:off x="-663547" y="36027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4"/>
            <p:cNvSpPr/>
            <p:nvPr/>
          </p:nvSpPr>
          <p:spPr>
            <a:xfrm>
              <a:off x="-778206" y="36027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4"/>
            <p:cNvSpPr/>
            <p:nvPr/>
          </p:nvSpPr>
          <p:spPr>
            <a:xfrm>
              <a:off x="-891044" y="36027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4"/>
            <p:cNvSpPr/>
            <p:nvPr/>
          </p:nvSpPr>
          <p:spPr>
            <a:xfrm>
              <a:off x="-1005520" y="36027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4"/>
            <p:cNvSpPr/>
            <p:nvPr/>
          </p:nvSpPr>
          <p:spPr>
            <a:xfrm>
              <a:off x="-663547" y="3747778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4"/>
            <p:cNvSpPr/>
            <p:nvPr/>
          </p:nvSpPr>
          <p:spPr>
            <a:xfrm>
              <a:off x="-778206" y="3747778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4"/>
            <p:cNvSpPr/>
            <p:nvPr/>
          </p:nvSpPr>
          <p:spPr>
            <a:xfrm>
              <a:off x="-891044" y="3747778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4"/>
            <p:cNvSpPr/>
            <p:nvPr/>
          </p:nvSpPr>
          <p:spPr>
            <a:xfrm>
              <a:off x="-1005520" y="3747778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4"/>
            <p:cNvSpPr/>
            <p:nvPr/>
          </p:nvSpPr>
          <p:spPr>
            <a:xfrm>
              <a:off x="-507758" y="2737692"/>
              <a:ext cx="1026466" cy="1590658"/>
            </a:xfrm>
            <a:custGeom>
              <a:avLst/>
              <a:gdLst/>
              <a:ahLst/>
              <a:cxnLst/>
              <a:rect l="l" t="t" r="r" b="b"/>
              <a:pathLst>
                <a:path w="5640" h="8740" extrusionOk="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4"/>
            <p:cNvSpPr/>
            <p:nvPr/>
          </p:nvSpPr>
          <p:spPr>
            <a:xfrm>
              <a:off x="-423675" y="2945351"/>
              <a:ext cx="852840" cy="68249"/>
            </a:xfrm>
            <a:custGeom>
              <a:avLst/>
              <a:gdLst/>
              <a:ahLst/>
              <a:cxnLst/>
              <a:rect l="l" t="t" r="r" b="b"/>
              <a:pathLst>
                <a:path w="4686" h="375" extrusionOk="0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4"/>
            <p:cNvSpPr/>
            <p:nvPr/>
          </p:nvSpPr>
          <p:spPr>
            <a:xfrm>
              <a:off x="-423675" y="3111879"/>
              <a:ext cx="852840" cy="66611"/>
            </a:xfrm>
            <a:custGeom>
              <a:avLst/>
              <a:gdLst/>
              <a:ahLst/>
              <a:cxnLst/>
              <a:rect l="l" t="t" r="r" b="b"/>
              <a:pathLst>
                <a:path w="4686" h="366" extrusionOk="0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4"/>
            <p:cNvSpPr/>
            <p:nvPr/>
          </p:nvSpPr>
          <p:spPr>
            <a:xfrm>
              <a:off x="-423675" y="3278589"/>
              <a:ext cx="852840" cy="66247"/>
            </a:xfrm>
            <a:custGeom>
              <a:avLst/>
              <a:gdLst/>
              <a:ahLst/>
              <a:cxnLst/>
              <a:rect l="l" t="t" r="r" b="b"/>
              <a:pathLst>
                <a:path w="4686" h="364" extrusionOk="0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4"/>
            <p:cNvSpPr/>
            <p:nvPr/>
          </p:nvSpPr>
          <p:spPr>
            <a:xfrm>
              <a:off x="-423675" y="3445117"/>
              <a:ext cx="852840" cy="66429"/>
            </a:xfrm>
            <a:custGeom>
              <a:avLst/>
              <a:gdLst/>
              <a:ahLst/>
              <a:cxnLst/>
              <a:rect l="l" t="t" r="r" b="b"/>
              <a:pathLst>
                <a:path w="4686" h="365" extrusionOk="0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4"/>
            <p:cNvSpPr/>
            <p:nvPr/>
          </p:nvSpPr>
          <p:spPr>
            <a:xfrm>
              <a:off x="3591911" y="2760806"/>
              <a:ext cx="437158" cy="1567544"/>
            </a:xfrm>
            <a:custGeom>
              <a:avLst/>
              <a:gdLst/>
              <a:ahLst/>
              <a:cxnLst/>
              <a:rect l="l" t="t" r="r" b="b"/>
              <a:pathLst>
                <a:path w="2402" h="8613" extrusionOk="0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4"/>
            <p:cNvSpPr/>
            <p:nvPr/>
          </p:nvSpPr>
          <p:spPr>
            <a:xfrm>
              <a:off x="-1481989" y="3719205"/>
              <a:ext cx="14560" cy="609146"/>
            </a:xfrm>
            <a:custGeom>
              <a:avLst/>
              <a:gdLst/>
              <a:ahLst/>
              <a:cxnLst/>
              <a:rect l="l" t="t" r="r" b="b"/>
              <a:pathLst>
                <a:path w="80" h="3347" extrusionOk="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4"/>
            <p:cNvSpPr/>
            <p:nvPr/>
          </p:nvSpPr>
          <p:spPr>
            <a:xfrm>
              <a:off x="-1566253" y="3939422"/>
              <a:ext cx="182907" cy="388929"/>
            </a:xfrm>
            <a:custGeom>
              <a:avLst/>
              <a:gdLst/>
              <a:ahLst/>
              <a:cxnLst/>
              <a:rect l="l" t="t" r="r" b="b"/>
              <a:pathLst>
                <a:path w="1005" h="2137" extrusionOk="0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4"/>
            <p:cNvSpPr/>
            <p:nvPr/>
          </p:nvSpPr>
          <p:spPr>
            <a:xfrm>
              <a:off x="-1917326" y="2469064"/>
              <a:ext cx="594768" cy="1859286"/>
            </a:xfrm>
            <a:custGeom>
              <a:avLst/>
              <a:gdLst/>
              <a:ahLst/>
              <a:cxnLst/>
              <a:rect l="l" t="t" r="r" b="b"/>
              <a:pathLst>
                <a:path w="3268" h="10216" extrusionOk="0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4"/>
            <p:cNvSpPr/>
            <p:nvPr/>
          </p:nvSpPr>
          <p:spPr>
            <a:xfrm>
              <a:off x="513246" y="2040823"/>
              <a:ext cx="501585" cy="2287527"/>
            </a:xfrm>
            <a:custGeom>
              <a:avLst/>
              <a:gdLst/>
              <a:ahLst/>
              <a:cxnLst/>
              <a:rect l="l" t="t" r="r" b="b"/>
              <a:pathLst>
                <a:path w="2756" h="12569" extrusionOk="0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4"/>
            <p:cNvSpPr/>
            <p:nvPr/>
          </p:nvSpPr>
          <p:spPr>
            <a:xfrm>
              <a:off x="-1476711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4"/>
            <p:cNvSpPr/>
            <p:nvPr/>
          </p:nvSpPr>
          <p:spPr>
            <a:xfrm>
              <a:off x="-1704025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4"/>
            <p:cNvSpPr/>
            <p:nvPr/>
          </p:nvSpPr>
          <p:spPr>
            <a:xfrm>
              <a:off x="-1818683" y="2538769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4"/>
            <p:cNvSpPr/>
            <p:nvPr/>
          </p:nvSpPr>
          <p:spPr>
            <a:xfrm>
              <a:off x="-1476711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4"/>
            <p:cNvSpPr/>
            <p:nvPr/>
          </p:nvSpPr>
          <p:spPr>
            <a:xfrm>
              <a:off x="-1589549" y="2684003"/>
              <a:ext cx="54053" cy="55509"/>
            </a:xfrm>
            <a:custGeom>
              <a:avLst/>
              <a:gdLst/>
              <a:ahLst/>
              <a:cxnLst/>
              <a:rect l="l" t="t" r="r" b="b"/>
              <a:pathLst>
                <a:path w="297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4"/>
            <p:cNvSpPr/>
            <p:nvPr/>
          </p:nvSpPr>
          <p:spPr>
            <a:xfrm>
              <a:off x="-1818683" y="2684003"/>
              <a:ext cx="55509" cy="5550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4"/>
            <p:cNvSpPr/>
            <p:nvPr/>
          </p:nvSpPr>
          <p:spPr>
            <a:xfrm>
              <a:off x="-1476711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4"/>
            <p:cNvSpPr/>
            <p:nvPr/>
          </p:nvSpPr>
          <p:spPr>
            <a:xfrm>
              <a:off x="-1589549" y="2830693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4"/>
            <p:cNvSpPr/>
            <p:nvPr/>
          </p:nvSpPr>
          <p:spPr>
            <a:xfrm>
              <a:off x="-1704025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4"/>
            <p:cNvSpPr/>
            <p:nvPr/>
          </p:nvSpPr>
          <p:spPr>
            <a:xfrm>
              <a:off x="-1589549" y="2977565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4"/>
            <p:cNvSpPr/>
            <p:nvPr/>
          </p:nvSpPr>
          <p:spPr>
            <a:xfrm>
              <a:off x="-1704025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4"/>
            <p:cNvSpPr/>
            <p:nvPr/>
          </p:nvSpPr>
          <p:spPr>
            <a:xfrm>
              <a:off x="-1818683" y="2977565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4"/>
            <p:cNvSpPr/>
            <p:nvPr/>
          </p:nvSpPr>
          <p:spPr>
            <a:xfrm>
              <a:off x="-1818683" y="3124437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4"/>
            <p:cNvSpPr/>
            <p:nvPr/>
          </p:nvSpPr>
          <p:spPr>
            <a:xfrm>
              <a:off x="-1476711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4"/>
            <p:cNvSpPr/>
            <p:nvPr/>
          </p:nvSpPr>
          <p:spPr>
            <a:xfrm>
              <a:off x="-1476711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4"/>
            <p:cNvSpPr/>
            <p:nvPr/>
          </p:nvSpPr>
          <p:spPr>
            <a:xfrm>
              <a:off x="-1589549" y="3565053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4"/>
            <p:cNvSpPr/>
            <p:nvPr/>
          </p:nvSpPr>
          <p:spPr>
            <a:xfrm>
              <a:off x="-1476711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4"/>
            <p:cNvSpPr/>
            <p:nvPr/>
          </p:nvSpPr>
          <p:spPr>
            <a:xfrm>
              <a:off x="-1589549" y="371192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4"/>
            <p:cNvSpPr/>
            <p:nvPr/>
          </p:nvSpPr>
          <p:spPr>
            <a:xfrm>
              <a:off x="-1704025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4"/>
            <p:cNvSpPr/>
            <p:nvPr/>
          </p:nvSpPr>
          <p:spPr>
            <a:xfrm>
              <a:off x="-1818683" y="3711925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4"/>
            <p:cNvSpPr/>
            <p:nvPr/>
          </p:nvSpPr>
          <p:spPr>
            <a:xfrm>
              <a:off x="-1476711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4"/>
            <p:cNvSpPr/>
            <p:nvPr/>
          </p:nvSpPr>
          <p:spPr>
            <a:xfrm>
              <a:off x="-1589549" y="3858797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4"/>
            <p:cNvSpPr/>
            <p:nvPr/>
          </p:nvSpPr>
          <p:spPr>
            <a:xfrm>
              <a:off x="-1704025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4"/>
            <p:cNvSpPr/>
            <p:nvPr/>
          </p:nvSpPr>
          <p:spPr>
            <a:xfrm>
              <a:off x="-1818683" y="3858797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4"/>
            <p:cNvSpPr/>
            <p:nvPr/>
          </p:nvSpPr>
          <p:spPr>
            <a:xfrm>
              <a:off x="-1476711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4"/>
            <p:cNvSpPr/>
            <p:nvPr/>
          </p:nvSpPr>
          <p:spPr>
            <a:xfrm>
              <a:off x="-1589549" y="4003849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4"/>
            <p:cNvSpPr/>
            <p:nvPr/>
          </p:nvSpPr>
          <p:spPr>
            <a:xfrm>
              <a:off x="-1704025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4"/>
            <p:cNvSpPr/>
            <p:nvPr/>
          </p:nvSpPr>
          <p:spPr>
            <a:xfrm>
              <a:off x="-1818683" y="4003849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4"/>
            <p:cNvSpPr/>
            <p:nvPr/>
          </p:nvSpPr>
          <p:spPr>
            <a:xfrm>
              <a:off x="-1476711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4"/>
            <p:cNvSpPr/>
            <p:nvPr/>
          </p:nvSpPr>
          <p:spPr>
            <a:xfrm>
              <a:off x="-1589549" y="4150721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4"/>
            <p:cNvSpPr/>
            <p:nvPr/>
          </p:nvSpPr>
          <p:spPr>
            <a:xfrm>
              <a:off x="-1704025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4"/>
            <p:cNvSpPr/>
            <p:nvPr/>
          </p:nvSpPr>
          <p:spPr>
            <a:xfrm>
              <a:off x="-1818683" y="4150721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4"/>
            <p:cNvSpPr/>
            <p:nvPr/>
          </p:nvSpPr>
          <p:spPr>
            <a:xfrm>
              <a:off x="-4818725" y="3898290"/>
              <a:ext cx="7183987" cy="317040"/>
            </a:xfrm>
            <a:custGeom>
              <a:avLst/>
              <a:gdLst/>
              <a:ahLst/>
              <a:cxnLst/>
              <a:rect l="l" t="t" r="r" b="b"/>
              <a:pathLst>
                <a:path w="39473" h="1742" extrusionOk="0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4"/>
            <p:cNvSpPr/>
            <p:nvPr/>
          </p:nvSpPr>
          <p:spPr>
            <a:xfrm>
              <a:off x="68991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4"/>
            <p:cNvSpPr/>
            <p:nvPr/>
          </p:nvSpPr>
          <p:spPr>
            <a:xfrm>
              <a:off x="794250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4"/>
            <p:cNvSpPr/>
            <p:nvPr/>
          </p:nvSpPr>
          <p:spPr>
            <a:xfrm>
              <a:off x="-49702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4"/>
            <p:cNvSpPr/>
            <p:nvPr/>
          </p:nvSpPr>
          <p:spPr>
            <a:xfrm>
              <a:off x="-23549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4"/>
            <p:cNvSpPr/>
            <p:nvPr/>
          </p:nvSpPr>
          <p:spPr>
            <a:xfrm>
              <a:off x="1308392" y="1311013"/>
              <a:ext cx="1339866" cy="1198454"/>
            </a:xfrm>
            <a:custGeom>
              <a:avLst/>
              <a:gdLst/>
              <a:ahLst/>
              <a:cxnLst/>
              <a:rect l="l" t="t" r="r" b="b"/>
              <a:pathLst>
                <a:path w="7362" h="6585" extrusionOk="0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4"/>
            <p:cNvSpPr/>
            <p:nvPr/>
          </p:nvSpPr>
          <p:spPr>
            <a:xfrm>
              <a:off x="2133931" y="2717854"/>
              <a:ext cx="1801957" cy="526883"/>
            </a:xfrm>
            <a:custGeom>
              <a:avLst/>
              <a:gdLst/>
              <a:ahLst/>
              <a:cxnLst/>
              <a:rect l="l" t="t" r="r" b="b"/>
              <a:pathLst>
                <a:path w="9901" h="2895" extrusionOk="0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4"/>
            <p:cNvSpPr/>
            <p:nvPr/>
          </p:nvSpPr>
          <p:spPr>
            <a:xfrm>
              <a:off x="3419923" y="1623685"/>
              <a:ext cx="634261" cy="1623964"/>
            </a:xfrm>
            <a:custGeom>
              <a:avLst/>
              <a:gdLst/>
              <a:ahLst/>
              <a:cxnLst/>
              <a:rect l="l" t="t" r="r" b="b"/>
              <a:pathLst>
                <a:path w="3485" h="8923" extrusionOk="0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4"/>
            <p:cNvSpPr/>
            <p:nvPr/>
          </p:nvSpPr>
          <p:spPr>
            <a:xfrm>
              <a:off x="3457233" y="917534"/>
              <a:ext cx="828089" cy="886146"/>
            </a:xfrm>
            <a:custGeom>
              <a:avLst/>
              <a:gdLst/>
              <a:ahLst/>
              <a:cxnLst/>
              <a:rect l="l" t="t" r="r" b="b"/>
              <a:pathLst>
                <a:path w="4550" h="4869" extrusionOk="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3641960" y="1398008"/>
              <a:ext cx="249337" cy="190005"/>
            </a:xfrm>
            <a:custGeom>
              <a:avLst/>
              <a:gdLst/>
              <a:ahLst/>
              <a:cxnLst/>
              <a:rect l="l" t="t" r="r" b="b"/>
              <a:pathLst>
                <a:path w="1370" h="1044" extrusionOk="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3928605" y="1468623"/>
              <a:ext cx="182907" cy="94275"/>
            </a:xfrm>
            <a:custGeom>
              <a:avLst/>
              <a:gdLst/>
              <a:ahLst/>
              <a:cxnLst/>
              <a:rect l="l" t="t" r="r" b="b"/>
              <a:pathLst>
                <a:path w="1005" h="518" extrusionOk="0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3837243" y="1339041"/>
              <a:ext cx="254615" cy="107379"/>
            </a:xfrm>
            <a:custGeom>
              <a:avLst/>
              <a:gdLst/>
              <a:ahLst/>
              <a:cxnLst/>
              <a:rect l="l" t="t" r="r" b="b"/>
              <a:pathLst>
                <a:path w="1399" h="590" extrusionOk="0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1637989" y="2400996"/>
              <a:ext cx="315402" cy="444256"/>
            </a:xfrm>
            <a:custGeom>
              <a:avLst/>
              <a:gdLst/>
              <a:ahLst/>
              <a:cxnLst/>
              <a:rect l="l" t="t" r="r" b="b"/>
              <a:pathLst>
                <a:path w="1733" h="2441" extrusionOk="0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1637989" y="2587180"/>
              <a:ext cx="315402" cy="113020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1637989" y="2400996"/>
              <a:ext cx="315402" cy="142322"/>
            </a:xfrm>
            <a:custGeom>
              <a:avLst/>
              <a:gdLst/>
              <a:ahLst/>
              <a:cxnLst/>
              <a:rect l="l" t="t" r="r" b="b"/>
              <a:pathLst>
                <a:path w="1733" h="782" extrusionOk="0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1370999" y="1331215"/>
              <a:ext cx="997892" cy="1203003"/>
            </a:xfrm>
            <a:custGeom>
              <a:avLst/>
              <a:gdLst/>
              <a:ahLst/>
              <a:cxnLst/>
              <a:rect l="l" t="t" r="r" b="b"/>
              <a:pathLst>
                <a:path w="5483" h="6610" extrusionOk="0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1953208" y="2086687"/>
              <a:ext cx="302662" cy="265534"/>
            </a:xfrm>
            <a:custGeom>
              <a:avLst/>
              <a:gdLst/>
              <a:ahLst/>
              <a:cxnLst/>
              <a:rect l="l" t="t" r="r" b="b"/>
              <a:pathLst>
                <a:path w="1663" h="1459" extrusionOk="0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1471280" y="2020258"/>
              <a:ext cx="303026" cy="265352"/>
            </a:xfrm>
            <a:custGeom>
              <a:avLst/>
              <a:gdLst/>
              <a:ahLst/>
              <a:cxnLst/>
              <a:rect l="l" t="t" r="r" b="b"/>
              <a:pathLst>
                <a:path w="1665" h="1458" extrusionOk="0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1982874" y="1983494"/>
              <a:ext cx="84083" cy="59513"/>
            </a:xfrm>
            <a:custGeom>
              <a:avLst/>
              <a:gdLst/>
              <a:ahLst/>
              <a:cxnLst/>
              <a:rect l="l" t="t" r="r" b="b"/>
              <a:pathLst>
                <a:path w="462" h="327" extrusionOk="0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1633621" y="1935083"/>
              <a:ext cx="83719" cy="59513"/>
            </a:xfrm>
            <a:custGeom>
              <a:avLst/>
              <a:gdLst/>
              <a:ahLst/>
              <a:cxnLst/>
              <a:rect l="l" t="t" r="r" b="b"/>
              <a:pathLst>
                <a:path w="460" h="327" extrusionOk="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2003257" y="1847906"/>
              <a:ext cx="125578" cy="76257"/>
            </a:xfrm>
            <a:custGeom>
              <a:avLst/>
              <a:gdLst/>
              <a:ahLst/>
              <a:cxnLst/>
              <a:rect l="l" t="t" r="r" b="b"/>
              <a:pathLst>
                <a:path w="690" h="419" extrusionOk="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1663105" y="1802407"/>
              <a:ext cx="111200" cy="60969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1842190" y="2209171"/>
              <a:ext cx="112838" cy="64791"/>
            </a:xfrm>
            <a:custGeom>
              <a:avLst/>
              <a:gdLst/>
              <a:ahLst/>
              <a:cxnLst/>
              <a:rect l="l" t="t" r="r" b="b"/>
              <a:pathLst>
                <a:path w="620" h="356" extrusionOk="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1784861" y="1918703"/>
              <a:ext cx="89725" cy="219125"/>
            </a:xfrm>
            <a:custGeom>
              <a:avLst/>
              <a:gdLst/>
              <a:ahLst/>
              <a:cxnLst/>
              <a:rect l="l" t="t" r="r" b="b"/>
              <a:pathLst>
                <a:path w="493" h="1204" extrusionOk="0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2259327" y="1983494"/>
              <a:ext cx="283188" cy="284644"/>
            </a:xfrm>
            <a:custGeom>
              <a:avLst/>
              <a:gdLst/>
              <a:ahLst/>
              <a:cxnLst/>
              <a:rect l="l" t="t" r="r" b="b"/>
              <a:pathLst>
                <a:path w="1556" h="1564" extrusionOk="0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2298821" y="2047375"/>
              <a:ext cx="118298" cy="138864"/>
            </a:xfrm>
            <a:custGeom>
              <a:avLst/>
              <a:gdLst/>
              <a:ahLst/>
              <a:cxnLst/>
              <a:rect l="l" t="t" r="r" b="b"/>
              <a:pathLst>
                <a:path w="650" h="763" extrusionOk="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1197374" y="1803498"/>
              <a:ext cx="272450" cy="289922"/>
            </a:xfrm>
            <a:custGeom>
              <a:avLst/>
              <a:gdLst/>
              <a:ahLst/>
              <a:cxnLst/>
              <a:rect l="l" t="t" r="r" b="b"/>
              <a:pathLst>
                <a:path w="1497" h="1593" extrusionOk="0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1333508" y="1870110"/>
              <a:ext cx="96823" cy="151240"/>
            </a:xfrm>
            <a:custGeom>
              <a:avLst/>
              <a:gdLst/>
              <a:ahLst/>
              <a:cxnLst/>
              <a:rect l="l" t="t" r="r" b="b"/>
              <a:pathLst>
                <a:path w="532" h="831" extrusionOk="0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1693316" y="2590820"/>
              <a:ext cx="20020" cy="105741"/>
            </a:xfrm>
            <a:custGeom>
              <a:avLst/>
              <a:gdLst/>
              <a:ahLst/>
              <a:cxnLst/>
              <a:rect l="l" t="t" r="r" b="b"/>
              <a:pathLst>
                <a:path w="110" h="581" extrusionOk="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1754285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1813434" y="2590820"/>
              <a:ext cx="18200" cy="105741"/>
            </a:xfrm>
            <a:custGeom>
              <a:avLst/>
              <a:gdLst/>
              <a:ahLst/>
              <a:cxnLst/>
              <a:rect l="l" t="t" r="r" b="b"/>
              <a:pathLst>
                <a:path w="100" h="581" extrusionOk="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1872583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2133931" y="2717854"/>
              <a:ext cx="874316" cy="517965"/>
            </a:xfrm>
            <a:custGeom>
              <a:avLst/>
              <a:gdLst/>
              <a:ahLst/>
              <a:cxnLst/>
              <a:rect l="l" t="t" r="r" b="b"/>
              <a:pathLst>
                <a:path w="4804" h="2846" extrusionOk="0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24220" y="2611022"/>
              <a:ext cx="1513673" cy="1252689"/>
            </a:xfrm>
            <a:custGeom>
              <a:avLst/>
              <a:gdLst/>
              <a:ahLst/>
              <a:cxnLst/>
              <a:rect l="l" t="t" r="r" b="b"/>
              <a:pathLst>
                <a:path w="8317" h="6883" extrusionOk="0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683232" y="2611022"/>
              <a:ext cx="854660" cy="739274"/>
            </a:xfrm>
            <a:custGeom>
              <a:avLst/>
              <a:gdLst/>
              <a:ahLst/>
              <a:cxnLst/>
              <a:rect l="l" t="t" r="r" b="b"/>
              <a:pathLst>
                <a:path w="4696" h="4062" extrusionOk="0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683232" y="2691101"/>
              <a:ext cx="1812695" cy="1787579"/>
            </a:xfrm>
            <a:custGeom>
              <a:avLst/>
              <a:gdLst/>
              <a:ahLst/>
              <a:cxnLst/>
              <a:rect l="l" t="t" r="r" b="b"/>
              <a:pathLst>
                <a:path w="9960" h="9822" extrusionOk="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683232" y="2691101"/>
              <a:ext cx="1771564" cy="1787579"/>
            </a:xfrm>
            <a:custGeom>
              <a:avLst/>
              <a:gdLst/>
              <a:ahLst/>
              <a:cxnLst/>
              <a:rect l="l" t="t" r="r" b="b"/>
              <a:pathLst>
                <a:path w="9734" h="9822" extrusionOk="0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926926" y="3609824"/>
              <a:ext cx="1320210" cy="18018"/>
            </a:xfrm>
            <a:custGeom>
              <a:avLst/>
              <a:gdLst/>
              <a:ahLst/>
              <a:cxnLst/>
              <a:rect l="l" t="t" r="r" b="b"/>
              <a:pathLst>
                <a:path w="7254" h="99" extrusionOk="0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848121" y="3950160"/>
              <a:ext cx="1318208" cy="19838"/>
            </a:xfrm>
            <a:custGeom>
              <a:avLst/>
              <a:gdLst/>
              <a:ahLst/>
              <a:cxnLst/>
              <a:rect l="l" t="t" r="r" b="b"/>
              <a:pathLst>
                <a:path w="7243" h="109" extrusionOk="0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738923" y="4290313"/>
              <a:ext cx="1320028" cy="20020"/>
            </a:xfrm>
            <a:custGeom>
              <a:avLst/>
              <a:gdLst/>
              <a:ahLst/>
              <a:cxnLst/>
              <a:rect l="l" t="t" r="r" b="b"/>
              <a:pathLst>
                <a:path w="7253" h="110" extrusionOk="0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1220487" y="929546"/>
              <a:ext cx="1266521" cy="1066869"/>
            </a:xfrm>
            <a:custGeom>
              <a:avLst/>
              <a:gdLst/>
              <a:ahLst/>
              <a:cxnLst/>
              <a:rect l="l" t="t" r="r" b="b"/>
              <a:pathLst>
                <a:path w="6959" h="5862" extrusionOk="0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2456430" y="2914594"/>
              <a:ext cx="39493" cy="328323"/>
            </a:xfrm>
            <a:custGeom>
              <a:avLst/>
              <a:gdLst/>
              <a:ahLst/>
              <a:cxnLst/>
              <a:rect l="l" t="t" r="r" b="b"/>
              <a:pathLst>
                <a:path w="217" h="1804" extrusionOk="0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1005731" y="2994855"/>
              <a:ext cx="168530" cy="371639"/>
            </a:xfrm>
            <a:custGeom>
              <a:avLst/>
              <a:gdLst/>
              <a:ahLst/>
              <a:cxnLst/>
              <a:rect l="l" t="t" r="r" b="b"/>
              <a:pathLst>
                <a:path w="926" h="2042" extrusionOk="0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1358623" y="3157560"/>
              <a:ext cx="390567" cy="1340776"/>
            </a:xfrm>
            <a:custGeom>
              <a:avLst/>
              <a:gdLst/>
              <a:ahLst/>
              <a:cxnLst/>
              <a:rect l="l" t="t" r="r" b="b"/>
              <a:pathLst>
                <a:path w="2146" h="7367" extrusionOk="0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239159" y="3638398"/>
              <a:ext cx="1180436" cy="1413393"/>
            </a:xfrm>
            <a:custGeom>
              <a:avLst/>
              <a:gdLst/>
              <a:ahLst/>
              <a:cxnLst/>
              <a:rect l="l" t="t" r="r" b="b"/>
              <a:pathLst>
                <a:path w="6486" h="7766" extrusionOk="0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-40389" y="3380507"/>
              <a:ext cx="1737530" cy="1737530"/>
            </a:xfrm>
            <a:custGeom>
              <a:avLst/>
              <a:gdLst/>
              <a:ahLst/>
              <a:cxnLst/>
              <a:rect l="l" t="t" r="r" b="b"/>
              <a:pathLst>
                <a:path w="9547" h="9547" extrusionOk="0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133418" y="3547399"/>
              <a:ext cx="256252" cy="263532"/>
            </a:xfrm>
            <a:custGeom>
              <a:avLst/>
              <a:gdLst/>
              <a:ahLst/>
              <a:cxnLst/>
              <a:rect l="l" t="t" r="r" b="b"/>
              <a:pathLst>
                <a:path w="1408" h="1448" extrusionOk="0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49154" y="3639490"/>
              <a:ext cx="256434" cy="263350"/>
            </a:xfrm>
            <a:custGeom>
              <a:avLst/>
              <a:gdLst/>
              <a:ahLst/>
              <a:cxnLst/>
              <a:rect l="l" t="t" r="r" b="b"/>
              <a:pathLst>
                <a:path w="1409" h="1447" extrusionOk="0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-34929" y="3755058"/>
              <a:ext cx="286828" cy="230955"/>
            </a:xfrm>
            <a:custGeom>
              <a:avLst/>
              <a:gdLst/>
              <a:ahLst/>
              <a:cxnLst/>
              <a:rect l="l" t="t" r="r" b="b"/>
              <a:pathLst>
                <a:path w="1576" h="1269" extrusionOk="0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-77880" y="3893377"/>
              <a:ext cx="272450" cy="222401"/>
            </a:xfrm>
            <a:custGeom>
              <a:avLst/>
              <a:gdLst/>
              <a:ahLst/>
              <a:cxnLst/>
              <a:rect l="l" t="t" r="r" b="b"/>
              <a:pathLst>
                <a:path w="1497" h="1222" extrusionOk="0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147796" y="3642948"/>
              <a:ext cx="143414" cy="169440"/>
            </a:xfrm>
            <a:custGeom>
              <a:avLst/>
              <a:gdLst/>
              <a:ahLst/>
              <a:cxnLst/>
              <a:rect l="l" t="t" r="r" b="b"/>
              <a:pathLst>
                <a:path w="788" h="931" extrusionOk="0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13482" y="3907936"/>
              <a:ext cx="155972" cy="106833"/>
            </a:xfrm>
            <a:custGeom>
              <a:avLst/>
              <a:gdLst/>
              <a:ahLst/>
              <a:cxnLst/>
              <a:rect l="l" t="t" r="r" b="b"/>
              <a:pathLst>
                <a:path w="857" h="587" extrusionOk="0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72631" y="3758334"/>
              <a:ext cx="164890" cy="122120"/>
            </a:xfrm>
            <a:custGeom>
              <a:avLst/>
              <a:gdLst/>
              <a:ahLst/>
              <a:cxnLst/>
              <a:rect l="l" t="t" r="r" b="b"/>
              <a:pathLst>
                <a:path w="906" h="671" extrusionOk="0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-3658129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-2932688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-422414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-396261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-2388335" y="495300"/>
              <a:ext cx="1372079" cy="422780"/>
            </a:xfrm>
            <a:custGeom>
              <a:avLst/>
              <a:gdLst/>
              <a:ahLst/>
              <a:cxnLst/>
              <a:rect l="l" t="t" r="r" b="b"/>
              <a:pathLst>
                <a:path w="7539" h="2323" extrusionOk="0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-6036650" y="4179295"/>
              <a:ext cx="8958827" cy="1067779"/>
            </a:xfrm>
            <a:custGeom>
              <a:avLst/>
              <a:gdLst/>
              <a:ahLst/>
              <a:cxnLst/>
              <a:rect l="l" t="t" r="r" b="b"/>
              <a:pathLst>
                <a:path w="49225" h="5867" extrusionOk="0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-2400892" y="1147215"/>
              <a:ext cx="1617594" cy="476651"/>
            </a:xfrm>
            <a:custGeom>
              <a:avLst/>
              <a:gdLst/>
              <a:ahLst/>
              <a:cxnLst/>
              <a:rect l="l" t="t" r="r" b="b"/>
              <a:pathLst>
                <a:path w="8888" h="2619" extrusionOk="0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-1686190" y="917898"/>
              <a:ext cx="190005" cy="489027"/>
            </a:xfrm>
            <a:custGeom>
              <a:avLst/>
              <a:gdLst/>
              <a:ahLst/>
              <a:cxnLst/>
              <a:rect l="l" t="t" r="r" b="b"/>
              <a:pathLst>
                <a:path w="1044" h="2687" extrusionOk="0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-5184175" y="917898"/>
              <a:ext cx="7255694" cy="3261577"/>
            </a:xfrm>
            <a:custGeom>
              <a:avLst/>
              <a:gdLst/>
              <a:ahLst/>
              <a:cxnLst/>
              <a:rect l="l" t="t" r="r" b="b"/>
              <a:pathLst>
                <a:path w="39867" h="17921" extrusionOk="0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2155407" y="3285687"/>
              <a:ext cx="881414" cy="1169698"/>
            </a:xfrm>
            <a:custGeom>
              <a:avLst/>
              <a:gdLst/>
              <a:ahLst/>
              <a:cxnLst/>
              <a:rect l="l" t="t" r="r" b="b"/>
              <a:pathLst>
                <a:path w="4843" h="6427" extrusionOk="0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-1954817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-1562613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984073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-5492114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-5232404" y="4274297"/>
              <a:ext cx="7339777" cy="240237"/>
            </a:xfrm>
            <a:custGeom>
              <a:avLst/>
              <a:gdLst/>
              <a:ahLst/>
              <a:cxnLst/>
              <a:rect l="l" t="t" r="r" b="b"/>
              <a:pathLst>
                <a:path w="40329" h="1320" extrusionOk="0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-5062419" y="1014721"/>
              <a:ext cx="7010362" cy="3066294"/>
            </a:xfrm>
            <a:custGeom>
              <a:avLst/>
              <a:gdLst/>
              <a:ahLst/>
              <a:cxnLst/>
              <a:rect l="l" t="t" r="r" b="b"/>
              <a:pathLst>
                <a:path w="38519" h="16848" extrusionOk="0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-2307710" y="3668974"/>
              <a:ext cx="82445" cy="245515"/>
            </a:xfrm>
            <a:custGeom>
              <a:avLst/>
              <a:gdLst/>
              <a:ahLst/>
              <a:cxnLst/>
              <a:rect l="l" t="t" r="r" b="b"/>
              <a:pathLst>
                <a:path w="453" h="1349" extrusionOk="0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-2225447" y="1079148"/>
              <a:ext cx="2964557" cy="2831699"/>
            </a:xfrm>
            <a:custGeom>
              <a:avLst/>
              <a:gdLst/>
              <a:ahLst/>
              <a:cxnLst/>
              <a:rect l="l" t="t" r="r" b="b"/>
              <a:pathLst>
                <a:path w="16289" h="15559" extrusionOk="0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-2121527" y="3015238"/>
              <a:ext cx="1035384" cy="893972"/>
            </a:xfrm>
            <a:custGeom>
              <a:avLst/>
              <a:gdLst/>
              <a:ahLst/>
              <a:cxnLst/>
              <a:rect l="l" t="t" r="r" b="b"/>
              <a:pathLst>
                <a:path w="5689" h="4912" extrusionOk="0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-1055751" y="2014070"/>
              <a:ext cx="496307" cy="970957"/>
            </a:xfrm>
            <a:custGeom>
              <a:avLst/>
              <a:gdLst/>
              <a:ahLst/>
              <a:cxnLst/>
              <a:rect l="l" t="t" r="r" b="b"/>
              <a:pathLst>
                <a:path w="2727" h="5335" extrusionOk="0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-745992" y="2166220"/>
              <a:ext cx="23478" cy="2347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-663547" y="2574622"/>
              <a:ext cx="18018" cy="1801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4"/>
            <p:cNvSpPr/>
            <p:nvPr/>
          </p:nvSpPr>
          <p:spPr>
            <a:xfrm>
              <a:off x="-1917326" y="2764446"/>
              <a:ext cx="594768" cy="1081975"/>
            </a:xfrm>
            <a:custGeom>
              <a:avLst/>
              <a:gdLst/>
              <a:ahLst/>
              <a:cxnLst/>
              <a:rect l="l" t="t" r="r" b="b"/>
              <a:pathLst>
                <a:path w="3268" h="5945" extrusionOk="0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-1442677" y="2864726"/>
              <a:ext cx="19838" cy="21658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-1589549" y="297938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-1818683" y="3711925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-2307710" y="3905388"/>
              <a:ext cx="331599" cy="127216"/>
            </a:xfrm>
            <a:custGeom>
              <a:avLst/>
              <a:gdLst/>
              <a:ahLst/>
              <a:cxnLst/>
              <a:rect l="l" t="t" r="r" b="b"/>
              <a:pathLst>
                <a:path w="1822" h="699" extrusionOk="0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-235490" y="1539420"/>
              <a:ext cx="625161" cy="625343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-2590715" y="3751418"/>
              <a:ext cx="283188" cy="281186"/>
            </a:xfrm>
            <a:custGeom>
              <a:avLst/>
              <a:gdLst/>
              <a:ahLst/>
              <a:cxnLst/>
              <a:rect l="l" t="t" r="r" b="b"/>
              <a:pathLst>
                <a:path w="1556" h="1545" extrusionOk="0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-2614011" y="1057672"/>
              <a:ext cx="3372596" cy="3000047"/>
            </a:xfrm>
            <a:custGeom>
              <a:avLst/>
              <a:gdLst/>
              <a:ahLst/>
              <a:cxnLst/>
              <a:rect l="l" t="t" r="r" b="b"/>
              <a:pathLst>
                <a:path w="18531" h="16484" extrusionOk="0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-559627" y="1324481"/>
              <a:ext cx="1590476" cy="1637068"/>
            </a:xfrm>
            <a:custGeom>
              <a:avLst/>
              <a:gdLst/>
              <a:ahLst/>
              <a:cxnLst/>
              <a:rect l="l" t="t" r="r" b="b"/>
              <a:pathLst>
                <a:path w="8739" h="8995" extrusionOk="0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-1322741" y="3351934"/>
              <a:ext cx="267172" cy="372731"/>
            </a:xfrm>
            <a:custGeom>
              <a:avLst/>
              <a:gdLst/>
              <a:ahLst/>
              <a:cxnLst/>
              <a:rect l="l" t="t" r="r" b="b"/>
              <a:pathLst>
                <a:path w="1468" h="2048" extrusionOk="0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-1055751" y="2857628"/>
              <a:ext cx="496307" cy="598408"/>
            </a:xfrm>
            <a:custGeom>
              <a:avLst/>
              <a:gdLst/>
              <a:ahLst/>
              <a:cxnLst/>
              <a:rect l="l" t="t" r="r" b="b"/>
              <a:pathLst>
                <a:path w="2727" h="3288" extrusionOk="0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-625874" y="2906040"/>
              <a:ext cx="16198" cy="16198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-663547" y="3015238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-772746" y="3020698"/>
              <a:ext cx="50231" cy="48411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-778206" y="3162110"/>
              <a:ext cx="18018" cy="1638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-507758" y="2795021"/>
              <a:ext cx="10920" cy="112838"/>
            </a:xfrm>
            <a:custGeom>
              <a:avLst/>
              <a:gdLst/>
              <a:ahLst/>
              <a:cxnLst/>
              <a:rect l="l" t="t" r="r" b="b"/>
              <a:pathLst>
                <a:path w="60" h="620" extrusionOk="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-1602107" y="3620562"/>
              <a:ext cx="279548" cy="279548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-1467611" y="3719205"/>
              <a:ext cx="44771" cy="46591"/>
            </a:xfrm>
            <a:custGeom>
              <a:avLst/>
              <a:gdLst/>
              <a:ahLst/>
              <a:cxnLst/>
              <a:rect l="l" t="t" r="r" b="b"/>
              <a:pathLst>
                <a:path w="246" h="256" extrusionOk="0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-1476711" y="3858797"/>
              <a:ext cx="20020" cy="19838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-1589549" y="3858797"/>
              <a:ext cx="54053" cy="41313"/>
            </a:xfrm>
            <a:custGeom>
              <a:avLst/>
              <a:gdLst/>
              <a:ahLst/>
              <a:cxnLst/>
              <a:rect l="l" t="t" r="r" b="b"/>
              <a:pathLst>
                <a:path w="297" h="227" extrusionOk="0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-1734601" y="3898290"/>
              <a:ext cx="236597" cy="134314"/>
            </a:xfrm>
            <a:custGeom>
              <a:avLst/>
              <a:gdLst/>
              <a:ahLst/>
              <a:cxnLst/>
              <a:rect l="l" t="t" r="r" b="b"/>
              <a:pathLst>
                <a:path w="1300" h="738" extrusionOk="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68991" y="2313092"/>
              <a:ext cx="19838" cy="2002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-497020" y="2408094"/>
              <a:ext cx="491029" cy="490847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-15273" y="1539420"/>
              <a:ext cx="876136" cy="773853"/>
            </a:xfrm>
            <a:custGeom>
              <a:avLst/>
              <a:gdLst/>
              <a:ahLst/>
              <a:cxnLst/>
              <a:rect l="l" t="t" r="r" b="b"/>
              <a:pathLst>
                <a:path w="4814" h="4252" extrusionOk="0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-1759716" y="1308465"/>
              <a:ext cx="2808585" cy="2749254"/>
            </a:xfrm>
            <a:custGeom>
              <a:avLst/>
              <a:gdLst/>
              <a:ahLst/>
              <a:cxnLst/>
              <a:rect l="l" t="t" r="r" b="b"/>
              <a:pathLst>
                <a:path w="15432" h="15106" extrusionOk="0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-2307710" y="3219440"/>
              <a:ext cx="82445" cy="186365"/>
            </a:xfrm>
            <a:custGeom>
              <a:avLst/>
              <a:gdLst/>
              <a:ahLst/>
              <a:cxnLst/>
              <a:rect l="l" t="t" r="r" b="b"/>
              <a:pathLst>
                <a:path w="453" h="1024" extrusionOk="0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-2225447" y="1064770"/>
              <a:ext cx="2258771" cy="2260591"/>
            </a:xfrm>
            <a:custGeom>
              <a:avLst/>
              <a:gdLst/>
              <a:ahLst/>
              <a:cxnLst/>
              <a:rect l="l" t="t" r="r" b="b"/>
              <a:pathLst>
                <a:path w="12411" h="12421" extrusionOk="0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-1118540" y="1997872"/>
              <a:ext cx="139956" cy="113020"/>
            </a:xfrm>
            <a:custGeom>
              <a:avLst/>
              <a:gdLst/>
              <a:ahLst/>
              <a:cxnLst/>
              <a:rect l="l" t="t" r="r" b="b"/>
              <a:pathLst>
                <a:path w="769" h="621" extrusionOk="0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-2121527" y="3015238"/>
              <a:ext cx="204383" cy="204383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-1055751" y="2014070"/>
              <a:ext cx="139956" cy="139956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-1917326" y="2469064"/>
              <a:ext cx="546538" cy="546356"/>
            </a:xfrm>
            <a:custGeom>
              <a:avLst/>
              <a:gdLst/>
              <a:ahLst/>
              <a:cxnLst/>
              <a:rect l="l" t="t" r="r" b="b"/>
              <a:pathLst>
                <a:path w="3003" h="3002" extrusionOk="0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-1476711" y="2538769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-1589549" y="2684003"/>
              <a:ext cx="3822" cy="364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-3038429" y="3301702"/>
              <a:ext cx="730902" cy="730902"/>
            </a:xfrm>
            <a:custGeom>
              <a:avLst/>
              <a:gdLst/>
              <a:ahLst/>
              <a:cxnLst/>
              <a:rect l="l" t="t" r="r" b="b"/>
              <a:pathLst>
                <a:path w="4016" h="4016" extrusionOk="0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-3063544" y="1039655"/>
              <a:ext cx="3121985" cy="3018065"/>
            </a:xfrm>
            <a:custGeom>
              <a:avLst/>
              <a:gdLst/>
              <a:ahLst/>
              <a:cxnLst/>
              <a:rect l="l" t="t" r="r" b="b"/>
              <a:pathLst>
                <a:path w="17154" h="16583" extrusionOk="0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-4716624" y="3661876"/>
              <a:ext cx="1744628" cy="402942"/>
            </a:xfrm>
            <a:custGeom>
              <a:avLst/>
              <a:gdLst/>
              <a:ahLst/>
              <a:cxnLst/>
              <a:rect l="l" t="t" r="r" b="b"/>
              <a:pathLst>
                <a:path w="9586" h="2214" extrusionOk="0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-4711347" y="3651138"/>
              <a:ext cx="3071936" cy="644817"/>
            </a:xfrm>
            <a:custGeom>
              <a:avLst/>
              <a:gdLst/>
              <a:ahLst/>
              <a:cxnLst/>
              <a:rect l="l" t="t" r="r" b="b"/>
              <a:pathLst>
                <a:path w="16879" h="3543" extrusionOk="0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-1764994" y="3661876"/>
              <a:ext cx="1746266" cy="402942"/>
            </a:xfrm>
            <a:custGeom>
              <a:avLst/>
              <a:gdLst/>
              <a:ahLst/>
              <a:cxnLst/>
              <a:rect l="l" t="t" r="r" b="b"/>
              <a:pathLst>
                <a:path w="9595" h="2214" extrusionOk="0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-1757896" y="3651138"/>
              <a:ext cx="3071754" cy="644817"/>
            </a:xfrm>
            <a:custGeom>
              <a:avLst/>
              <a:gdLst/>
              <a:ahLst/>
              <a:cxnLst/>
              <a:rect l="l" t="t" r="r" b="b"/>
              <a:pathLst>
                <a:path w="16878" h="3543" extrusionOk="0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4" name="Google Shape;4254;p24"/>
          <p:cNvSpPr/>
          <p:nvPr/>
        </p:nvSpPr>
        <p:spPr>
          <a:xfrm>
            <a:off x="2380175" y="23410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5" name="Google Shape;4255;p24"/>
          <p:cNvSpPr/>
          <p:nvPr/>
        </p:nvSpPr>
        <p:spPr>
          <a:xfrm>
            <a:off x="8327787" y="1199275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7" name="Google Shape;4257;p24"/>
          <p:cNvSpPr txBox="1">
            <a:spLocks noGrp="1"/>
          </p:cNvSpPr>
          <p:nvPr>
            <p:ph type="subTitle" idx="1"/>
          </p:nvPr>
        </p:nvSpPr>
        <p:spPr>
          <a:xfrm>
            <a:off x="3722947" y="2165352"/>
            <a:ext cx="4280338" cy="1463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Team members : </a:t>
            </a:r>
            <a:r>
              <a:rPr lang="pt-BR" sz="1400" dirty="0" err="1"/>
              <a:t>Indra</a:t>
            </a:r>
            <a:r>
              <a:rPr lang="pt-BR" sz="1400" dirty="0"/>
              <a:t> </a:t>
            </a:r>
            <a:r>
              <a:rPr lang="pt-BR" sz="1400" dirty="0" err="1"/>
              <a:t>Shekar</a:t>
            </a:r>
            <a:r>
              <a:rPr lang="pt-BR" sz="1400" dirty="0"/>
              <a:t> </a:t>
            </a:r>
            <a:r>
              <a:rPr lang="pt-BR" sz="1400" dirty="0" err="1"/>
              <a:t>G</a:t>
            </a:r>
            <a:r>
              <a:rPr lang="pt-BR" sz="1400" dirty="0"/>
              <a:t> (19z219)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/>
              <a:t>Manoj</a:t>
            </a:r>
            <a:r>
              <a:rPr lang="pt-BR" sz="1400" dirty="0"/>
              <a:t> </a:t>
            </a:r>
            <a:r>
              <a:rPr lang="pt-BR" sz="1400" dirty="0" err="1"/>
              <a:t>S</a:t>
            </a:r>
            <a:r>
              <a:rPr lang="pt-BR" sz="1400" dirty="0"/>
              <a:t> (19z263)</a:t>
            </a:r>
          </a:p>
          <a:p>
            <a:pPr marL="0" lvl="0" indent="0" algn="r"/>
            <a:r>
              <a:rPr lang="en-IN" sz="1400" dirty="0" err="1"/>
              <a:t>Sanjai</a:t>
            </a:r>
            <a:r>
              <a:rPr lang="en-IN" sz="1400" dirty="0"/>
              <a:t> M (19z241)</a:t>
            </a:r>
            <a:endParaRPr lang="pt-BR" sz="1400" dirty="0"/>
          </a:p>
          <a:p>
            <a:pPr marL="0" lvl="0" indent="0" algn="r"/>
            <a:r>
              <a:rPr lang="en-IN" sz="1400" dirty="0" err="1"/>
              <a:t>Soumen</a:t>
            </a:r>
            <a:r>
              <a:rPr lang="en-IN" sz="1400" dirty="0"/>
              <a:t> </a:t>
            </a:r>
            <a:r>
              <a:rPr lang="en-IN" sz="1400" dirty="0" err="1"/>
              <a:t>Saha</a:t>
            </a:r>
            <a:r>
              <a:rPr lang="en-IN" sz="1400" dirty="0"/>
              <a:t> (19z245)</a:t>
            </a:r>
          </a:p>
          <a:p>
            <a:pPr marL="0" lvl="0" indent="0" algn="r"/>
            <a:r>
              <a:rPr lang="en-IN" sz="1400" dirty="0" err="1"/>
              <a:t>Mathana</a:t>
            </a:r>
            <a:r>
              <a:rPr lang="en-IN" sz="1400" dirty="0"/>
              <a:t> Sekaran T (19z264)</a:t>
            </a:r>
          </a:p>
          <a:p>
            <a:pPr marL="0" lvl="0" indent="0" algn="r"/>
            <a:r>
              <a:rPr lang="en-IN" sz="1400" dirty="0"/>
              <a:t>Gowtham T (19z214)</a:t>
            </a:r>
            <a:endParaRPr lang="pt-BR"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58" name="Google Shape;4258;p24"/>
          <p:cNvSpPr/>
          <p:nvPr/>
        </p:nvSpPr>
        <p:spPr>
          <a:xfrm>
            <a:off x="-75304" y="3983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B8C5-43DC-7A45-96B6-5A910C6E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Attributes</a:t>
            </a:r>
          </a:p>
        </p:txBody>
      </p:sp>
      <p:sp>
        <p:nvSpPr>
          <p:cNvPr id="4" name="Google Shape;4766;p33">
            <a:extLst>
              <a:ext uri="{FF2B5EF4-FFF2-40B4-BE49-F238E27FC236}">
                <a16:creationId xmlns:a16="http://schemas.microsoft.com/office/drawing/2014/main" id="{7347E68F-D2D5-5542-8C44-AF2F5CFDF782}"/>
              </a:ext>
            </a:extLst>
          </p:cNvPr>
          <p:cNvSpPr/>
          <p:nvPr/>
        </p:nvSpPr>
        <p:spPr>
          <a:xfrm>
            <a:off x="1617991" y="784556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768;p33">
            <a:extLst>
              <a:ext uri="{FF2B5EF4-FFF2-40B4-BE49-F238E27FC236}">
                <a16:creationId xmlns:a16="http://schemas.microsoft.com/office/drawing/2014/main" id="{55FB4AEE-7540-5143-8E24-1CF0CEBEE974}"/>
              </a:ext>
            </a:extLst>
          </p:cNvPr>
          <p:cNvSpPr/>
          <p:nvPr/>
        </p:nvSpPr>
        <p:spPr>
          <a:xfrm>
            <a:off x="6152185" y="142826"/>
            <a:ext cx="1149796" cy="3939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359;p42">
            <a:extLst>
              <a:ext uri="{FF2B5EF4-FFF2-40B4-BE49-F238E27FC236}">
                <a16:creationId xmlns:a16="http://schemas.microsoft.com/office/drawing/2014/main" id="{7223D5D8-84DE-2C47-B92C-6DA38134C233}"/>
              </a:ext>
            </a:extLst>
          </p:cNvPr>
          <p:cNvSpPr txBox="1">
            <a:spLocks/>
          </p:cNvSpPr>
          <p:nvPr/>
        </p:nvSpPr>
        <p:spPr>
          <a:xfrm>
            <a:off x="988014" y="1659602"/>
            <a:ext cx="7834621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IN" b="1" dirty="0"/>
              <a:t>Correctness : </a:t>
            </a:r>
            <a:r>
              <a:rPr lang="en-IN" dirty="0"/>
              <a:t>The seller and car details should be legit since many buyers would be making  contacts and enquiries.</a:t>
            </a:r>
          </a:p>
          <a:p>
            <a:r>
              <a:rPr lang="en-IN" b="1" dirty="0"/>
              <a:t>Availability: </a:t>
            </a:r>
            <a:r>
              <a:rPr lang="en-IN" dirty="0"/>
              <a:t>This car should be available in the listed location with the recorded attributes.</a:t>
            </a:r>
          </a:p>
          <a:p>
            <a:r>
              <a:rPr lang="en-IN" b="1" dirty="0"/>
              <a:t>Maintainability : </a:t>
            </a:r>
            <a:r>
              <a:rPr lang="en-IN" dirty="0"/>
              <a:t>The owners and sellers should maintain a correct availability list of cars with accurate attributes and locations.</a:t>
            </a:r>
          </a:p>
          <a:p>
            <a:r>
              <a:rPr lang="en-IN" b="1" dirty="0"/>
              <a:t>Usability : </a:t>
            </a:r>
            <a:r>
              <a:rPr lang="en-IN" dirty="0"/>
              <a:t>The car information should suffice the preferences and requirements of the buyers.</a:t>
            </a:r>
          </a:p>
        </p:txBody>
      </p:sp>
    </p:spTree>
    <p:extLst>
      <p:ext uri="{BB962C8B-B14F-4D97-AF65-F5344CB8AC3E}">
        <p14:creationId xmlns:p14="http://schemas.microsoft.com/office/powerpoint/2010/main" val="252832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1" name="Google Shape;5511;p43"/>
          <p:cNvSpPr/>
          <p:nvPr/>
        </p:nvSpPr>
        <p:spPr>
          <a:xfrm>
            <a:off x="4526463" y="1848075"/>
            <a:ext cx="3646500" cy="560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2" name="Google Shape;5512;p43"/>
          <p:cNvSpPr txBox="1">
            <a:spLocks noGrp="1"/>
          </p:cNvSpPr>
          <p:nvPr>
            <p:ph type="title"/>
          </p:nvPr>
        </p:nvSpPr>
        <p:spPr>
          <a:xfrm>
            <a:off x="4382163" y="616500"/>
            <a:ext cx="39351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dirty="0" err="1"/>
              <a:t>Thank</a:t>
            </a:r>
            <a:r>
              <a:rPr lang="pt-BR" sz="7000" dirty="0"/>
              <a:t> </a:t>
            </a:r>
            <a:r>
              <a:rPr lang="pt-BR" sz="7000" dirty="0" err="1"/>
              <a:t>you</a:t>
            </a:r>
            <a:endParaRPr sz="7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5746-1D0B-7044-B27A-8468A3AB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663" y="3901127"/>
            <a:ext cx="4300398" cy="384600"/>
          </a:xfrm>
          <a:prstGeom prst="rect">
            <a:avLst/>
          </a:prstGeom>
        </p:spPr>
      </p:pic>
      <p:sp>
        <p:nvSpPr>
          <p:cNvPr id="5513" name="Google Shape;5513;p43"/>
          <p:cNvSpPr txBox="1">
            <a:spLocks noGrp="1"/>
          </p:cNvSpPr>
          <p:nvPr>
            <p:ph type="subTitle" idx="1"/>
          </p:nvPr>
        </p:nvSpPr>
        <p:spPr>
          <a:xfrm>
            <a:off x="4401663" y="1897175"/>
            <a:ext cx="3896100" cy="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your attention</a:t>
            </a:r>
            <a:endParaRPr dirty="0"/>
          </a:p>
        </p:txBody>
      </p:sp>
      <p:sp>
        <p:nvSpPr>
          <p:cNvPr id="5514" name="Google Shape;5514;p43"/>
          <p:cNvSpPr txBox="1">
            <a:spLocks noGrp="1"/>
          </p:cNvSpPr>
          <p:nvPr>
            <p:ph type="subTitle" idx="2"/>
          </p:nvPr>
        </p:nvSpPr>
        <p:spPr>
          <a:xfrm>
            <a:off x="4526463" y="2695348"/>
            <a:ext cx="38961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pt-BR" dirty="0"/>
              <a:t>Team members : </a:t>
            </a:r>
            <a:r>
              <a:rPr lang="pt-BR" dirty="0" err="1"/>
              <a:t>Indra</a:t>
            </a:r>
            <a:r>
              <a:rPr lang="pt-BR" dirty="0"/>
              <a:t> </a:t>
            </a:r>
            <a:r>
              <a:rPr lang="pt-BR" dirty="0" err="1"/>
              <a:t>Shekar</a:t>
            </a:r>
            <a:r>
              <a:rPr lang="pt-BR" dirty="0"/>
              <a:t> </a:t>
            </a:r>
            <a:r>
              <a:rPr lang="pt-BR" dirty="0" err="1"/>
              <a:t>G</a:t>
            </a:r>
            <a:r>
              <a:rPr lang="pt-BR" dirty="0"/>
              <a:t> (19z219) </a:t>
            </a:r>
          </a:p>
          <a:p>
            <a:pPr marL="0" lvl="0" indent="0" algn="r"/>
            <a:r>
              <a:rPr lang="pt-BR" dirty="0" err="1"/>
              <a:t>Manoj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 (19z263)</a:t>
            </a:r>
          </a:p>
          <a:p>
            <a:pPr marL="0" lvl="0" indent="0" algn="r"/>
            <a:r>
              <a:rPr lang="pt-BR" dirty="0"/>
              <a:t>Sanjai M (19z241)</a:t>
            </a:r>
          </a:p>
          <a:p>
            <a:pPr marL="0" lvl="0" indent="0" algn="r"/>
            <a:r>
              <a:rPr lang="pt-BR" dirty="0" err="1"/>
              <a:t>Soumen</a:t>
            </a:r>
            <a:r>
              <a:rPr lang="pt-BR" dirty="0"/>
              <a:t> </a:t>
            </a:r>
            <a:r>
              <a:rPr lang="pt-BR" dirty="0" err="1"/>
              <a:t>Saha</a:t>
            </a:r>
            <a:r>
              <a:rPr lang="pt-BR" dirty="0"/>
              <a:t> (19z245)</a:t>
            </a:r>
          </a:p>
          <a:p>
            <a:pPr marL="0" lvl="0" indent="0" algn="r"/>
            <a:r>
              <a:rPr lang="pt-BR" dirty="0" err="1"/>
              <a:t>Mathana</a:t>
            </a:r>
            <a:r>
              <a:rPr lang="pt-BR" dirty="0"/>
              <a:t> </a:t>
            </a:r>
            <a:r>
              <a:rPr lang="pt-BR" dirty="0" err="1"/>
              <a:t>Sekaran</a:t>
            </a:r>
            <a:r>
              <a:rPr lang="pt-BR" dirty="0"/>
              <a:t> </a:t>
            </a:r>
            <a:r>
              <a:rPr lang="pt-BR" dirty="0" err="1"/>
              <a:t>T</a:t>
            </a:r>
            <a:r>
              <a:rPr lang="pt-BR" dirty="0"/>
              <a:t> (19z264)</a:t>
            </a:r>
          </a:p>
          <a:p>
            <a:pPr marL="0" lvl="0" indent="0" algn="r"/>
            <a:r>
              <a:rPr lang="pt-BR" dirty="0" err="1"/>
              <a:t>Gowtham</a:t>
            </a:r>
            <a:r>
              <a:rPr lang="pt-BR" dirty="0"/>
              <a:t> </a:t>
            </a:r>
            <a:r>
              <a:rPr lang="pt-BR" dirty="0" err="1"/>
              <a:t>T</a:t>
            </a:r>
            <a:r>
              <a:rPr lang="pt-BR" dirty="0"/>
              <a:t> (19z214)</a:t>
            </a:r>
          </a:p>
          <a:p>
            <a:pPr marL="0" lvl="0" indent="0" algn="r"/>
            <a:endParaRPr lang="pt-BR" dirty="0"/>
          </a:p>
        </p:txBody>
      </p:sp>
      <p:grpSp>
        <p:nvGrpSpPr>
          <p:cNvPr id="5515" name="Google Shape;5515;p43"/>
          <p:cNvGrpSpPr/>
          <p:nvPr/>
        </p:nvGrpSpPr>
        <p:grpSpPr>
          <a:xfrm>
            <a:off x="960461" y="1177831"/>
            <a:ext cx="3130770" cy="3425672"/>
            <a:chOff x="3983125" y="716275"/>
            <a:chExt cx="451725" cy="494275"/>
          </a:xfrm>
        </p:grpSpPr>
        <p:sp>
          <p:nvSpPr>
            <p:cNvPr id="5516" name="Google Shape;5516;p43"/>
            <p:cNvSpPr/>
            <p:nvPr/>
          </p:nvSpPr>
          <p:spPr>
            <a:xfrm>
              <a:off x="4195200" y="968925"/>
              <a:ext cx="37925" cy="104100"/>
            </a:xfrm>
            <a:custGeom>
              <a:avLst/>
              <a:gdLst/>
              <a:ahLst/>
              <a:cxnLst/>
              <a:rect l="l" t="t" r="r" b="b"/>
              <a:pathLst>
                <a:path w="1517" h="4164" extrusionOk="0">
                  <a:moveTo>
                    <a:pt x="1" y="0"/>
                  </a:moveTo>
                  <a:lnTo>
                    <a:pt x="1" y="4163"/>
                  </a:lnTo>
                  <a:lnTo>
                    <a:pt x="1516" y="4163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43"/>
            <p:cNvSpPr/>
            <p:nvPr/>
          </p:nvSpPr>
          <p:spPr>
            <a:xfrm>
              <a:off x="4268525" y="935725"/>
              <a:ext cx="40375" cy="137300"/>
            </a:xfrm>
            <a:custGeom>
              <a:avLst/>
              <a:gdLst/>
              <a:ahLst/>
              <a:cxnLst/>
              <a:rect l="l" t="t" r="r" b="b"/>
              <a:pathLst>
                <a:path w="1615" h="5492" extrusionOk="0">
                  <a:moveTo>
                    <a:pt x="0" y="0"/>
                  </a:moveTo>
                  <a:lnTo>
                    <a:pt x="0" y="5491"/>
                  </a:lnTo>
                  <a:lnTo>
                    <a:pt x="1614" y="549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43"/>
            <p:cNvSpPr/>
            <p:nvPr/>
          </p:nvSpPr>
          <p:spPr>
            <a:xfrm>
              <a:off x="4299750" y="947775"/>
              <a:ext cx="3975" cy="10825"/>
            </a:xfrm>
            <a:custGeom>
              <a:avLst/>
              <a:gdLst/>
              <a:ahLst/>
              <a:cxnLst/>
              <a:rect l="l" t="t" r="r" b="b"/>
              <a:pathLst>
                <a:path w="159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43"/>
            <p:cNvSpPr/>
            <p:nvPr/>
          </p:nvSpPr>
          <p:spPr>
            <a:xfrm>
              <a:off x="4293125" y="947775"/>
              <a:ext cx="3950" cy="10825"/>
            </a:xfrm>
            <a:custGeom>
              <a:avLst/>
              <a:gdLst/>
              <a:ahLst/>
              <a:cxnLst/>
              <a:rect l="l" t="t" r="r" b="b"/>
              <a:pathLst>
                <a:path w="158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3"/>
            <p:cNvSpPr/>
            <p:nvPr/>
          </p:nvSpPr>
          <p:spPr>
            <a:xfrm>
              <a:off x="4286725" y="947775"/>
              <a:ext cx="3975" cy="10825"/>
            </a:xfrm>
            <a:custGeom>
              <a:avLst/>
              <a:gdLst/>
              <a:ahLst/>
              <a:cxnLst/>
              <a:rect l="l" t="t" r="r" b="b"/>
              <a:pathLst>
                <a:path w="159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3"/>
            <p:cNvSpPr/>
            <p:nvPr/>
          </p:nvSpPr>
          <p:spPr>
            <a:xfrm>
              <a:off x="4280075" y="947775"/>
              <a:ext cx="3975" cy="10825"/>
            </a:xfrm>
            <a:custGeom>
              <a:avLst/>
              <a:gdLst/>
              <a:ahLst/>
              <a:cxnLst/>
              <a:rect l="l" t="t" r="r" b="b"/>
              <a:pathLst>
                <a:path w="159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3"/>
            <p:cNvSpPr/>
            <p:nvPr/>
          </p:nvSpPr>
          <p:spPr>
            <a:xfrm>
              <a:off x="4273675" y="947775"/>
              <a:ext cx="3725" cy="10825"/>
            </a:xfrm>
            <a:custGeom>
              <a:avLst/>
              <a:gdLst/>
              <a:ahLst/>
              <a:cxnLst/>
              <a:rect l="l" t="t" r="r" b="b"/>
              <a:pathLst>
                <a:path w="149" h="433" extrusionOk="0">
                  <a:moveTo>
                    <a:pt x="1" y="0"/>
                  </a:moveTo>
                  <a:lnTo>
                    <a:pt x="1" y="433"/>
                  </a:lnTo>
                  <a:lnTo>
                    <a:pt x="149" y="43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3"/>
            <p:cNvSpPr/>
            <p:nvPr/>
          </p:nvSpPr>
          <p:spPr>
            <a:xfrm>
              <a:off x="4299750" y="9610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43"/>
            <p:cNvSpPr/>
            <p:nvPr/>
          </p:nvSpPr>
          <p:spPr>
            <a:xfrm>
              <a:off x="4293125" y="961050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43"/>
            <p:cNvSpPr/>
            <p:nvPr/>
          </p:nvSpPr>
          <p:spPr>
            <a:xfrm>
              <a:off x="4286725" y="9610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43"/>
            <p:cNvSpPr/>
            <p:nvPr/>
          </p:nvSpPr>
          <p:spPr>
            <a:xfrm>
              <a:off x="4280075" y="9610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43"/>
            <p:cNvSpPr/>
            <p:nvPr/>
          </p:nvSpPr>
          <p:spPr>
            <a:xfrm>
              <a:off x="4273675" y="961050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49" y="43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43"/>
            <p:cNvSpPr/>
            <p:nvPr/>
          </p:nvSpPr>
          <p:spPr>
            <a:xfrm>
              <a:off x="4299750" y="9743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3"/>
            <p:cNvSpPr/>
            <p:nvPr/>
          </p:nvSpPr>
          <p:spPr>
            <a:xfrm>
              <a:off x="4293125" y="974325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3"/>
            <p:cNvSpPr/>
            <p:nvPr/>
          </p:nvSpPr>
          <p:spPr>
            <a:xfrm>
              <a:off x="4286725" y="9743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3"/>
            <p:cNvSpPr/>
            <p:nvPr/>
          </p:nvSpPr>
          <p:spPr>
            <a:xfrm>
              <a:off x="4280075" y="9743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43"/>
            <p:cNvSpPr/>
            <p:nvPr/>
          </p:nvSpPr>
          <p:spPr>
            <a:xfrm>
              <a:off x="4273675" y="974325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49" y="434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43"/>
            <p:cNvSpPr/>
            <p:nvPr/>
          </p:nvSpPr>
          <p:spPr>
            <a:xfrm>
              <a:off x="4299750" y="9876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43"/>
            <p:cNvSpPr/>
            <p:nvPr/>
          </p:nvSpPr>
          <p:spPr>
            <a:xfrm>
              <a:off x="4293125" y="987625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43"/>
            <p:cNvSpPr/>
            <p:nvPr/>
          </p:nvSpPr>
          <p:spPr>
            <a:xfrm>
              <a:off x="4286725" y="9876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43"/>
            <p:cNvSpPr/>
            <p:nvPr/>
          </p:nvSpPr>
          <p:spPr>
            <a:xfrm>
              <a:off x="4280075" y="9876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43"/>
            <p:cNvSpPr/>
            <p:nvPr/>
          </p:nvSpPr>
          <p:spPr>
            <a:xfrm>
              <a:off x="4273675" y="987625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49" y="43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43"/>
            <p:cNvSpPr/>
            <p:nvPr/>
          </p:nvSpPr>
          <p:spPr>
            <a:xfrm>
              <a:off x="4299750" y="10016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43"/>
            <p:cNvSpPr/>
            <p:nvPr/>
          </p:nvSpPr>
          <p:spPr>
            <a:xfrm>
              <a:off x="4293125" y="1001650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43"/>
            <p:cNvSpPr/>
            <p:nvPr/>
          </p:nvSpPr>
          <p:spPr>
            <a:xfrm>
              <a:off x="4286725" y="10016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43"/>
            <p:cNvSpPr/>
            <p:nvPr/>
          </p:nvSpPr>
          <p:spPr>
            <a:xfrm>
              <a:off x="4280075" y="1001650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43"/>
            <p:cNvSpPr/>
            <p:nvPr/>
          </p:nvSpPr>
          <p:spPr>
            <a:xfrm>
              <a:off x="4273675" y="1001650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49" y="434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43"/>
            <p:cNvSpPr/>
            <p:nvPr/>
          </p:nvSpPr>
          <p:spPr>
            <a:xfrm>
              <a:off x="4299750" y="10149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43"/>
            <p:cNvSpPr/>
            <p:nvPr/>
          </p:nvSpPr>
          <p:spPr>
            <a:xfrm>
              <a:off x="4293125" y="1014925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43"/>
            <p:cNvSpPr/>
            <p:nvPr/>
          </p:nvSpPr>
          <p:spPr>
            <a:xfrm>
              <a:off x="4286725" y="10149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43"/>
            <p:cNvSpPr/>
            <p:nvPr/>
          </p:nvSpPr>
          <p:spPr>
            <a:xfrm>
              <a:off x="4280075" y="10149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58" y="43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43"/>
            <p:cNvSpPr/>
            <p:nvPr/>
          </p:nvSpPr>
          <p:spPr>
            <a:xfrm>
              <a:off x="4273675" y="1014925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1"/>
                  </a:moveTo>
                  <a:lnTo>
                    <a:pt x="1" y="434"/>
                  </a:lnTo>
                  <a:lnTo>
                    <a:pt x="149" y="434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43"/>
            <p:cNvSpPr/>
            <p:nvPr/>
          </p:nvSpPr>
          <p:spPr>
            <a:xfrm>
              <a:off x="4299750" y="10282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43"/>
            <p:cNvSpPr/>
            <p:nvPr/>
          </p:nvSpPr>
          <p:spPr>
            <a:xfrm>
              <a:off x="4293125" y="1028225"/>
              <a:ext cx="3950" cy="10850"/>
            </a:xfrm>
            <a:custGeom>
              <a:avLst/>
              <a:gdLst/>
              <a:ahLst/>
              <a:cxnLst/>
              <a:rect l="l" t="t" r="r" b="b"/>
              <a:pathLst>
                <a:path w="158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43"/>
            <p:cNvSpPr/>
            <p:nvPr/>
          </p:nvSpPr>
          <p:spPr>
            <a:xfrm>
              <a:off x="4286725" y="10282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43"/>
            <p:cNvSpPr/>
            <p:nvPr/>
          </p:nvSpPr>
          <p:spPr>
            <a:xfrm>
              <a:off x="4280075" y="1028225"/>
              <a:ext cx="3975" cy="10850"/>
            </a:xfrm>
            <a:custGeom>
              <a:avLst/>
              <a:gdLst/>
              <a:ahLst/>
              <a:cxnLst/>
              <a:rect l="l" t="t" r="r" b="b"/>
              <a:pathLst>
                <a:path w="15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58" y="43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43"/>
            <p:cNvSpPr/>
            <p:nvPr/>
          </p:nvSpPr>
          <p:spPr>
            <a:xfrm>
              <a:off x="4273675" y="1028225"/>
              <a:ext cx="3725" cy="10850"/>
            </a:xfrm>
            <a:custGeom>
              <a:avLst/>
              <a:gdLst/>
              <a:ahLst/>
              <a:cxnLst/>
              <a:rect l="l" t="t" r="r" b="b"/>
              <a:pathLst>
                <a:path w="149" h="434" extrusionOk="0">
                  <a:moveTo>
                    <a:pt x="1" y="0"/>
                  </a:moveTo>
                  <a:lnTo>
                    <a:pt x="1" y="433"/>
                  </a:lnTo>
                  <a:lnTo>
                    <a:pt x="149" y="43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43"/>
            <p:cNvSpPr/>
            <p:nvPr/>
          </p:nvSpPr>
          <p:spPr>
            <a:xfrm>
              <a:off x="4299750" y="1041500"/>
              <a:ext cx="3975" cy="10600"/>
            </a:xfrm>
            <a:custGeom>
              <a:avLst/>
              <a:gdLst/>
              <a:ahLst/>
              <a:cxnLst/>
              <a:rect l="l" t="t" r="r" b="b"/>
              <a:pathLst>
                <a:path w="159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58" y="42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43"/>
            <p:cNvSpPr/>
            <p:nvPr/>
          </p:nvSpPr>
          <p:spPr>
            <a:xfrm>
              <a:off x="4293125" y="1041500"/>
              <a:ext cx="3950" cy="10600"/>
            </a:xfrm>
            <a:custGeom>
              <a:avLst/>
              <a:gdLst/>
              <a:ahLst/>
              <a:cxnLst/>
              <a:rect l="l" t="t" r="r" b="b"/>
              <a:pathLst>
                <a:path w="158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58" y="42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43"/>
            <p:cNvSpPr/>
            <p:nvPr/>
          </p:nvSpPr>
          <p:spPr>
            <a:xfrm>
              <a:off x="4286725" y="1041500"/>
              <a:ext cx="3975" cy="10600"/>
            </a:xfrm>
            <a:custGeom>
              <a:avLst/>
              <a:gdLst/>
              <a:ahLst/>
              <a:cxnLst/>
              <a:rect l="l" t="t" r="r" b="b"/>
              <a:pathLst>
                <a:path w="159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58" y="42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43"/>
            <p:cNvSpPr/>
            <p:nvPr/>
          </p:nvSpPr>
          <p:spPr>
            <a:xfrm>
              <a:off x="4280075" y="1041500"/>
              <a:ext cx="3975" cy="10600"/>
            </a:xfrm>
            <a:custGeom>
              <a:avLst/>
              <a:gdLst/>
              <a:ahLst/>
              <a:cxnLst/>
              <a:rect l="l" t="t" r="r" b="b"/>
              <a:pathLst>
                <a:path w="159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58" y="42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43"/>
            <p:cNvSpPr/>
            <p:nvPr/>
          </p:nvSpPr>
          <p:spPr>
            <a:xfrm>
              <a:off x="4273675" y="1041500"/>
              <a:ext cx="3725" cy="10600"/>
            </a:xfrm>
            <a:custGeom>
              <a:avLst/>
              <a:gdLst/>
              <a:ahLst/>
              <a:cxnLst/>
              <a:rect l="l" t="t" r="r" b="b"/>
              <a:pathLst>
                <a:path w="149" h="424" extrusionOk="0">
                  <a:moveTo>
                    <a:pt x="1" y="1"/>
                  </a:moveTo>
                  <a:lnTo>
                    <a:pt x="1" y="424"/>
                  </a:lnTo>
                  <a:lnTo>
                    <a:pt x="149" y="424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43"/>
            <p:cNvSpPr/>
            <p:nvPr/>
          </p:nvSpPr>
          <p:spPr>
            <a:xfrm>
              <a:off x="4125825" y="952950"/>
              <a:ext cx="69900" cy="120075"/>
            </a:xfrm>
            <a:custGeom>
              <a:avLst/>
              <a:gdLst/>
              <a:ahLst/>
              <a:cxnLst/>
              <a:rect l="l" t="t" r="r" b="b"/>
              <a:pathLst>
                <a:path w="2796" h="4803" extrusionOk="0">
                  <a:moveTo>
                    <a:pt x="1" y="0"/>
                  </a:moveTo>
                  <a:lnTo>
                    <a:pt x="1" y="4802"/>
                  </a:lnTo>
                  <a:lnTo>
                    <a:pt x="2796" y="4802"/>
                  </a:lnTo>
                  <a:lnTo>
                    <a:pt x="2796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43"/>
            <p:cNvSpPr/>
            <p:nvPr/>
          </p:nvSpPr>
          <p:spPr>
            <a:xfrm>
              <a:off x="4188550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43"/>
            <p:cNvSpPr/>
            <p:nvPr/>
          </p:nvSpPr>
          <p:spPr>
            <a:xfrm>
              <a:off x="4182150" y="96597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43"/>
            <p:cNvSpPr/>
            <p:nvPr/>
          </p:nvSpPr>
          <p:spPr>
            <a:xfrm>
              <a:off x="4175525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43"/>
            <p:cNvSpPr/>
            <p:nvPr/>
          </p:nvSpPr>
          <p:spPr>
            <a:xfrm>
              <a:off x="4169125" y="96597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43"/>
            <p:cNvSpPr/>
            <p:nvPr/>
          </p:nvSpPr>
          <p:spPr>
            <a:xfrm>
              <a:off x="4162475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43"/>
            <p:cNvSpPr/>
            <p:nvPr/>
          </p:nvSpPr>
          <p:spPr>
            <a:xfrm>
              <a:off x="4188550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43"/>
            <p:cNvSpPr/>
            <p:nvPr/>
          </p:nvSpPr>
          <p:spPr>
            <a:xfrm>
              <a:off x="4182150" y="97385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43"/>
            <p:cNvSpPr/>
            <p:nvPr/>
          </p:nvSpPr>
          <p:spPr>
            <a:xfrm>
              <a:off x="4175525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43"/>
            <p:cNvSpPr/>
            <p:nvPr/>
          </p:nvSpPr>
          <p:spPr>
            <a:xfrm>
              <a:off x="4169125" y="97385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3"/>
            <p:cNvSpPr/>
            <p:nvPr/>
          </p:nvSpPr>
          <p:spPr>
            <a:xfrm>
              <a:off x="4162475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3"/>
            <p:cNvSpPr/>
            <p:nvPr/>
          </p:nvSpPr>
          <p:spPr>
            <a:xfrm>
              <a:off x="4188550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3"/>
            <p:cNvSpPr/>
            <p:nvPr/>
          </p:nvSpPr>
          <p:spPr>
            <a:xfrm>
              <a:off x="4182150" y="981725"/>
              <a:ext cx="3725" cy="6400"/>
            </a:xfrm>
            <a:custGeom>
              <a:avLst/>
              <a:gdLst/>
              <a:ahLst/>
              <a:cxnLst/>
              <a:rect l="l" t="t" r="r" b="b"/>
              <a:pathLst>
                <a:path w="14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3"/>
            <p:cNvSpPr/>
            <p:nvPr/>
          </p:nvSpPr>
          <p:spPr>
            <a:xfrm>
              <a:off x="4175525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3"/>
            <p:cNvSpPr/>
            <p:nvPr/>
          </p:nvSpPr>
          <p:spPr>
            <a:xfrm>
              <a:off x="4169125" y="981725"/>
              <a:ext cx="3700" cy="6400"/>
            </a:xfrm>
            <a:custGeom>
              <a:avLst/>
              <a:gdLst/>
              <a:ahLst/>
              <a:cxnLst/>
              <a:rect l="l" t="t" r="r" b="b"/>
              <a:pathLst>
                <a:path w="148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3"/>
            <p:cNvSpPr/>
            <p:nvPr/>
          </p:nvSpPr>
          <p:spPr>
            <a:xfrm>
              <a:off x="4162475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3"/>
            <p:cNvSpPr/>
            <p:nvPr/>
          </p:nvSpPr>
          <p:spPr>
            <a:xfrm>
              <a:off x="4188550" y="9895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3"/>
            <p:cNvSpPr/>
            <p:nvPr/>
          </p:nvSpPr>
          <p:spPr>
            <a:xfrm>
              <a:off x="4182150" y="98957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9" y="25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3"/>
            <p:cNvSpPr/>
            <p:nvPr/>
          </p:nvSpPr>
          <p:spPr>
            <a:xfrm>
              <a:off x="4175525" y="9895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3"/>
            <p:cNvSpPr/>
            <p:nvPr/>
          </p:nvSpPr>
          <p:spPr>
            <a:xfrm>
              <a:off x="4169125" y="98957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3"/>
            <p:cNvSpPr/>
            <p:nvPr/>
          </p:nvSpPr>
          <p:spPr>
            <a:xfrm>
              <a:off x="4162475" y="9895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3"/>
            <p:cNvSpPr/>
            <p:nvPr/>
          </p:nvSpPr>
          <p:spPr>
            <a:xfrm>
              <a:off x="4155600" y="96597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3"/>
            <p:cNvSpPr/>
            <p:nvPr/>
          </p:nvSpPr>
          <p:spPr>
            <a:xfrm>
              <a:off x="4148950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3"/>
            <p:cNvSpPr/>
            <p:nvPr/>
          </p:nvSpPr>
          <p:spPr>
            <a:xfrm>
              <a:off x="4142300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3"/>
            <p:cNvSpPr/>
            <p:nvPr/>
          </p:nvSpPr>
          <p:spPr>
            <a:xfrm>
              <a:off x="4135900" y="96597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3"/>
            <p:cNvSpPr/>
            <p:nvPr/>
          </p:nvSpPr>
          <p:spPr>
            <a:xfrm>
              <a:off x="4129275" y="9659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3"/>
            <p:cNvSpPr/>
            <p:nvPr/>
          </p:nvSpPr>
          <p:spPr>
            <a:xfrm>
              <a:off x="4155600" y="97385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3"/>
            <p:cNvSpPr/>
            <p:nvPr/>
          </p:nvSpPr>
          <p:spPr>
            <a:xfrm>
              <a:off x="4148950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3"/>
            <p:cNvSpPr/>
            <p:nvPr/>
          </p:nvSpPr>
          <p:spPr>
            <a:xfrm>
              <a:off x="4142300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3"/>
            <p:cNvSpPr/>
            <p:nvPr/>
          </p:nvSpPr>
          <p:spPr>
            <a:xfrm>
              <a:off x="4135900" y="9738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3"/>
            <p:cNvSpPr/>
            <p:nvPr/>
          </p:nvSpPr>
          <p:spPr>
            <a:xfrm>
              <a:off x="4129275" y="9738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3"/>
            <p:cNvSpPr/>
            <p:nvPr/>
          </p:nvSpPr>
          <p:spPr>
            <a:xfrm>
              <a:off x="4155600" y="981725"/>
              <a:ext cx="3725" cy="6400"/>
            </a:xfrm>
            <a:custGeom>
              <a:avLst/>
              <a:gdLst/>
              <a:ahLst/>
              <a:cxnLst/>
              <a:rect l="l" t="t" r="r" b="b"/>
              <a:pathLst>
                <a:path w="149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3"/>
            <p:cNvSpPr/>
            <p:nvPr/>
          </p:nvSpPr>
          <p:spPr>
            <a:xfrm>
              <a:off x="4148950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3"/>
            <p:cNvSpPr/>
            <p:nvPr/>
          </p:nvSpPr>
          <p:spPr>
            <a:xfrm>
              <a:off x="4142300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3"/>
            <p:cNvSpPr/>
            <p:nvPr/>
          </p:nvSpPr>
          <p:spPr>
            <a:xfrm>
              <a:off x="4135900" y="98172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3"/>
            <p:cNvSpPr/>
            <p:nvPr/>
          </p:nvSpPr>
          <p:spPr>
            <a:xfrm>
              <a:off x="4129275" y="98172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3"/>
            <p:cNvSpPr/>
            <p:nvPr/>
          </p:nvSpPr>
          <p:spPr>
            <a:xfrm>
              <a:off x="4155600" y="98935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3"/>
            <p:cNvSpPr/>
            <p:nvPr/>
          </p:nvSpPr>
          <p:spPr>
            <a:xfrm>
              <a:off x="4148950" y="9893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3"/>
            <p:cNvSpPr/>
            <p:nvPr/>
          </p:nvSpPr>
          <p:spPr>
            <a:xfrm>
              <a:off x="4142300" y="9893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3"/>
            <p:cNvSpPr/>
            <p:nvPr/>
          </p:nvSpPr>
          <p:spPr>
            <a:xfrm>
              <a:off x="4135900" y="98935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3"/>
            <p:cNvSpPr/>
            <p:nvPr/>
          </p:nvSpPr>
          <p:spPr>
            <a:xfrm>
              <a:off x="4129275" y="9893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3"/>
            <p:cNvSpPr/>
            <p:nvPr/>
          </p:nvSpPr>
          <p:spPr>
            <a:xfrm>
              <a:off x="4188550" y="99920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3"/>
            <p:cNvSpPr/>
            <p:nvPr/>
          </p:nvSpPr>
          <p:spPr>
            <a:xfrm>
              <a:off x="4181925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3"/>
            <p:cNvSpPr/>
            <p:nvPr/>
          </p:nvSpPr>
          <p:spPr>
            <a:xfrm>
              <a:off x="4175525" y="9992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3"/>
            <p:cNvSpPr/>
            <p:nvPr/>
          </p:nvSpPr>
          <p:spPr>
            <a:xfrm>
              <a:off x="4168875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3"/>
            <p:cNvSpPr/>
            <p:nvPr/>
          </p:nvSpPr>
          <p:spPr>
            <a:xfrm>
              <a:off x="4162250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3"/>
            <p:cNvSpPr/>
            <p:nvPr/>
          </p:nvSpPr>
          <p:spPr>
            <a:xfrm>
              <a:off x="4188550" y="1007075"/>
              <a:ext cx="3725" cy="6400"/>
            </a:xfrm>
            <a:custGeom>
              <a:avLst/>
              <a:gdLst/>
              <a:ahLst/>
              <a:cxnLst/>
              <a:rect l="l" t="t" r="r" b="b"/>
              <a:pathLst>
                <a:path w="14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3"/>
            <p:cNvSpPr/>
            <p:nvPr/>
          </p:nvSpPr>
          <p:spPr>
            <a:xfrm>
              <a:off x="4181925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3"/>
            <p:cNvSpPr/>
            <p:nvPr/>
          </p:nvSpPr>
          <p:spPr>
            <a:xfrm>
              <a:off x="4175525" y="1007075"/>
              <a:ext cx="3700" cy="6400"/>
            </a:xfrm>
            <a:custGeom>
              <a:avLst/>
              <a:gdLst/>
              <a:ahLst/>
              <a:cxnLst/>
              <a:rect l="l" t="t" r="r" b="b"/>
              <a:pathLst>
                <a:path w="148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3"/>
            <p:cNvSpPr/>
            <p:nvPr/>
          </p:nvSpPr>
          <p:spPr>
            <a:xfrm>
              <a:off x="4168875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3"/>
            <p:cNvSpPr/>
            <p:nvPr/>
          </p:nvSpPr>
          <p:spPr>
            <a:xfrm>
              <a:off x="4162250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3"/>
            <p:cNvSpPr/>
            <p:nvPr/>
          </p:nvSpPr>
          <p:spPr>
            <a:xfrm>
              <a:off x="4188550" y="101492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9" y="25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3"/>
            <p:cNvSpPr/>
            <p:nvPr/>
          </p:nvSpPr>
          <p:spPr>
            <a:xfrm>
              <a:off x="4181925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3"/>
            <p:cNvSpPr/>
            <p:nvPr/>
          </p:nvSpPr>
          <p:spPr>
            <a:xfrm>
              <a:off x="4175525" y="101492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3"/>
            <p:cNvSpPr/>
            <p:nvPr/>
          </p:nvSpPr>
          <p:spPr>
            <a:xfrm>
              <a:off x="4168875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3"/>
            <p:cNvSpPr/>
            <p:nvPr/>
          </p:nvSpPr>
          <p:spPr>
            <a:xfrm>
              <a:off x="4162250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3"/>
            <p:cNvSpPr/>
            <p:nvPr/>
          </p:nvSpPr>
          <p:spPr>
            <a:xfrm>
              <a:off x="4188550" y="102280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9" y="25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3"/>
            <p:cNvSpPr/>
            <p:nvPr/>
          </p:nvSpPr>
          <p:spPr>
            <a:xfrm>
              <a:off x="4181925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3"/>
            <p:cNvSpPr/>
            <p:nvPr/>
          </p:nvSpPr>
          <p:spPr>
            <a:xfrm>
              <a:off x="4175525" y="10228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3"/>
            <p:cNvSpPr/>
            <p:nvPr/>
          </p:nvSpPr>
          <p:spPr>
            <a:xfrm>
              <a:off x="4168875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3"/>
            <p:cNvSpPr/>
            <p:nvPr/>
          </p:nvSpPr>
          <p:spPr>
            <a:xfrm>
              <a:off x="4162250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3"/>
            <p:cNvSpPr/>
            <p:nvPr/>
          </p:nvSpPr>
          <p:spPr>
            <a:xfrm>
              <a:off x="4155350" y="99920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3"/>
            <p:cNvSpPr/>
            <p:nvPr/>
          </p:nvSpPr>
          <p:spPr>
            <a:xfrm>
              <a:off x="4148700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3"/>
            <p:cNvSpPr/>
            <p:nvPr/>
          </p:nvSpPr>
          <p:spPr>
            <a:xfrm>
              <a:off x="4142300" y="99920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3"/>
            <p:cNvSpPr/>
            <p:nvPr/>
          </p:nvSpPr>
          <p:spPr>
            <a:xfrm>
              <a:off x="4135675" y="9992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3"/>
            <p:cNvSpPr/>
            <p:nvPr/>
          </p:nvSpPr>
          <p:spPr>
            <a:xfrm>
              <a:off x="4129275" y="9992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3"/>
            <p:cNvSpPr/>
            <p:nvPr/>
          </p:nvSpPr>
          <p:spPr>
            <a:xfrm>
              <a:off x="4155350" y="100707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3"/>
            <p:cNvSpPr/>
            <p:nvPr/>
          </p:nvSpPr>
          <p:spPr>
            <a:xfrm>
              <a:off x="4148700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3"/>
            <p:cNvSpPr/>
            <p:nvPr/>
          </p:nvSpPr>
          <p:spPr>
            <a:xfrm>
              <a:off x="4142300" y="1007075"/>
              <a:ext cx="3975" cy="6400"/>
            </a:xfrm>
            <a:custGeom>
              <a:avLst/>
              <a:gdLst/>
              <a:ahLst/>
              <a:cxnLst/>
              <a:rect l="l" t="t" r="r" b="b"/>
              <a:pathLst>
                <a:path w="159" h="256" extrusionOk="0">
                  <a:moveTo>
                    <a:pt x="1" y="0"/>
                  </a:moveTo>
                  <a:lnTo>
                    <a:pt x="1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3"/>
            <p:cNvSpPr/>
            <p:nvPr/>
          </p:nvSpPr>
          <p:spPr>
            <a:xfrm>
              <a:off x="4135675" y="1007075"/>
              <a:ext cx="3950" cy="6400"/>
            </a:xfrm>
            <a:custGeom>
              <a:avLst/>
              <a:gdLst/>
              <a:ahLst/>
              <a:cxnLst/>
              <a:rect l="l" t="t" r="r" b="b"/>
              <a:pathLst>
                <a:path w="15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3"/>
            <p:cNvSpPr/>
            <p:nvPr/>
          </p:nvSpPr>
          <p:spPr>
            <a:xfrm>
              <a:off x="4129275" y="1007075"/>
              <a:ext cx="3700" cy="6400"/>
            </a:xfrm>
            <a:custGeom>
              <a:avLst/>
              <a:gdLst/>
              <a:ahLst/>
              <a:cxnLst/>
              <a:rect l="l" t="t" r="r" b="b"/>
              <a:pathLst>
                <a:path w="148" h="256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3"/>
            <p:cNvSpPr/>
            <p:nvPr/>
          </p:nvSpPr>
          <p:spPr>
            <a:xfrm>
              <a:off x="4155350" y="101492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3"/>
            <p:cNvSpPr/>
            <p:nvPr/>
          </p:nvSpPr>
          <p:spPr>
            <a:xfrm>
              <a:off x="4148700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3"/>
            <p:cNvSpPr/>
            <p:nvPr/>
          </p:nvSpPr>
          <p:spPr>
            <a:xfrm>
              <a:off x="4142300" y="1014925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3"/>
            <p:cNvSpPr/>
            <p:nvPr/>
          </p:nvSpPr>
          <p:spPr>
            <a:xfrm>
              <a:off x="4135675" y="10149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3"/>
            <p:cNvSpPr/>
            <p:nvPr/>
          </p:nvSpPr>
          <p:spPr>
            <a:xfrm>
              <a:off x="4129275" y="101492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3"/>
            <p:cNvSpPr/>
            <p:nvPr/>
          </p:nvSpPr>
          <p:spPr>
            <a:xfrm>
              <a:off x="4155350" y="102280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3"/>
            <p:cNvSpPr/>
            <p:nvPr/>
          </p:nvSpPr>
          <p:spPr>
            <a:xfrm>
              <a:off x="4148700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3"/>
            <p:cNvSpPr/>
            <p:nvPr/>
          </p:nvSpPr>
          <p:spPr>
            <a:xfrm>
              <a:off x="4142300" y="1022800"/>
              <a:ext cx="3975" cy="6425"/>
            </a:xfrm>
            <a:custGeom>
              <a:avLst/>
              <a:gdLst/>
              <a:ahLst/>
              <a:cxnLst/>
              <a:rect l="l" t="t" r="r" b="b"/>
              <a:pathLst>
                <a:path w="1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3"/>
            <p:cNvSpPr/>
            <p:nvPr/>
          </p:nvSpPr>
          <p:spPr>
            <a:xfrm>
              <a:off x="4135675" y="10228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8" y="25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3"/>
            <p:cNvSpPr/>
            <p:nvPr/>
          </p:nvSpPr>
          <p:spPr>
            <a:xfrm>
              <a:off x="4129275" y="10228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48" y="25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3"/>
            <p:cNvSpPr/>
            <p:nvPr/>
          </p:nvSpPr>
          <p:spPr>
            <a:xfrm>
              <a:off x="418832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3"/>
            <p:cNvSpPr/>
            <p:nvPr/>
          </p:nvSpPr>
          <p:spPr>
            <a:xfrm>
              <a:off x="418167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3"/>
            <p:cNvSpPr/>
            <p:nvPr/>
          </p:nvSpPr>
          <p:spPr>
            <a:xfrm>
              <a:off x="417527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3"/>
            <p:cNvSpPr/>
            <p:nvPr/>
          </p:nvSpPr>
          <p:spPr>
            <a:xfrm>
              <a:off x="4168650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7" y="2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3"/>
            <p:cNvSpPr/>
            <p:nvPr/>
          </p:nvSpPr>
          <p:spPr>
            <a:xfrm>
              <a:off x="4162250" y="103265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47" y="25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3"/>
            <p:cNvSpPr/>
            <p:nvPr/>
          </p:nvSpPr>
          <p:spPr>
            <a:xfrm>
              <a:off x="418832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3"/>
            <p:cNvSpPr/>
            <p:nvPr/>
          </p:nvSpPr>
          <p:spPr>
            <a:xfrm>
              <a:off x="418167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3"/>
            <p:cNvSpPr/>
            <p:nvPr/>
          </p:nvSpPr>
          <p:spPr>
            <a:xfrm>
              <a:off x="417527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3"/>
            <p:cNvSpPr/>
            <p:nvPr/>
          </p:nvSpPr>
          <p:spPr>
            <a:xfrm>
              <a:off x="4168650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7" y="2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3"/>
            <p:cNvSpPr/>
            <p:nvPr/>
          </p:nvSpPr>
          <p:spPr>
            <a:xfrm>
              <a:off x="4162250" y="104052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7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3"/>
            <p:cNvSpPr/>
            <p:nvPr/>
          </p:nvSpPr>
          <p:spPr>
            <a:xfrm>
              <a:off x="418832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3"/>
            <p:cNvSpPr/>
            <p:nvPr/>
          </p:nvSpPr>
          <p:spPr>
            <a:xfrm>
              <a:off x="418167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3"/>
            <p:cNvSpPr/>
            <p:nvPr/>
          </p:nvSpPr>
          <p:spPr>
            <a:xfrm>
              <a:off x="417527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3"/>
            <p:cNvSpPr/>
            <p:nvPr/>
          </p:nvSpPr>
          <p:spPr>
            <a:xfrm>
              <a:off x="4168650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7" y="2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3"/>
            <p:cNvSpPr/>
            <p:nvPr/>
          </p:nvSpPr>
          <p:spPr>
            <a:xfrm>
              <a:off x="4162250" y="10484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7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3"/>
            <p:cNvSpPr/>
            <p:nvPr/>
          </p:nvSpPr>
          <p:spPr>
            <a:xfrm>
              <a:off x="418832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3"/>
            <p:cNvSpPr/>
            <p:nvPr/>
          </p:nvSpPr>
          <p:spPr>
            <a:xfrm>
              <a:off x="418167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3"/>
            <p:cNvSpPr/>
            <p:nvPr/>
          </p:nvSpPr>
          <p:spPr>
            <a:xfrm>
              <a:off x="417527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3"/>
            <p:cNvSpPr/>
            <p:nvPr/>
          </p:nvSpPr>
          <p:spPr>
            <a:xfrm>
              <a:off x="4168650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7" y="2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3"/>
            <p:cNvSpPr/>
            <p:nvPr/>
          </p:nvSpPr>
          <p:spPr>
            <a:xfrm>
              <a:off x="4162250" y="105627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7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3"/>
            <p:cNvSpPr/>
            <p:nvPr/>
          </p:nvSpPr>
          <p:spPr>
            <a:xfrm>
              <a:off x="4155100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3"/>
            <p:cNvSpPr/>
            <p:nvPr/>
          </p:nvSpPr>
          <p:spPr>
            <a:xfrm>
              <a:off x="4148700" y="103265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3"/>
            <p:cNvSpPr/>
            <p:nvPr/>
          </p:nvSpPr>
          <p:spPr>
            <a:xfrm>
              <a:off x="414207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3"/>
            <p:cNvSpPr/>
            <p:nvPr/>
          </p:nvSpPr>
          <p:spPr>
            <a:xfrm>
              <a:off x="4135675" y="103265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3"/>
            <p:cNvSpPr/>
            <p:nvPr/>
          </p:nvSpPr>
          <p:spPr>
            <a:xfrm>
              <a:off x="4129025" y="103265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1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3"/>
            <p:cNvSpPr/>
            <p:nvPr/>
          </p:nvSpPr>
          <p:spPr>
            <a:xfrm>
              <a:off x="4155100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3"/>
            <p:cNvSpPr/>
            <p:nvPr/>
          </p:nvSpPr>
          <p:spPr>
            <a:xfrm>
              <a:off x="4148700" y="104052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3"/>
            <p:cNvSpPr/>
            <p:nvPr/>
          </p:nvSpPr>
          <p:spPr>
            <a:xfrm>
              <a:off x="414207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3"/>
            <p:cNvSpPr/>
            <p:nvPr/>
          </p:nvSpPr>
          <p:spPr>
            <a:xfrm>
              <a:off x="4135675" y="104052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3"/>
            <p:cNvSpPr/>
            <p:nvPr/>
          </p:nvSpPr>
          <p:spPr>
            <a:xfrm>
              <a:off x="4129025" y="104052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3"/>
            <p:cNvSpPr/>
            <p:nvPr/>
          </p:nvSpPr>
          <p:spPr>
            <a:xfrm>
              <a:off x="4155100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3"/>
            <p:cNvSpPr/>
            <p:nvPr/>
          </p:nvSpPr>
          <p:spPr>
            <a:xfrm>
              <a:off x="4148700" y="1048400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3"/>
            <p:cNvSpPr/>
            <p:nvPr/>
          </p:nvSpPr>
          <p:spPr>
            <a:xfrm>
              <a:off x="414207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3"/>
            <p:cNvSpPr/>
            <p:nvPr/>
          </p:nvSpPr>
          <p:spPr>
            <a:xfrm>
              <a:off x="4135675" y="1048400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3"/>
            <p:cNvSpPr/>
            <p:nvPr/>
          </p:nvSpPr>
          <p:spPr>
            <a:xfrm>
              <a:off x="4129025" y="1048400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3"/>
            <p:cNvSpPr/>
            <p:nvPr/>
          </p:nvSpPr>
          <p:spPr>
            <a:xfrm>
              <a:off x="4155100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3"/>
            <p:cNvSpPr/>
            <p:nvPr/>
          </p:nvSpPr>
          <p:spPr>
            <a:xfrm>
              <a:off x="4148700" y="1056275"/>
              <a:ext cx="3725" cy="6425"/>
            </a:xfrm>
            <a:custGeom>
              <a:avLst/>
              <a:gdLst/>
              <a:ahLst/>
              <a:cxnLst/>
              <a:rect l="l" t="t" r="r" b="b"/>
              <a:pathLst>
                <a:path w="149" h="257" extrusionOk="0">
                  <a:moveTo>
                    <a:pt x="1" y="0"/>
                  </a:moveTo>
                  <a:lnTo>
                    <a:pt x="1" y="256"/>
                  </a:lnTo>
                  <a:lnTo>
                    <a:pt x="149" y="25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3"/>
            <p:cNvSpPr/>
            <p:nvPr/>
          </p:nvSpPr>
          <p:spPr>
            <a:xfrm>
              <a:off x="414207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3"/>
            <p:cNvSpPr/>
            <p:nvPr/>
          </p:nvSpPr>
          <p:spPr>
            <a:xfrm>
              <a:off x="4135675" y="1056275"/>
              <a:ext cx="3700" cy="6425"/>
            </a:xfrm>
            <a:custGeom>
              <a:avLst/>
              <a:gdLst/>
              <a:ahLst/>
              <a:cxnLst/>
              <a:rect l="l" t="t" r="r" b="b"/>
              <a:pathLst>
                <a:path w="14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48" y="25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43"/>
            <p:cNvSpPr/>
            <p:nvPr/>
          </p:nvSpPr>
          <p:spPr>
            <a:xfrm>
              <a:off x="4129025" y="1056275"/>
              <a:ext cx="3950" cy="6425"/>
            </a:xfrm>
            <a:custGeom>
              <a:avLst/>
              <a:gdLst/>
              <a:ahLst/>
              <a:cxnLst/>
              <a:rect l="l" t="t" r="r" b="b"/>
              <a:pathLst>
                <a:path w="158" h="257" extrusionOk="0">
                  <a:moveTo>
                    <a:pt x="0" y="0"/>
                  </a:moveTo>
                  <a:lnTo>
                    <a:pt x="0" y="256"/>
                  </a:lnTo>
                  <a:lnTo>
                    <a:pt x="158" y="25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43"/>
            <p:cNvSpPr/>
            <p:nvPr/>
          </p:nvSpPr>
          <p:spPr>
            <a:xfrm>
              <a:off x="4236050" y="925375"/>
              <a:ext cx="34950" cy="147650"/>
            </a:xfrm>
            <a:custGeom>
              <a:avLst/>
              <a:gdLst/>
              <a:ahLst/>
              <a:cxnLst/>
              <a:rect l="l" t="t" r="r" b="b"/>
              <a:pathLst>
                <a:path w="1398" h="5906" extrusionOk="0">
                  <a:moveTo>
                    <a:pt x="0" y="1"/>
                  </a:moveTo>
                  <a:lnTo>
                    <a:pt x="0" y="5905"/>
                  </a:lnTo>
                  <a:lnTo>
                    <a:pt x="1398" y="5905"/>
                  </a:lnTo>
                  <a:lnTo>
                    <a:pt x="1398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3"/>
            <p:cNvSpPr/>
            <p:nvPr/>
          </p:nvSpPr>
          <p:spPr>
            <a:xfrm>
              <a:off x="4263600" y="931775"/>
              <a:ext cx="3975" cy="3975"/>
            </a:xfrm>
            <a:custGeom>
              <a:avLst/>
              <a:gdLst/>
              <a:ahLst/>
              <a:cxnLst/>
              <a:rect l="l" t="t" r="r" b="b"/>
              <a:pathLst>
                <a:path w="15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3"/>
            <p:cNvSpPr/>
            <p:nvPr/>
          </p:nvSpPr>
          <p:spPr>
            <a:xfrm>
              <a:off x="4255725" y="931775"/>
              <a:ext cx="3700" cy="3975"/>
            </a:xfrm>
            <a:custGeom>
              <a:avLst/>
              <a:gdLst/>
              <a:ahLst/>
              <a:cxnLst/>
              <a:rect l="l" t="t" r="r" b="b"/>
              <a:pathLst>
                <a:path w="14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3"/>
            <p:cNvSpPr/>
            <p:nvPr/>
          </p:nvSpPr>
          <p:spPr>
            <a:xfrm>
              <a:off x="4247600" y="931775"/>
              <a:ext cx="3975" cy="3975"/>
            </a:xfrm>
            <a:custGeom>
              <a:avLst/>
              <a:gdLst/>
              <a:ahLst/>
              <a:cxnLst/>
              <a:rect l="l" t="t" r="r" b="b"/>
              <a:pathLst>
                <a:path w="15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3"/>
            <p:cNvSpPr/>
            <p:nvPr/>
          </p:nvSpPr>
          <p:spPr>
            <a:xfrm>
              <a:off x="4239725" y="931775"/>
              <a:ext cx="3725" cy="3975"/>
            </a:xfrm>
            <a:custGeom>
              <a:avLst/>
              <a:gdLst/>
              <a:ahLst/>
              <a:cxnLst/>
              <a:rect l="l" t="t" r="r" b="b"/>
              <a:pathLst>
                <a:path w="14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3"/>
            <p:cNvSpPr/>
            <p:nvPr/>
          </p:nvSpPr>
          <p:spPr>
            <a:xfrm>
              <a:off x="4263600" y="942125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3"/>
            <p:cNvSpPr/>
            <p:nvPr/>
          </p:nvSpPr>
          <p:spPr>
            <a:xfrm>
              <a:off x="4255725" y="942125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3"/>
            <p:cNvSpPr/>
            <p:nvPr/>
          </p:nvSpPr>
          <p:spPr>
            <a:xfrm>
              <a:off x="4247600" y="942125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3"/>
            <p:cNvSpPr/>
            <p:nvPr/>
          </p:nvSpPr>
          <p:spPr>
            <a:xfrm>
              <a:off x="4239725" y="942125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3"/>
            <p:cNvSpPr/>
            <p:nvPr/>
          </p:nvSpPr>
          <p:spPr>
            <a:xfrm>
              <a:off x="4263600" y="952450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3"/>
            <p:cNvSpPr/>
            <p:nvPr/>
          </p:nvSpPr>
          <p:spPr>
            <a:xfrm>
              <a:off x="4255725" y="952450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3"/>
            <p:cNvSpPr/>
            <p:nvPr/>
          </p:nvSpPr>
          <p:spPr>
            <a:xfrm>
              <a:off x="4247600" y="952450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43"/>
            <p:cNvSpPr/>
            <p:nvPr/>
          </p:nvSpPr>
          <p:spPr>
            <a:xfrm>
              <a:off x="4239725" y="952450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43"/>
            <p:cNvSpPr/>
            <p:nvPr/>
          </p:nvSpPr>
          <p:spPr>
            <a:xfrm>
              <a:off x="4263600" y="96277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3"/>
            <p:cNvSpPr/>
            <p:nvPr/>
          </p:nvSpPr>
          <p:spPr>
            <a:xfrm>
              <a:off x="4255725" y="962775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3"/>
            <p:cNvSpPr/>
            <p:nvPr/>
          </p:nvSpPr>
          <p:spPr>
            <a:xfrm>
              <a:off x="4247600" y="96277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3"/>
            <p:cNvSpPr/>
            <p:nvPr/>
          </p:nvSpPr>
          <p:spPr>
            <a:xfrm>
              <a:off x="4239725" y="962775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3"/>
            <p:cNvSpPr/>
            <p:nvPr/>
          </p:nvSpPr>
          <p:spPr>
            <a:xfrm>
              <a:off x="4263600" y="97312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7"/>
                  </a:lnTo>
                  <a:lnTo>
                    <a:pt x="158" y="14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3"/>
            <p:cNvSpPr/>
            <p:nvPr/>
          </p:nvSpPr>
          <p:spPr>
            <a:xfrm>
              <a:off x="4255725" y="973125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0"/>
                  </a:moveTo>
                  <a:lnTo>
                    <a:pt x="1" y="147"/>
                  </a:lnTo>
                  <a:lnTo>
                    <a:pt x="148" y="14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3"/>
            <p:cNvSpPr/>
            <p:nvPr/>
          </p:nvSpPr>
          <p:spPr>
            <a:xfrm>
              <a:off x="4247600" y="97312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7"/>
                  </a:lnTo>
                  <a:lnTo>
                    <a:pt x="158" y="14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43"/>
            <p:cNvSpPr/>
            <p:nvPr/>
          </p:nvSpPr>
          <p:spPr>
            <a:xfrm>
              <a:off x="4239725" y="973125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0"/>
                  </a:moveTo>
                  <a:lnTo>
                    <a:pt x="1" y="147"/>
                  </a:lnTo>
                  <a:lnTo>
                    <a:pt x="149" y="14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43"/>
            <p:cNvSpPr/>
            <p:nvPr/>
          </p:nvSpPr>
          <p:spPr>
            <a:xfrm>
              <a:off x="4263600" y="983450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43"/>
            <p:cNvSpPr/>
            <p:nvPr/>
          </p:nvSpPr>
          <p:spPr>
            <a:xfrm>
              <a:off x="4255725" y="983450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3"/>
            <p:cNvSpPr/>
            <p:nvPr/>
          </p:nvSpPr>
          <p:spPr>
            <a:xfrm>
              <a:off x="4247600" y="983450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43"/>
            <p:cNvSpPr/>
            <p:nvPr/>
          </p:nvSpPr>
          <p:spPr>
            <a:xfrm>
              <a:off x="4239725" y="983450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0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43"/>
            <p:cNvSpPr/>
            <p:nvPr/>
          </p:nvSpPr>
          <p:spPr>
            <a:xfrm>
              <a:off x="4263600" y="99377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3"/>
            <p:cNvSpPr/>
            <p:nvPr/>
          </p:nvSpPr>
          <p:spPr>
            <a:xfrm>
              <a:off x="4255725" y="993775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3"/>
            <p:cNvSpPr/>
            <p:nvPr/>
          </p:nvSpPr>
          <p:spPr>
            <a:xfrm>
              <a:off x="4247600" y="993775"/>
              <a:ext cx="3975" cy="3700"/>
            </a:xfrm>
            <a:custGeom>
              <a:avLst/>
              <a:gdLst/>
              <a:ahLst/>
              <a:cxnLst/>
              <a:rect l="l" t="t" r="r" b="b"/>
              <a:pathLst>
                <a:path w="15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43"/>
            <p:cNvSpPr/>
            <p:nvPr/>
          </p:nvSpPr>
          <p:spPr>
            <a:xfrm>
              <a:off x="4239725" y="993775"/>
              <a:ext cx="3725" cy="3700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1" y="1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43"/>
            <p:cNvSpPr/>
            <p:nvPr/>
          </p:nvSpPr>
          <p:spPr>
            <a:xfrm>
              <a:off x="4263600" y="1003850"/>
              <a:ext cx="3975" cy="3975"/>
            </a:xfrm>
            <a:custGeom>
              <a:avLst/>
              <a:gdLst/>
              <a:ahLst/>
              <a:cxnLst/>
              <a:rect l="l" t="t" r="r" b="b"/>
              <a:pathLst>
                <a:path w="15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43"/>
            <p:cNvSpPr/>
            <p:nvPr/>
          </p:nvSpPr>
          <p:spPr>
            <a:xfrm>
              <a:off x="4255725" y="1003850"/>
              <a:ext cx="3700" cy="3975"/>
            </a:xfrm>
            <a:custGeom>
              <a:avLst/>
              <a:gdLst/>
              <a:ahLst/>
              <a:cxnLst/>
              <a:rect l="l" t="t" r="r" b="b"/>
              <a:pathLst>
                <a:path w="14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43"/>
            <p:cNvSpPr/>
            <p:nvPr/>
          </p:nvSpPr>
          <p:spPr>
            <a:xfrm>
              <a:off x="4247600" y="1003850"/>
              <a:ext cx="3975" cy="3975"/>
            </a:xfrm>
            <a:custGeom>
              <a:avLst/>
              <a:gdLst/>
              <a:ahLst/>
              <a:cxnLst/>
              <a:rect l="l" t="t" r="r" b="b"/>
              <a:pathLst>
                <a:path w="15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43"/>
            <p:cNvSpPr/>
            <p:nvPr/>
          </p:nvSpPr>
          <p:spPr>
            <a:xfrm>
              <a:off x="4239725" y="1003850"/>
              <a:ext cx="3725" cy="3975"/>
            </a:xfrm>
            <a:custGeom>
              <a:avLst/>
              <a:gdLst/>
              <a:ahLst/>
              <a:cxnLst/>
              <a:rect l="l" t="t" r="r" b="b"/>
              <a:pathLst>
                <a:path w="14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43"/>
            <p:cNvSpPr/>
            <p:nvPr/>
          </p:nvSpPr>
          <p:spPr>
            <a:xfrm>
              <a:off x="4263600" y="1014200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43"/>
            <p:cNvSpPr/>
            <p:nvPr/>
          </p:nvSpPr>
          <p:spPr>
            <a:xfrm>
              <a:off x="4255725" y="1014200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43"/>
            <p:cNvSpPr/>
            <p:nvPr/>
          </p:nvSpPr>
          <p:spPr>
            <a:xfrm>
              <a:off x="4247600" y="1014200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43"/>
            <p:cNvSpPr/>
            <p:nvPr/>
          </p:nvSpPr>
          <p:spPr>
            <a:xfrm>
              <a:off x="4239725" y="1014200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43"/>
            <p:cNvSpPr/>
            <p:nvPr/>
          </p:nvSpPr>
          <p:spPr>
            <a:xfrm>
              <a:off x="4263600" y="1024525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43"/>
            <p:cNvSpPr/>
            <p:nvPr/>
          </p:nvSpPr>
          <p:spPr>
            <a:xfrm>
              <a:off x="4255725" y="1024525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43"/>
            <p:cNvSpPr/>
            <p:nvPr/>
          </p:nvSpPr>
          <p:spPr>
            <a:xfrm>
              <a:off x="4247600" y="1024525"/>
              <a:ext cx="3975" cy="3950"/>
            </a:xfrm>
            <a:custGeom>
              <a:avLst/>
              <a:gdLst/>
              <a:ahLst/>
              <a:cxnLst/>
              <a:rect l="l" t="t" r="r" b="b"/>
              <a:pathLst>
                <a:path w="15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43"/>
            <p:cNvSpPr/>
            <p:nvPr/>
          </p:nvSpPr>
          <p:spPr>
            <a:xfrm>
              <a:off x="4239725" y="1024525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43"/>
            <p:cNvSpPr/>
            <p:nvPr/>
          </p:nvSpPr>
          <p:spPr>
            <a:xfrm>
              <a:off x="4008950" y="918725"/>
              <a:ext cx="3725" cy="3975"/>
            </a:xfrm>
            <a:custGeom>
              <a:avLst/>
              <a:gdLst/>
              <a:ahLst/>
              <a:cxnLst/>
              <a:rect l="l" t="t" r="r" b="b"/>
              <a:pathLst>
                <a:path w="14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43"/>
            <p:cNvSpPr/>
            <p:nvPr/>
          </p:nvSpPr>
          <p:spPr>
            <a:xfrm>
              <a:off x="4000850" y="918725"/>
              <a:ext cx="3950" cy="3975"/>
            </a:xfrm>
            <a:custGeom>
              <a:avLst/>
              <a:gdLst/>
              <a:ahLst/>
              <a:cxnLst/>
              <a:rect l="l" t="t" r="r" b="b"/>
              <a:pathLst>
                <a:path w="15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43"/>
            <p:cNvSpPr/>
            <p:nvPr/>
          </p:nvSpPr>
          <p:spPr>
            <a:xfrm>
              <a:off x="3992975" y="918725"/>
              <a:ext cx="3700" cy="3975"/>
            </a:xfrm>
            <a:custGeom>
              <a:avLst/>
              <a:gdLst/>
              <a:ahLst/>
              <a:cxnLst/>
              <a:rect l="l" t="t" r="r" b="b"/>
              <a:pathLst>
                <a:path w="14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43"/>
            <p:cNvSpPr/>
            <p:nvPr/>
          </p:nvSpPr>
          <p:spPr>
            <a:xfrm>
              <a:off x="3984850" y="918725"/>
              <a:ext cx="3950" cy="3975"/>
            </a:xfrm>
            <a:custGeom>
              <a:avLst/>
              <a:gdLst/>
              <a:ahLst/>
              <a:cxnLst/>
              <a:rect l="l" t="t" r="r" b="b"/>
              <a:pathLst>
                <a:path w="158" h="159" extrusionOk="0">
                  <a:moveTo>
                    <a:pt x="0" y="1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43"/>
            <p:cNvSpPr/>
            <p:nvPr/>
          </p:nvSpPr>
          <p:spPr>
            <a:xfrm>
              <a:off x="4008950" y="929075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43"/>
            <p:cNvSpPr/>
            <p:nvPr/>
          </p:nvSpPr>
          <p:spPr>
            <a:xfrm>
              <a:off x="4000850" y="9290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43"/>
            <p:cNvSpPr/>
            <p:nvPr/>
          </p:nvSpPr>
          <p:spPr>
            <a:xfrm>
              <a:off x="3992975" y="929075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43"/>
            <p:cNvSpPr/>
            <p:nvPr/>
          </p:nvSpPr>
          <p:spPr>
            <a:xfrm>
              <a:off x="3984850" y="9290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43"/>
            <p:cNvSpPr/>
            <p:nvPr/>
          </p:nvSpPr>
          <p:spPr>
            <a:xfrm>
              <a:off x="4008950" y="939400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43"/>
            <p:cNvSpPr/>
            <p:nvPr/>
          </p:nvSpPr>
          <p:spPr>
            <a:xfrm>
              <a:off x="4000850" y="9394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43"/>
            <p:cNvSpPr/>
            <p:nvPr/>
          </p:nvSpPr>
          <p:spPr>
            <a:xfrm>
              <a:off x="3992975" y="939400"/>
              <a:ext cx="3700" cy="3950"/>
            </a:xfrm>
            <a:custGeom>
              <a:avLst/>
              <a:gdLst/>
              <a:ahLst/>
              <a:cxnLst/>
              <a:rect l="l" t="t" r="r" b="b"/>
              <a:pathLst>
                <a:path w="148" h="158" extrusionOk="0">
                  <a:moveTo>
                    <a:pt x="1" y="0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43"/>
            <p:cNvSpPr/>
            <p:nvPr/>
          </p:nvSpPr>
          <p:spPr>
            <a:xfrm>
              <a:off x="3984850" y="9394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43"/>
            <p:cNvSpPr/>
            <p:nvPr/>
          </p:nvSpPr>
          <p:spPr>
            <a:xfrm>
              <a:off x="4008950" y="949725"/>
              <a:ext cx="3725" cy="3975"/>
            </a:xfrm>
            <a:custGeom>
              <a:avLst/>
              <a:gdLst/>
              <a:ahLst/>
              <a:cxnLst/>
              <a:rect l="l" t="t" r="r" b="b"/>
              <a:pathLst>
                <a:path w="149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9" y="158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43"/>
            <p:cNvSpPr/>
            <p:nvPr/>
          </p:nvSpPr>
          <p:spPr>
            <a:xfrm>
              <a:off x="4000850" y="949725"/>
              <a:ext cx="3950" cy="3975"/>
            </a:xfrm>
            <a:custGeom>
              <a:avLst/>
              <a:gdLst/>
              <a:ahLst/>
              <a:cxnLst/>
              <a:rect l="l" t="t" r="r" b="b"/>
              <a:pathLst>
                <a:path w="15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43"/>
            <p:cNvSpPr/>
            <p:nvPr/>
          </p:nvSpPr>
          <p:spPr>
            <a:xfrm>
              <a:off x="3992975" y="949725"/>
              <a:ext cx="3700" cy="3975"/>
            </a:xfrm>
            <a:custGeom>
              <a:avLst/>
              <a:gdLst/>
              <a:ahLst/>
              <a:cxnLst/>
              <a:rect l="l" t="t" r="r" b="b"/>
              <a:pathLst>
                <a:path w="148" h="159" extrusionOk="0">
                  <a:moveTo>
                    <a:pt x="1" y="1"/>
                  </a:moveTo>
                  <a:lnTo>
                    <a:pt x="1" y="158"/>
                  </a:lnTo>
                  <a:lnTo>
                    <a:pt x="148" y="15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43"/>
            <p:cNvSpPr/>
            <p:nvPr/>
          </p:nvSpPr>
          <p:spPr>
            <a:xfrm>
              <a:off x="3984850" y="949725"/>
              <a:ext cx="3950" cy="3975"/>
            </a:xfrm>
            <a:custGeom>
              <a:avLst/>
              <a:gdLst/>
              <a:ahLst/>
              <a:cxnLst/>
              <a:rect l="l" t="t" r="r" b="b"/>
              <a:pathLst>
                <a:path w="158" h="159" extrusionOk="0">
                  <a:moveTo>
                    <a:pt x="0" y="1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43"/>
            <p:cNvSpPr/>
            <p:nvPr/>
          </p:nvSpPr>
          <p:spPr>
            <a:xfrm>
              <a:off x="4008950" y="96007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43"/>
            <p:cNvSpPr/>
            <p:nvPr/>
          </p:nvSpPr>
          <p:spPr>
            <a:xfrm>
              <a:off x="4000850" y="960075"/>
              <a:ext cx="3950" cy="3725"/>
            </a:xfrm>
            <a:custGeom>
              <a:avLst/>
              <a:gdLst/>
              <a:ahLst/>
              <a:cxnLst/>
              <a:rect l="l" t="t" r="r" b="b"/>
              <a:pathLst>
                <a:path w="158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43"/>
            <p:cNvSpPr/>
            <p:nvPr/>
          </p:nvSpPr>
          <p:spPr>
            <a:xfrm>
              <a:off x="3992975" y="960075"/>
              <a:ext cx="3700" cy="3725"/>
            </a:xfrm>
            <a:custGeom>
              <a:avLst/>
              <a:gdLst/>
              <a:ahLst/>
              <a:cxnLst/>
              <a:rect l="l" t="t" r="r" b="b"/>
              <a:pathLst>
                <a:path w="148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43"/>
            <p:cNvSpPr/>
            <p:nvPr/>
          </p:nvSpPr>
          <p:spPr>
            <a:xfrm>
              <a:off x="3984850" y="960075"/>
              <a:ext cx="3950" cy="3725"/>
            </a:xfrm>
            <a:custGeom>
              <a:avLst/>
              <a:gdLst/>
              <a:ahLst/>
              <a:cxnLst/>
              <a:rect l="l" t="t" r="r" b="b"/>
              <a:pathLst>
                <a:path w="158" h="149" extrusionOk="0">
                  <a:moveTo>
                    <a:pt x="0" y="0"/>
                  </a:moveTo>
                  <a:lnTo>
                    <a:pt x="0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43"/>
            <p:cNvSpPr/>
            <p:nvPr/>
          </p:nvSpPr>
          <p:spPr>
            <a:xfrm>
              <a:off x="4008950" y="97040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49" y="14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43"/>
            <p:cNvSpPr/>
            <p:nvPr/>
          </p:nvSpPr>
          <p:spPr>
            <a:xfrm>
              <a:off x="4000850" y="970400"/>
              <a:ext cx="3950" cy="3725"/>
            </a:xfrm>
            <a:custGeom>
              <a:avLst/>
              <a:gdLst/>
              <a:ahLst/>
              <a:cxnLst/>
              <a:rect l="l" t="t" r="r" b="b"/>
              <a:pathLst>
                <a:path w="158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43"/>
            <p:cNvSpPr/>
            <p:nvPr/>
          </p:nvSpPr>
          <p:spPr>
            <a:xfrm>
              <a:off x="3992975" y="970400"/>
              <a:ext cx="3700" cy="3725"/>
            </a:xfrm>
            <a:custGeom>
              <a:avLst/>
              <a:gdLst/>
              <a:ahLst/>
              <a:cxnLst/>
              <a:rect l="l" t="t" r="r" b="b"/>
              <a:pathLst>
                <a:path w="148" h="149" extrusionOk="0">
                  <a:moveTo>
                    <a:pt x="1" y="0"/>
                  </a:moveTo>
                  <a:lnTo>
                    <a:pt x="1" y="148"/>
                  </a:lnTo>
                  <a:lnTo>
                    <a:pt x="148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43"/>
            <p:cNvSpPr/>
            <p:nvPr/>
          </p:nvSpPr>
          <p:spPr>
            <a:xfrm>
              <a:off x="3984850" y="970400"/>
              <a:ext cx="3950" cy="3725"/>
            </a:xfrm>
            <a:custGeom>
              <a:avLst/>
              <a:gdLst/>
              <a:ahLst/>
              <a:cxnLst/>
              <a:rect l="l" t="t" r="r" b="b"/>
              <a:pathLst>
                <a:path w="158" h="149" extrusionOk="0">
                  <a:moveTo>
                    <a:pt x="0" y="0"/>
                  </a:moveTo>
                  <a:lnTo>
                    <a:pt x="0" y="148"/>
                  </a:lnTo>
                  <a:lnTo>
                    <a:pt x="158" y="14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43"/>
            <p:cNvSpPr/>
            <p:nvPr/>
          </p:nvSpPr>
          <p:spPr>
            <a:xfrm>
              <a:off x="4020050" y="961050"/>
              <a:ext cx="71850" cy="111975"/>
            </a:xfrm>
            <a:custGeom>
              <a:avLst/>
              <a:gdLst/>
              <a:ahLst/>
              <a:cxnLst/>
              <a:rect l="l" t="t" r="r" b="b"/>
              <a:pathLst>
                <a:path w="2874" h="4479" extrusionOk="0">
                  <a:moveTo>
                    <a:pt x="0" y="0"/>
                  </a:moveTo>
                  <a:lnTo>
                    <a:pt x="0" y="4478"/>
                  </a:lnTo>
                  <a:lnTo>
                    <a:pt x="2874" y="4478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43"/>
            <p:cNvSpPr/>
            <p:nvPr/>
          </p:nvSpPr>
          <p:spPr>
            <a:xfrm>
              <a:off x="4025950" y="975800"/>
              <a:ext cx="59800" cy="4725"/>
            </a:xfrm>
            <a:custGeom>
              <a:avLst/>
              <a:gdLst/>
              <a:ahLst/>
              <a:cxnLst/>
              <a:rect l="l" t="t" r="r" b="b"/>
              <a:pathLst>
                <a:path w="2392" h="189" extrusionOk="0">
                  <a:moveTo>
                    <a:pt x="0" y="1"/>
                  </a:moveTo>
                  <a:lnTo>
                    <a:pt x="0" y="188"/>
                  </a:lnTo>
                  <a:lnTo>
                    <a:pt x="2391" y="18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43"/>
            <p:cNvSpPr/>
            <p:nvPr/>
          </p:nvSpPr>
          <p:spPr>
            <a:xfrm>
              <a:off x="4025950" y="987375"/>
              <a:ext cx="59800" cy="4700"/>
            </a:xfrm>
            <a:custGeom>
              <a:avLst/>
              <a:gdLst/>
              <a:ahLst/>
              <a:cxnLst/>
              <a:rect l="l" t="t" r="r" b="b"/>
              <a:pathLst>
                <a:path w="2392" h="188" extrusionOk="0">
                  <a:moveTo>
                    <a:pt x="0" y="1"/>
                  </a:moveTo>
                  <a:lnTo>
                    <a:pt x="0" y="187"/>
                  </a:lnTo>
                  <a:lnTo>
                    <a:pt x="2391" y="187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43"/>
            <p:cNvSpPr/>
            <p:nvPr/>
          </p:nvSpPr>
          <p:spPr>
            <a:xfrm>
              <a:off x="4025950" y="999200"/>
              <a:ext cx="59800" cy="4675"/>
            </a:xfrm>
            <a:custGeom>
              <a:avLst/>
              <a:gdLst/>
              <a:ahLst/>
              <a:cxnLst/>
              <a:rect l="l" t="t" r="r" b="b"/>
              <a:pathLst>
                <a:path w="2392" h="187" extrusionOk="0">
                  <a:moveTo>
                    <a:pt x="0" y="0"/>
                  </a:moveTo>
                  <a:lnTo>
                    <a:pt x="0" y="187"/>
                  </a:lnTo>
                  <a:lnTo>
                    <a:pt x="2391" y="18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43"/>
            <p:cNvSpPr/>
            <p:nvPr/>
          </p:nvSpPr>
          <p:spPr>
            <a:xfrm>
              <a:off x="4025950" y="1010750"/>
              <a:ext cx="59800" cy="4700"/>
            </a:xfrm>
            <a:custGeom>
              <a:avLst/>
              <a:gdLst/>
              <a:ahLst/>
              <a:cxnLst/>
              <a:rect l="l" t="t" r="r" b="b"/>
              <a:pathLst>
                <a:path w="2392" h="188" extrusionOk="0">
                  <a:moveTo>
                    <a:pt x="0" y="0"/>
                  </a:moveTo>
                  <a:lnTo>
                    <a:pt x="0" y="188"/>
                  </a:lnTo>
                  <a:lnTo>
                    <a:pt x="2391" y="18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43"/>
            <p:cNvSpPr/>
            <p:nvPr/>
          </p:nvSpPr>
          <p:spPr>
            <a:xfrm>
              <a:off x="4307900" y="962775"/>
              <a:ext cx="30750" cy="110250"/>
            </a:xfrm>
            <a:custGeom>
              <a:avLst/>
              <a:gdLst/>
              <a:ahLst/>
              <a:cxnLst/>
              <a:rect l="l" t="t" r="r" b="b"/>
              <a:pathLst>
                <a:path w="1230" h="4410" extrusionOk="0">
                  <a:moveTo>
                    <a:pt x="0" y="1"/>
                  </a:moveTo>
                  <a:lnTo>
                    <a:pt x="0" y="4409"/>
                  </a:lnTo>
                  <a:lnTo>
                    <a:pt x="1230" y="4409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43"/>
            <p:cNvSpPr/>
            <p:nvPr/>
          </p:nvSpPr>
          <p:spPr>
            <a:xfrm>
              <a:off x="4091625" y="912325"/>
              <a:ext cx="35225" cy="160700"/>
            </a:xfrm>
            <a:custGeom>
              <a:avLst/>
              <a:gdLst/>
              <a:ahLst/>
              <a:cxnLst/>
              <a:rect l="l" t="t" r="r" b="b"/>
              <a:pathLst>
                <a:path w="1409" h="6428" extrusionOk="0">
                  <a:moveTo>
                    <a:pt x="0" y="1"/>
                  </a:moveTo>
                  <a:lnTo>
                    <a:pt x="0" y="6427"/>
                  </a:lnTo>
                  <a:lnTo>
                    <a:pt x="1408" y="6427"/>
                  </a:lnTo>
                  <a:lnTo>
                    <a:pt x="1408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43"/>
            <p:cNvSpPr/>
            <p:nvPr/>
          </p:nvSpPr>
          <p:spPr>
            <a:xfrm>
              <a:off x="4025700" y="1007075"/>
              <a:ext cx="9125" cy="45775"/>
            </a:xfrm>
            <a:custGeom>
              <a:avLst/>
              <a:gdLst/>
              <a:ahLst/>
              <a:cxnLst/>
              <a:rect l="l" t="t" r="r" b="b"/>
              <a:pathLst>
                <a:path w="365" h="1831" extrusionOk="0">
                  <a:moveTo>
                    <a:pt x="168" y="0"/>
                  </a:moveTo>
                  <a:lnTo>
                    <a:pt x="128" y="69"/>
                  </a:lnTo>
                  <a:lnTo>
                    <a:pt x="128" y="531"/>
                  </a:lnTo>
                  <a:lnTo>
                    <a:pt x="0" y="265"/>
                  </a:lnTo>
                  <a:lnTo>
                    <a:pt x="0" y="315"/>
                  </a:lnTo>
                  <a:lnTo>
                    <a:pt x="128" y="630"/>
                  </a:lnTo>
                  <a:lnTo>
                    <a:pt x="118" y="1791"/>
                  </a:lnTo>
                  <a:lnTo>
                    <a:pt x="276" y="1830"/>
                  </a:lnTo>
                  <a:lnTo>
                    <a:pt x="217" y="777"/>
                  </a:lnTo>
                  <a:lnTo>
                    <a:pt x="306" y="679"/>
                  </a:lnTo>
                  <a:lnTo>
                    <a:pt x="315" y="630"/>
                  </a:lnTo>
                  <a:lnTo>
                    <a:pt x="217" y="709"/>
                  </a:lnTo>
                  <a:lnTo>
                    <a:pt x="197" y="462"/>
                  </a:lnTo>
                  <a:lnTo>
                    <a:pt x="365" y="197"/>
                  </a:lnTo>
                  <a:lnTo>
                    <a:pt x="365" y="147"/>
                  </a:lnTo>
                  <a:lnTo>
                    <a:pt x="197" y="36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43"/>
            <p:cNvSpPr/>
            <p:nvPr/>
          </p:nvSpPr>
          <p:spPr>
            <a:xfrm>
              <a:off x="4104900" y="970325"/>
              <a:ext cx="44325" cy="53100"/>
            </a:xfrm>
            <a:custGeom>
              <a:avLst/>
              <a:gdLst/>
              <a:ahLst/>
              <a:cxnLst/>
              <a:rect l="l" t="t" r="r" b="b"/>
              <a:pathLst>
                <a:path w="1773" h="2124" extrusionOk="0">
                  <a:moveTo>
                    <a:pt x="970" y="0"/>
                  </a:moveTo>
                  <a:cubicBezTo>
                    <a:pt x="936" y="0"/>
                    <a:pt x="901" y="5"/>
                    <a:pt x="867" y="14"/>
                  </a:cubicBezTo>
                  <a:cubicBezTo>
                    <a:pt x="720" y="43"/>
                    <a:pt x="602" y="161"/>
                    <a:pt x="532" y="299"/>
                  </a:cubicBezTo>
                  <a:cubicBezTo>
                    <a:pt x="473" y="436"/>
                    <a:pt x="464" y="594"/>
                    <a:pt x="503" y="742"/>
                  </a:cubicBezTo>
                  <a:cubicBezTo>
                    <a:pt x="475" y="680"/>
                    <a:pt x="413" y="657"/>
                    <a:pt x="344" y="657"/>
                  </a:cubicBezTo>
                  <a:cubicBezTo>
                    <a:pt x="292" y="657"/>
                    <a:pt x="235" y="671"/>
                    <a:pt x="188" y="692"/>
                  </a:cubicBezTo>
                  <a:cubicBezTo>
                    <a:pt x="90" y="751"/>
                    <a:pt x="31" y="869"/>
                    <a:pt x="40" y="987"/>
                  </a:cubicBezTo>
                  <a:cubicBezTo>
                    <a:pt x="50" y="1106"/>
                    <a:pt x="109" y="1214"/>
                    <a:pt x="198" y="1293"/>
                  </a:cubicBezTo>
                  <a:cubicBezTo>
                    <a:pt x="129" y="1293"/>
                    <a:pt x="80" y="1342"/>
                    <a:pt x="40" y="1401"/>
                  </a:cubicBezTo>
                  <a:cubicBezTo>
                    <a:pt x="1" y="1470"/>
                    <a:pt x="1" y="1549"/>
                    <a:pt x="1" y="1617"/>
                  </a:cubicBezTo>
                  <a:cubicBezTo>
                    <a:pt x="11" y="1676"/>
                    <a:pt x="21" y="1735"/>
                    <a:pt x="50" y="1785"/>
                  </a:cubicBezTo>
                  <a:cubicBezTo>
                    <a:pt x="149" y="2001"/>
                    <a:pt x="385" y="2109"/>
                    <a:pt x="661" y="2120"/>
                  </a:cubicBezTo>
                  <a:cubicBezTo>
                    <a:pt x="695" y="2122"/>
                    <a:pt x="729" y="2124"/>
                    <a:pt x="764" y="2124"/>
                  </a:cubicBezTo>
                  <a:cubicBezTo>
                    <a:pt x="1091" y="2124"/>
                    <a:pt x="1437" y="2005"/>
                    <a:pt x="1615" y="1853"/>
                  </a:cubicBezTo>
                  <a:cubicBezTo>
                    <a:pt x="1684" y="1785"/>
                    <a:pt x="1753" y="1706"/>
                    <a:pt x="1763" y="1617"/>
                  </a:cubicBezTo>
                  <a:cubicBezTo>
                    <a:pt x="1772" y="1519"/>
                    <a:pt x="1733" y="1420"/>
                    <a:pt x="1664" y="1361"/>
                  </a:cubicBezTo>
                  <a:cubicBezTo>
                    <a:pt x="1595" y="1293"/>
                    <a:pt x="1497" y="1263"/>
                    <a:pt x="1408" y="1243"/>
                  </a:cubicBezTo>
                  <a:lnTo>
                    <a:pt x="1408" y="1243"/>
                  </a:lnTo>
                  <a:cubicBezTo>
                    <a:pt x="1413" y="1244"/>
                    <a:pt x="1418" y="1244"/>
                    <a:pt x="1422" y="1244"/>
                  </a:cubicBezTo>
                  <a:cubicBezTo>
                    <a:pt x="1487" y="1244"/>
                    <a:pt x="1559" y="1180"/>
                    <a:pt x="1605" y="1125"/>
                  </a:cubicBezTo>
                  <a:cubicBezTo>
                    <a:pt x="1645" y="1076"/>
                    <a:pt x="1664" y="998"/>
                    <a:pt x="1645" y="928"/>
                  </a:cubicBezTo>
                  <a:cubicBezTo>
                    <a:pt x="1599" y="820"/>
                    <a:pt x="1479" y="770"/>
                    <a:pt x="1368" y="770"/>
                  </a:cubicBezTo>
                  <a:cubicBezTo>
                    <a:pt x="1358" y="770"/>
                    <a:pt x="1349" y="770"/>
                    <a:pt x="1339" y="771"/>
                  </a:cubicBezTo>
                  <a:cubicBezTo>
                    <a:pt x="1398" y="673"/>
                    <a:pt x="1408" y="574"/>
                    <a:pt x="1398" y="476"/>
                  </a:cubicBezTo>
                  <a:cubicBezTo>
                    <a:pt x="1389" y="329"/>
                    <a:pt x="1310" y="200"/>
                    <a:pt x="1271" y="141"/>
                  </a:cubicBezTo>
                  <a:cubicBezTo>
                    <a:pt x="1202" y="50"/>
                    <a:pt x="1087" y="0"/>
                    <a:pt x="97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43"/>
            <p:cNvSpPr/>
            <p:nvPr/>
          </p:nvSpPr>
          <p:spPr>
            <a:xfrm>
              <a:off x="4122125" y="1002875"/>
              <a:ext cx="7400" cy="37675"/>
            </a:xfrm>
            <a:custGeom>
              <a:avLst/>
              <a:gdLst/>
              <a:ahLst/>
              <a:cxnLst/>
              <a:rect l="l" t="t" r="r" b="b"/>
              <a:pathLst>
                <a:path w="296" h="1507" extrusionOk="0">
                  <a:moveTo>
                    <a:pt x="138" y="0"/>
                  </a:moveTo>
                  <a:lnTo>
                    <a:pt x="109" y="59"/>
                  </a:lnTo>
                  <a:lnTo>
                    <a:pt x="99" y="444"/>
                  </a:lnTo>
                  <a:lnTo>
                    <a:pt x="1" y="217"/>
                  </a:lnTo>
                  <a:lnTo>
                    <a:pt x="1" y="256"/>
                  </a:lnTo>
                  <a:lnTo>
                    <a:pt x="99" y="522"/>
                  </a:lnTo>
                  <a:lnTo>
                    <a:pt x="99" y="1477"/>
                  </a:lnTo>
                  <a:lnTo>
                    <a:pt x="227" y="1506"/>
                  </a:lnTo>
                  <a:lnTo>
                    <a:pt x="178" y="640"/>
                  </a:lnTo>
                  <a:lnTo>
                    <a:pt x="247" y="562"/>
                  </a:lnTo>
                  <a:lnTo>
                    <a:pt x="257" y="512"/>
                  </a:lnTo>
                  <a:lnTo>
                    <a:pt x="178" y="581"/>
                  </a:lnTo>
                  <a:lnTo>
                    <a:pt x="168" y="374"/>
                  </a:lnTo>
                  <a:lnTo>
                    <a:pt x="296" y="158"/>
                  </a:lnTo>
                  <a:lnTo>
                    <a:pt x="296" y="129"/>
                  </a:lnTo>
                  <a:lnTo>
                    <a:pt x="158" y="29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43"/>
            <p:cNvSpPr/>
            <p:nvPr/>
          </p:nvSpPr>
          <p:spPr>
            <a:xfrm>
              <a:off x="4205050" y="973125"/>
              <a:ext cx="34700" cy="41650"/>
            </a:xfrm>
            <a:custGeom>
              <a:avLst/>
              <a:gdLst/>
              <a:ahLst/>
              <a:cxnLst/>
              <a:rect l="l" t="t" r="r" b="b"/>
              <a:pathLst>
                <a:path w="1388" h="1666" extrusionOk="0">
                  <a:moveTo>
                    <a:pt x="756" y="0"/>
                  </a:moveTo>
                  <a:cubicBezTo>
                    <a:pt x="731" y="0"/>
                    <a:pt x="705" y="3"/>
                    <a:pt x="679" y="9"/>
                  </a:cubicBezTo>
                  <a:cubicBezTo>
                    <a:pt x="561" y="39"/>
                    <a:pt x="473" y="128"/>
                    <a:pt x="423" y="236"/>
                  </a:cubicBezTo>
                  <a:cubicBezTo>
                    <a:pt x="374" y="344"/>
                    <a:pt x="364" y="462"/>
                    <a:pt x="394" y="580"/>
                  </a:cubicBezTo>
                  <a:cubicBezTo>
                    <a:pt x="373" y="538"/>
                    <a:pt x="329" y="521"/>
                    <a:pt x="278" y="521"/>
                  </a:cubicBezTo>
                  <a:cubicBezTo>
                    <a:pt x="236" y="521"/>
                    <a:pt x="189" y="533"/>
                    <a:pt x="148" y="551"/>
                  </a:cubicBezTo>
                  <a:cubicBezTo>
                    <a:pt x="69" y="590"/>
                    <a:pt x="30" y="689"/>
                    <a:pt x="30" y="777"/>
                  </a:cubicBezTo>
                  <a:cubicBezTo>
                    <a:pt x="40" y="866"/>
                    <a:pt x="89" y="954"/>
                    <a:pt x="158" y="1013"/>
                  </a:cubicBezTo>
                  <a:cubicBezTo>
                    <a:pt x="99" y="1013"/>
                    <a:pt x="60" y="1053"/>
                    <a:pt x="30" y="1102"/>
                  </a:cubicBezTo>
                  <a:cubicBezTo>
                    <a:pt x="10" y="1151"/>
                    <a:pt x="0" y="1210"/>
                    <a:pt x="0" y="1269"/>
                  </a:cubicBezTo>
                  <a:cubicBezTo>
                    <a:pt x="10" y="1319"/>
                    <a:pt x="20" y="1358"/>
                    <a:pt x="40" y="1397"/>
                  </a:cubicBezTo>
                  <a:cubicBezTo>
                    <a:pt x="119" y="1575"/>
                    <a:pt x="305" y="1653"/>
                    <a:pt x="522" y="1663"/>
                  </a:cubicBezTo>
                  <a:cubicBezTo>
                    <a:pt x="547" y="1665"/>
                    <a:pt x="574" y="1665"/>
                    <a:pt x="600" y="1665"/>
                  </a:cubicBezTo>
                  <a:cubicBezTo>
                    <a:pt x="855" y="1665"/>
                    <a:pt x="1127" y="1581"/>
                    <a:pt x="1270" y="1456"/>
                  </a:cubicBezTo>
                  <a:cubicBezTo>
                    <a:pt x="1319" y="1407"/>
                    <a:pt x="1368" y="1338"/>
                    <a:pt x="1378" y="1269"/>
                  </a:cubicBezTo>
                  <a:cubicBezTo>
                    <a:pt x="1388" y="1190"/>
                    <a:pt x="1359" y="1122"/>
                    <a:pt x="1299" y="1072"/>
                  </a:cubicBezTo>
                  <a:cubicBezTo>
                    <a:pt x="1250" y="1023"/>
                    <a:pt x="1181" y="994"/>
                    <a:pt x="1103" y="974"/>
                  </a:cubicBezTo>
                  <a:lnTo>
                    <a:pt x="1103" y="974"/>
                  </a:lnTo>
                  <a:cubicBezTo>
                    <a:pt x="1107" y="975"/>
                    <a:pt x="1112" y="975"/>
                    <a:pt x="1116" y="975"/>
                  </a:cubicBezTo>
                  <a:cubicBezTo>
                    <a:pt x="1171" y="975"/>
                    <a:pt x="1224" y="922"/>
                    <a:pt x="1260" y="886"/>
                  </a:cubicBezTo>
                  <a:cubicBezTo>
                    <a:pt x="1289" y="846"/>
                    <a:pt x="1309" y="777"/>
                    <a:pt x="1289" y="728"/>
                  </a:cubicBezTo>
                  <a:cubicBezTo>
                    <a:pt x="1263" y="648"/>
                    <a:pt x="1165" y="609"/>
                    <a:pt x="1081" y="609"/>
                  </a:cubicBezTo>
                  <a:cubicBezTo>
                    <a:pt x="1072" y="609"/>
                    <a:pt x="1062" y="609"/>
                    <a:pt x="1053" y="610"/>
                  </a:cubicBezTo>
                  <a:cubicBezTo>
                    <a:pt x="1092" y="531"/>
                    <a:pt x="1103" y="453"/>
                    <a:pt x="1103" y="374"/>
                  </a:cubicBezTo>
                  <a:cubicBezTo>
                    <a:pt x="1083" y="256"/>
                    <a:pt x="1033" y="157"/>
                    <a:pt x="994" y="118"/>
                  </a:cubicBezTo>
                  <a:cubicBezTo>
                    <a:pt x="940" y="41"/>
                    <a:pt x="850" y="0"/>
                    <a:pt x="75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43"/>
            <p:cNvSpPr/>
            <p:nvPr/>
          </p:nvSpPr>
          <p:spPr>
            <a:xfrm>
              <a:off x="4218575" y="998700"/>
              <a:ext cx="5925" cy="29550"/>
            </a:xfrm>
            <a:custGeom>
              <a:avLst/>
              <a:gdLst/>
              <a:ahLst/>
              <a:cxnLst/>
              <a:rect l="l" t="t" r="r" b="b"/>
              <a:pathLst>
                <a:path w="237" h="1182" extrusionOk="0">
                  <a:moveTo>
                    <a:pt x="109" y="0"/>
                  </a:moveTo>
                  <a:lnTo>
                    <a:pt x="79" y="40"/>
                  </a:lnTo>
                  <a:lnTo>
                    <a:pt x="79" y="345"/>
                  </a:lnTo>
                  <a:lnTo>
                    <a:pt x="0" y="167"/>
                  </a:lnTo>
                  <a:lnTo>
                    <a:pt x="0" y="207"/>
                  </a:lnTo>
                  <a:lnTo>
                    <a:pt x="79" y="414"/>
                  </a:lnTo>
                  <a:lnTo>
                    <a:pt x="79" y="1162"/>
                  </a:lnTo>
                  <a:lnTo>
                    <a:pt x="177" y="1181"/>
                  </a:lnTo>
                  <a:lnTo>
                    <a:pt x="138" y="502"/>
                  </a:lnTo>
                  <a:lnTo>
                    <a:pt x="197" y="433"/>
                  </a:lnTo>
                  <a:lnTo>
                    <a:pt x="207" y="404"/>
                  </a:lnTo>
                  <a:lnTo>
                    <a:pt x="138" y="463"/>
                  </a:lnTo>
                  <a:lnTo>
                    <a:pt x="129" y="296"/>
                  </a:lnTo>
                  <a:lnTo>
                    <a:pt x="237" y="128"/>
                  </a:lnTo>
                  <a:lnTo>
                    <a:pt x="237" y="99"/>
                  </a:lnTo>
                  <a:lnTo>
                    <a:pt x="129" y="23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43"/>
            <p:cNvSpPr/>
            <p:nvPr/>
          </p:nvSpPr>
          <p:spPr>
            <a:xfrm>
              <a:off x="4305175" y="975925"/>
              <a:ext cx="25375" cy="30450"/>
            </a:xfrm>
            <a:custGeom>
              <a:avLst/>
              <a:gdLst/>
              <a:ahLst/>
              <a:cxnLst/>
              <a:rect l="l" t="t" r="r" b="b"/>
              <a:pathLst>
                <a:path w="1015" h="1218" extrusionOk="0">
                  <a:moveTo>
                    <a:pt x="548" y="0"/>
                  </a:moveTo>
                  <a:cubicBezTo>
                    <a:pt x="529" y="0"/>
                    <a:pt x="511" y="2"/>
                    <a:pt x="492" y="6"/>
                  </a:cubicBezTo>
                  <a:cubicBezTo>
                    <a:pt x="414" y="26"/>
                    <a:pt x="345" y="94"/>
                    <a:pt x="306" y="173"/>
                  </a:cubicBezTo>
                  <a:cubicBezTo>
                    <a:pt x="276" y="252"/>
                    <a:pt x="266" y="341"/>
                    <a:pt x="286" y="429"/>
                  </a:cubicBezTo>
                  <a:cubicBezTo>
                    <a:pt x="275" y="391"/>
                    <a:pt x="240" y="377"/>
                    <a:pt x="202" y="377"/>
                  </a:cubicBezTo>
                  <a:cubicBezTo>
                    <a:pt x="170" y="377"/>
                    <a:pt x="135" y="386"/>
                    <a:pt x="109" y="400"/>
                  </a:cubicBezTo>
                  <a:cubicBezTo>
                    <a:pt x="50" y="429"/>
                    <a:pt x="20" y="498"/>
                    <a:pt x="30" y="567"/>
                  </a:cubicBezTo>
                  <a:cubicBezTo>
                    <a:pt x="30" y="636"/>
                    <a:pt x="70" y="695"/>
                    <a:pt x="118" y="734"/>
                  </a:cubicBezTo>
                  <a:cubicBezTo>
                    <a:pt x="79" y="744"/>
                    <a:pt x="50" y="763"/>
                    <a:pt x="30" y="803"/>
                  </a:cubicBezTo>
                  <a:cubicBezTo>
                    <a:pt x="11" y="842"/>
                    <a:pt x="0" y="882"/>
                    <a:pt x="11" y="921"/>
                  </a:cubicBezTo>
                  <a:cubicBezTo>
                    <a:pt x="11" y="960"/>
                    <a:pt x="20" y="990"/>
                    <a:pt x="30" y="1019"/>
                  </a:cubicBezTo>
                  <a:cubicBezTo>
                    <a:pt x="89" y="1148"/>
                    <a:pt x="227" y="1207"/>
                    <a:pt x="374" y="1216"/>
                  </a:cubicBezTo>
                  <a:cubicBezTo>
                    <a:pt x="388" y="1217"/>
                    <a:pt x="402" y="1217"/>
                    <a:pt x="415" y="1217"/>
                  </a:cubicBezTo>
                  <a:cubicBezTo>
                    <a:pt x="611" y="1217"/>
                    <a:pt x="815" y="1151"/>
                    <a:pt x="925" y="1059"/>
                  </a:cubicBezTo>
                  <a:cubicBezTo>
                    <a:pt x="965" y="1019"/>
                    <a:pt x="995" y="980"/>
                    <a:pt x="1004" y="921"/>
                  </a:cubicBezTo>
                  <a:cubicBezTo>
                    <a:pt x="1014" y="872"/>
                    <a:pt x="984" y="813"/>
                    <a:pt x="945" y="774"/>
                  </a:cubicBezTo>
                  <a:cubicBezTo>
                    <a:pt x="906" y="744"/>
                    <a:pt x="857" y="724"/>
                    <a:pt x="807" y="715"/>
                  </a:cubicBezTo>
                  <a:cubicBezTo>
                    <a:pt x="847" y="715"/>
                    <a:pt x="886" y="675"/>
                    <a:pt x="916" y="645"/>
                  </a:cubicBezTo>
                  <a:cubicBezTo>
                    <a:pt x="945" y="616"/>
                    <a:pt x="945" y="567"/>
                    <a:pt x="936" y="527"/>
                  </a:cubicBezTo>
                  <a:cubicBezTo>
                    <a:pt x="916" y="468"/>
                    <a:pt x="837" y="439"/>
                    <a:pt x="768" y="439"/>
                  </a:cubicBezTo>
                  <a:cubicBezTo>
                    <a:pt x="798" y="390"/>
                    <a:pt x="807" y="330"/>
                    <a:pt x="798" y="271"/>
                  </a:cubicBezTo>
                  <a:cubicBezTo>
                    <a:pt x="788" y="193"/>
                    <a:pt x="748" y="114"/>
                    <a:pt x="729" y="85"/>
                  </a:cubicBezTo>
                  <a:cubicBezTo>
                    <a:pt x="690" y="30"/>
                    <a:pt x="620" y="0"/>
                    <a:pt x="548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3"/>
            <p:cNvSpPr/>
            <p:nvPr/>
          </p:nvSpPr>
          <p:spPr>
            <a:xfrm>
              <a:off x="4315025" y="994500"/>
              <a:ext cx="4200" cy="21450"/>
            </a:xfrm>
            <a:custGeom>
              <a:avLst/>
              <a:gdLst/>
              <a:ahLst/>
              <a:cxnLst/>
              <a:rect l="l" t="t" r="r" b="b"/>
              <a:pathLst>
                <a:path w="168" h="858" extrusionOk="0">
                  <a:moveTo>
                    <a:pt x="79" y="1"/>
                  </a:moveTo>
                  <a:lnTo>
                    <a:pt x="59" y="31"/>
                  </a:lnTo>
                  <a:lnTo>
                    <a:pt x="59" y="257"/>
                  </a:lnTo>
                  <a:lnTo>
                    <a:pt x="0" y="129"/>
                  </a:lnTo>
                  <a:lnTo>
                    <a:pt x="0" y="149"/>
                  </a:lnTo>
                  <a:lnTo>
                    <a:pt x="59" y="296"/>
                  </a:lnTo>
                  <a:lnTo>
                    <a:pt x="59" y="838"/>
                  </a:lnTo>
                  <a:lnTo>
                    <a:pt x="128" y="857"/>
                  </a:lnTo>
                  <a:lnTo>
                    <a:pt x="109" y="365"/>
                  </a:lnTo>
                  <a:lnTo>
                    <a:pt x="148" y="316"/>
                  </a:lnTo>
                  <a:lnTo>
                    <a:pt x="148" y="296"/>
                  </a:lnTo>
                  <a:lnTo>
                    <a:pt x="98" y="335"/>
                  </a:lnTo>
                  <a:lnTo>
                    <a:pt x="98" y="217"/>
                  </a:lnTo>
                  <a:lnTo>
                    <a:pt x="168" y="90"/>
                  </a:lnTo>
                  <a:lnTo>
                    <a:pt x="168" y="70"/>
                  </a:lnTo>
                  <a:lnTo>
                    <a:pt x="89" y="168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43"/>
            <p:cNvSpPr/>
            <p:nvPr/>
          </p:nvSpPr>
          <p:spPr>
            <a:xfrm>
              <a:off x="4037250" y="920925"/>
              <a:ext cx="35950" cy="12100"/>
            </a:xfrm>
            <a:custGeom>
              <a:avLst/>
              <a:gdLst/>
              <a:ahLst/>
              <a:cxnLst/>
              <a:rect l="l" t="t" r="r" b="b"/>
              <a:pathLst>
                <a:path w="1438" h="484" extrusionOk="0">
                  <a:moveTo>
                    <a:pt x="732" y="0"/>
                  </a:moveTo>
                  <a:cubicBezTo>
                    <a:pt x="625" y="0"/>
                    <a:pt x="542" y="85"/>
                    <a:pt x="542" y="188"/>
                  </a:cubicBezTo>
                  <a:lnTo>
                    <a:pt x="542" y="199"/>
                  </a:lnTo>
                  <a:cubicBezTo>
                    <a:pt x="454" y="208"/>
                    <a:pt x="375" y="258"/>
                    <a:pt x="336" y="326"/>
                  </a:cubicBezTo>
                  <a:cubicBezTo>
                    <a:pt x="296" y="287"/>
                    <a:pt x="247" y="267"/>
                    <a:pt x="198" y="267"/>
                  </a:cubicBezTo>
                  <a:cubicBezTo>
                    <a:pt x="89" y="267"/>
                    <a:pt x="1" y="356"/>
                    <a:pt x="1" y="464"/>
                  </a:cubicBezTo>
                  <a:lnTo>
                    <a:pt x="1" y="484"/>
                  </a:lnTo>
                  <a:lnTo>
                    <a:pt x="1438" y="484"/>
                  </a:lnTo>
                  <a:lnTo>
                    <a:pt x="1438" y="464"/>
                  </a:lnTo>
                  <a:cubicBezTo>
                    <a:pt x="1438" y="356"/>
                    <a:pt x="1349" y="267"/>
                    <a:pt x="1241" y="267"/>
                  </a:cubicBezTo>
                  <a:cubicBezTo>
                    <a:pt x="1172" y="267"/>
                    <a:pt x="1113" y="306"/>
                    <a:pt x="1073" y="356"/>
                  </a:cubicBezTo>
                  <a:cubicBezTo>
                    <a:pt x="1044" y="306"/>
                    <a:pt x="985" y="267"/>
                    <a:pt x="916" y="267"/>
                  </a:cubicBezTo>
                  <a:cubicBezTo>
                    <a:pt x="946" y="199"/>
                    <a:pt x="935" y="120"/>
                    <a:pt x="876" y="51"/>
                  </a:cubicBezTo>
                  <a:cubicBezTo>
                    <a:pt x="827" y="15"/>
                    <a:pt x="777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43"/>
            <p:cNvSpPr/>
            <p:nvPr/>
          </p:nvSpPr>
          <p:spPr>
            <a:xfrm>
              <a:off x="4020775" y="716275"/>
              <a:ext cx="362925" cy="309750"/>
            </a:xfrm>
            <a:custGeom>
              <a:avLst/>
              <a:gdLst/>
              <a:ahLst/>
              <a:cxnLst/>
              <a:rect l="l" t="t" r="r" b="b"/>
              <a:pathLst>
                <a:path w="14517" h="12390" extrusionOk="0">
                  <a:moveTo>
                    <a:pt x="0" y="0"/>
                  </a:moveTo>
                  <a:lnTo>
                    <a:pt x="0" y="12389"/>
                  </a:lnTo>
                  <a:lnTo>
                    <a:pt x="14516" y="12389"/>
                  </a:lnTo>
                  <a:lnTo>
                    <a:pt x="14516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43"/>
            <p:cNvSpPr/>
            <p:nvPr/>
          </p:nvSpPr>
          <p:spPr>
            <a:xfrm>
              <a:off x="4092125" y="1151725"/>
              <a:ext cx="219950" cy="18475"/>
            </a:xfrm>
            <a:custGeom>
              <a:avLst/>
              <a:gdLst/>
              <a:ahLst/>
              <a:cxnLst/>
              <a:rect l="l" t="t" r="r" b="b"/>
              <a:pathLst>
                <a:path w="8798" h="739" extrusionOk="0">
                  <a:moveTo>
                    <a:pt x="0" y="1"/>
                  </a:moveTo>
                  <a:lnTo>
                    <a:pt x="522" y="738"/>
                  </a:lnTo>
                  <a:lnTo>
                    <a:pt x="8286" y="738"/>
                  </a:lnTo>
                  <a:lnTo>
                    <a:pt x="8798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43"/>
            <p:cNvSpPr/>
            <p:nvPr/>
          </p:nvSpPr>
          <p:spPr>
            <a:xfrm>
              <a:off x="4309100" y="1097600"/>
              <a:ext cx="71875" cy="112950"/>
            </a:xfrm>
            <a:custGeom>
              <a:avLst/>
              <a:gdLst/>
              <a:ahLst/>
              <a:cxnLst/>
              <a:rect l="l" t="t" r="r" b="b"/>
              <a:pathLst>
                <a:path w="2875" h="4518" extrusionOk="0">
                  <a:moveTo>
                    <a:pt x="169" y="1"/>
                  </a:moveTo>
                  <a:cubicBezTo>
                    <a:pt x="80" y="1"/>
                    <a:pt x="1" y="69"/>
                    <a:pt x="1" y="158"/>
                  </a:cubicBezTo>
                  <a:lnTo>
                    <a:pt x="1" y="4360"/>
                  </a:lnTo>
                  <a:cubicBezTo>
                    <a:pt x="1" y="4449"/>
                    <a:pt x="80" y="4517"/>
                    <a:pt x="169" y="4517"/>
                  </a:cubicBezTo>
                  <a:lnTo>
                    <a:pt x="2707" y="4517"/>
                  </a:lnTo>
                  <a:cubicBezTo>
                    <a:pt x="2796" y="4517"/>
                    <a:pt x="2874" y="4449"/>
                    <a:pt x="2874" y="4360"/>
                  </a:cubicBezTo>
                  <a:lnTo>
                    <a:pt x="2874" y="158"/>
                  </a:lnTo>
                  <a:cubicBezTo>
                    <a:pt x="2874" y="69"/>
                    <a:pt x="2796" y="1"/>
                    <a:pt x="2707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43"/>
            <p:cNvSpPr/>
            <p:nvPr/>
          </p:nvSpPr>
          <p:spPr>
            <a:xfrm>
              <a:off x="4023475" y="1097600"/>
              <a:ext cx="71625" cy="112950"/>
            </a:xfrm>
            <a:custGeom>
              <a:avLst/>
              <a:gdLst/>
              <a:ahLst/>
              <a:cxnLst/>
              <a:rect l="l" t="t" r="r" b="b"/>
              <a:pathLst>
                <a:path w="2865" h="4518" extrusionOk="0">
                  <a:moveTo>
                    <a:pt x="158" y="1"/>
                  </a:moveTo>
                  <a:cubicBezTo>
                    <a:pt x="69" y="1"/>
                    <a:pt x="1" y="69"/>
                    <a:pt x="1" y="158"/>
                  </a:cubicBezTo>
                  <a:lnTo>
                    <a:pt x="1" y="4360"/>
                  </a:lnTo>
                  <a:cubicBezTo>
                    <a:pt x="1" y="4449"/>
                    <a:pt x="69" y="4517"/>
                    <a:pt x="158" y="4517"/>
                  </a:cubicBezTo>
                  <a:lnTo>
                    <a:pt x="2707" y="4517"/>
                  </a:lnTo>
                  <a:cubicBezTo>
                    <a:pt x="2796" y="4517"/>
                    <a:pt x="2864" y="4449"/>
                    <a:pt x="2864" y="4360"/>
                  </a:cubicBezTo>
                  <a:lnTo>
                    <a:pt x="2864" y="158"/>
                  </a:lnTo>
                  <a:cubicBezTo>
                    <a:pt x="2864" y="69"/>
                    <a:pt x="2796" y="1"/>
                    <a:pt x="2707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43"/>
            <p:cNvSpPr/>
            <p:nvPr/>
          </p:nvSpPr>
          <p:spPr>
            <a:xfrm>
              <a:off x="4037750" y="814425"/>
              <a:ext cx="328950" cy="165850"/>
            </a:xfrm>
            <a:custGeom>
              <a:avLst/>
              <a:gdLst/>
              <a:ahLst/>
              <a:cxnLst/>
              <a:rect l="l" t="t" r="r" b="b"/>
              <a:pathLst>
                <a:path w="13158" h="6634" extrusionOk="0">
                  <a:moveTo>
                    <a:pt x="867" y="0"/>
                  </a:moveTo>
                  <a:lnTo>
                    <a:pt x="1" y="6633"/>
                  </a:lnTo>
                  <a:lnTo>
                    <a:pt x="13158" y="6633"/>
                  </a:lnTo>
                  <a:lnTo>
                    <a:pt x="12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43"/>
            <p:cNvSpPr/>
            <p:nvPr/>
          </p:nvSpPr>
          <p:spPr>
            <a:xfrm>
              <a:off x="4215625" y="885525"/>
              <a:ext cx="118850" cy="157975"/>
            </a:xfrm>
            <a:custGeom>
              <a:avLst/>
              <a:gdLst/>
              <a:ahLst/>
              <a:cxnLst/>
              <a:rect l="l" t="t" r="r" b="b"/>
              <a:pathLst>
                <a:path w="4754" h="6319" extrusionOk="0">
                  <a:moveTo>
                    <a:pt x="266" y="1"/>
                  </a:moveTo>
                  <a:cubicBezTo>
                    <a:pt x="118" y="1"/>
                    <a:pt x="0" y="119"/>
                    <a:pt x="0" y="256"/>
                  </a:cubicBezTo>
                  <a:lnTo>
                    <a:pt x="0" y="6052"/>
                  </a:lnTo>
                  <a:cubicBezTo>
                    <a:pt x="0" y="6200"/>
                    <a:pt x="118" y="6319"/>
                    <a:pt x="266" y="6319"/>
                  </a:cubicBezTo>
                  <a:lnTo>
                    <a:pt x="4488" y="6319"/>
                  </a:lnTo>
                  <a:cubicBezTo>
                    <a:pt x="4636" y="6319"/>
                    <a:pt x="4754" y="6200"/>
                    <a:pt x="4754" y="6052"/>
                  </a:cubicBezTo>
                  <a:lnTo>
                    <a:pt x="4754" y="256"/>
                  </a:lnTo>
                  <a:cubicBezTo>
                    <a:pt x="4754" y="119"/>
                    <a:pt x="4636" y="1"/>
                    <a:pt x="4488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43"/>
            <p:cNvSpPr/>
            <p:nvPr/>
          </p:nvSpPr>
          <p:spPr>
            <a:xfrm>
              <a:off x="4243175" y="842950"/>
              <a:ext cx="64000" cy="34475"/>
            </a:xfrm>
            <a:custGeom>
              <a:avLst/>
              <a:gdLst/>
              <a:ahLst/>
              <a:cxnLst/>
              <a:rect l="l" t="t" r="r" b="b"/>
              <a:pathLst>
                <a:path w="2560" h="1379" extrusionOk="0">
                  <a:moveTo>
                    <a:pt x="70" y="1"/>
                  </a:moveTo>
                  <a:cubicBezTo>
                    <a:pt x="30" y="1"/>
                    <a:pt x="0" y="31"/>
                    <a:pt x="0" y="70"/>
                  </a:cubicBezTo>
                  <a:lnTo>
                    <a:pt x="0" y="1300"/>
                  </a:lnTo>
                  <a:cubicBezTo>
                    <a:pt x="0" y="1349"/>
                    <a:pt x="30" y="1378"/>
                    <a:pt x="70" y="1378"/>
                  </a:cubicBezTo>
                  <a:lnTo>
                    <a:pt x="2480" y="1378"/>
                  </a:lnTo>
                  <a:cubicBezTo>
                    <a:pt x="2520" y="1378"/>
                    <a:pt x="2559" y="1349"/>
                    <a:pt x="2559" y="1300"/>
                  </a:cubicBezTo>
                  <a:lnTo>
                    <a:pt x="2559" y="70"/>
                  </a:lnTo>
                  <a:cubicBezTo>
                    <a:pt x="2559" y="31"/>
                    <a:pt x="2520" y="1"/>
                    <a:pt x="248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43"/>
            <p:cNvSpPr/>
            <p:nvPr/>
          </p:nvSpPr>
          <p:spPr>
            <a:xfrm>
              <a:off x="4142800" y="872975"/>
              <a:ext cx="1500" cy="14775"/>
            </a:xfrm>
            <a:custGeom>
              <a:avLst/>
              <a:gdLst/>
              <a:ahLst/>
              <a:cxnLst/>
              <a:rect l="l" t="t" r="r" b="b"/>
              <a:pathLst>
                <a:path w="60" h="591" extrusionOk="0">
                  <a:moveTo>
                    <a:pt x="0" y="0"/>
                  </a:moveTo>
                  <a:lnTo>
                    <a:pt x="0" y="591"/>
                  </a:lnTo>
                  <a:lnTo>
                    <a:pt x="59" y="59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43"/>
            <p:cNvSpPr/>
            <p:nvPr/>
          </p:nvSpPr>
          <p:spPr>
            <a:xfrm>
              <a:off x="4111550" y="872975"/>
              <a:ext cx="1500" cy="14775"/>
            </a:xfrm>
            <a:custGeom>
              <a:avLst/>
              <a:gdLst/>
              <a:ahLst/>
              <a:cxnLst/>
              <a:rect l="l" t="t" r="r" b="b"/>
              <a:pathLst>
                <a:path w="60" h="591" extrusionOk="0">
                  <a:moveTo>
                    <a:pt x="1" y="0"/>
                  </a:moveTo>
                  <a:lnTo>
                    <a:pt x="1" y="591"/>
                  </a:lnTo>
                  <a:lnTo>
                    <a:pt x="60" y="59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43"/>
            <p:cNvSpPr/>
            <p:nvPr/>
          </p:nvSpPr>
          <p:spPr>
            <a:xfrm>
              <a:off x="4068500" y="885525"/>
              <a:ext cx="118850" cy="157975"/>
            </a:xfrm>
            <a:custGeom>
              <a:avLst/>
              <a:gdLst/>
              <a:ahLst/>
              <a:cxnLst/>
              <a:rect l="l" t="t" r="r" b="b"/>
              <a:pathLst>
                <a:path w="4754" h="6319" extrusionOk="0">
                  <a:moveTo>
                    <a:pt x="266" y="1"/>
                  </a:moveTo>
                  <a:cubicBezTo>
                    <a:pt x="118" y="1"/>
                    <a:pt x="0" y="119"/>
                    <a:pt x="0" y="256"/>
                  </a:cubicBezTo>
                  <a:lnTo>
                    <a:pt x="0" y="6052"/>
                  </a:lnTo>
                  <a:cubicBezTo>
                    <a:pt x="0" y="6200"/>
                    <a:pt x="118" y="6319"/>
                    <a:pt x="266" y="6319"/>
                  </a:cubicBezTo>
                  <a:lnTo>
                    <a:pt x="4488" y="6319"/>
                  </a:lnTo>
                  <a:cubicBezTo>
                    <a:pt x="4636" y="6319"/>
                    <a:pt x="4754" y="6200"/>
                    <a:pt x="4754" y="6052"/>
                  </a:cubicBezTo>
                  <a:lnTo>
                    <a:pt x="4754" y="256"/>
                  </a:lnTo>
                  <a:cubicBezTo>
                    <a:pt x="4754" y="119"/>
                    <a:pt x="4636" y="1"/>
                    <a:pt x="4488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43"/>
            <p:cNvSpPr/>
            <p:nvPr/>
          </p:nvSpPr>
          <p:spPr>
            <a:xfrm>
              <a:off x="4095825" y="842950"/>
              <a:ext cx="64225" cy="34475"/>
            </a:xfrm>
            <a:custGeom>
              <a:avLst/>
              <a:gdLst/>
              <a:ahLst/>
              <a:cxnLst/>
              <a:rect l="l" t="t" r="r" b="b"/>
              <a:pathLst>
                <a:path w="2569" h="1379" extrusionOk="0">
                  <a:moveTo>
                    <a:pt x="79" y="1"/>
                  </a:moveTo>
                  <a:cubicBezTo>
                    <a:pt x="39" y="1"/>
                    <a:pt x="0" y="31"/>
                    <a:pt x="0" y="70"/>
                  </a:cubicBezTo>
                  <a:lnTo>
                    <a:pt x="0" y="1300"/>
                  </a:lnTo>
                  <a:cubicBezTo>
                    <a:pt x="0" y="1349"/>
                    <a:pt x="39" y="1378"/>
                    <a:pt x="79" y="1378"/>
                  </a:cubicBezTo>
                  <a:lnTo>
                    <a:pt x="2489" y="1378"/>
                  </a:lnTo>
                  <a:cubicBezTo>
                    <a:pt x="2529" y="1378"/>
                    <a:pt x="2568" y="1349"/>
                    <a:pt x="2568" y="1300"/>
                  </a:cubicBezTo>
                  <a:lnTo>
                    <a:pt x="2568" y="70"/>
                  </a:lnTo>
                  <a:cubicBezTo>
                    <a:pt x="2568" y="31"/>
                    <a:pt x="2529" y="1"/>
                    <a:pt x="2489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43"/>
            <p:cNvSpPr/>
            <p:nvPr/>
          </p:nvSpPr>
          <p:spPr>
            <a:xfrm>
              <a:off x="4231625" y="918250"/>
              <a:ext cx="86850" cy="82925"/>
            </a:xfrm>
            <a:custGeom>
              <a:avLst/>
              <a:gdLst/>
              <a:ahLst/>
              <a:cxnLst/>
              <a:rect l="l" t="t" r="r" b="b"/>
              <a:pathLst>
                <a:path w="3474" h="3317" extrusionOk="0">
                  <a:moveTo>
                    <a:pt x="99" y="0"/>
                  </a:moveTo>
                  <a:lnTo>
                    <a:pt x="0" y="3317"/>
                  </a:lnTo>
                  <a:lnTo>
                    <a:pt x="3474" y="3317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43"/>
            <p:cNvSpPr/>
            <p:nvPr/>
          </p:nvSpPr>
          <p:spPr>
            <a:xfrm>
              <a:off x="4221025" y="901025"/>
              <a:ext cx="108050" cy="31275"/>
            </a:xfrm>
            <a:custGeom>
              <a:avLst/>
              <a:gdLst/>
              <a:ahLst/>
              <a:cxnLst/>
              <a:rect l="l" t="t" r="r" b="b"/>
              <a:pathLst>
                <a:path w="4322" h="1251" extrusionOk="0">
                  <a:moveTo>
                    <a:pt x="2166" y="0"/>
                  </a:moveTo>
                  <a:lnTo>
                    <a:pt x="562" y="129"/>
                  </a:lnTo>
                  <a:cubicBezTo>
                    <a:pt x="257" y="129"/>
                    <a:pt x="1" y="384"/>
                    <a:pt x="1" y="689"/>
                  </a:cubicBezTo>
                  <a:cubicBezTo>
                    <a:pt x="1" y="1004"/>
                    <a:pt x="257" y="1250"/>
                    <a:pt x="562" y="1250"/>
                  </a:cubicBezTo>
                  <a:lnTo>
                    <a:pt x="3760" y="1250"/>
                  </a:lnTo>
                  <a:cubicBezTo>
                    <a:pt x="4065" y="1250"/>
                    <a:pt x="4321" y="1004"/>
                    <a:pt x="4321" y="689"/>
                  </a:cubicBezTo>
                  <a:cubicBezTo>
                    <a:pt x="4321" y="384"/>
                    <a:pt x="4065" y="129"/>
                    <a:pt x="3760" y="129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43"/>
            <p:cNvSpPr/>
            <p:nvPr/>
          </p:nvSpPr>
          <p:spPr>
            <a:xfrm>
              <a:off x="4254975" y="901275"/>
              <a:ext cx="40150" cy="19575"/>
            </a:xfrm>
            <a:custGeom>
              <a:avLst/>
              <a:gdLst/>
              <a:ahLst/>
              <a:cxnLst/>
              <a:rect l="l" t="t" r="r" b="b"/>
              <a:pathLst>
                <a:path w="1606" h="783" extrusionOk="0">
                  <a:moveTo>
                    <a:pt x="670" y="0"/>
                  </a:moveTo>
                  <a:lnTo>
                    <a:pt x="1" y="59"/>
                  </a:lnTo>
                  <a:cubicBezTo>
                    <a:pt x="168" y="542"/>
                    <a:pt x="486" y="783"/>
                    <a:pt x="803" y="783"/>
                  </a:cubicBezTo>
                  <a:cubicBezTo>
                    <a:pt x="1121" y="783"/>
                    <a:pt x="1438" y="542"/>
                    <a:pt x="1605" y="59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43"/>
            <p:cNvSpPr/>
            <p:nvPr/>
          </p:nvSpPr>
          <p:spPr>
            <a:xfrm>
              <a:off x="4191775" y="938175"/>
              <a:ext cx="46750" cy="53900"/>
            </a:xfrm>
            <a:custGeom>
              <a:avLst/>
              <a:gdLst/>
              <a:ahLst/>
              <a:cxnLst/>
              <a:rect l="l" t="t" r="r" b="b"/>
              <a:pathLst>
                <a:path w="1870" h="2156" extrusionOk="0">
                  <a:moveTo>
                    <a:pt x="777" y="1"/>
                  </a:moveTo>
                  <a:lnTo>
                    <a:pt x="0" y="1693"/>
                  </a:lnTo>
                  <a:lnTo>
                    <a:pt x="1122" y="2155"/>
                  </a:lnTo>
                  <a:lnTo>
                    <a:pt x="1870" y="502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43"/>
            <p:cNvSpPr/>
            <p:nvPr/>
          </p:nvSpPr>
          <p:spPr>
            <a:xfrm>
              <a:off x="4211200" y="915050"/>
              <a:ext cx="37675" cy="35700"/>
            </a:xfrm>
            <a:custGeom>
              <a:avLst/>
              <a:gdLst/>
              <a:ahLst/>
              <a:cxnLst/>
              <a:rect l="l" t="t" r="r" b="b"/>
              <a:pathLst>
                <a:path w="1507" h="1428" extrusionOk="0">
                  <a:moveTo>
                    <a:pt x="413" y="1"/>
                  </a:moveTo>
                  <a:lnTo>
                    <a:pt x="0" y="915"/>
                  </a:lnTo>
                  <a:lnTo>
                    <a:pt x="1093" y="1427"/>
                  </a:lnTo>
                  <a:lnTo>
                    <a:pt x="1506" y="502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43"/>
            <p:cNvSpPr/>
            <p:nvPr/>
          </p:nvSpPr>
          <p:spPr>
            <a:xfrm>
              <a:off x="4209725" y="929825"/>
              <a:ext cx="33725" cy="21675"/>
            </a:xfrm>
            <a:custGeom>
              <a:avLst/>
              <a:gdLst/>
              <a:ahLst/>
              <a:cxnLst/>
              <a:rect l="l" t="t" r="r" b="b"/>
              <a:pathLst>
                <a:path w="1349" h="867" extrusionOk="0">
                  <a:moveTo>
                    <a:pt x="138" y="0"/>
                  </a:moveTo>
                  <a:lnTo>
                    <a:pt x="0" y="305"/>
                  </a:lnTo>
                  <a:lnTo>
                    <a:pt x="1211" y="866"/>
                  </a:lnTo>
                  <a:lnTo>
                    <a:pt x="1349" y="551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43"/>
            <p:cNvSpPr/>
            <p:nvPr/>
          </p:nvSpPr>
          <p:spPr>
            <a:xfrm>
              <a:off x="4333975" y="899800"/>
              <a:ext cx="34700" cy="32500"/>
            </a:xfrm>
            <a:custGeom>
              <a:avLst/>
              <a:gdLst/>
              <a:ahLst/>
              <a:cxnLst/>
              <a:rect l="l" t="t" r="r" b="b"/>
              <a:pathLst>
                <a:path w="1388" h="1300" extrusionOk="0">
                  <a:moveTo>
                    <a:pt x="1269" y="0"/>
                  </a:moveTo>
                  <a:lnTo>
                    <a:pt x="0" y="99"/>
                  </a:lnTo>
                  <a:lnTo>
                    <a:pt x="79" y="1299"/>
                  </a:lnTo>
                  <a:lnTo>
                    <a:pt x="1387" y="1201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43"/>
            <p:cNvSpPr/>
            <p:nvPr/>
          </p:nvSpPr>
          <p:spPr>
            <a:xfrm>
              <a:off x="4296800" y="901025"/>
              <a:ext cx="39150" cy="32975"/>
            </a:xfrm>
            <a:custGeom>
              <a:avLst/>
              <a:gdLst/>
              <a:ahLst/>
              <a:cxnLst/>
              <a:rect l="l" t="t" r="r" b="b"/>
              <a:pathLst>
                <a:path w="1566" h="1319" extrusionOk="0">
                  <a:moveTo>
                    <a:pt x="1487" y="0"/>
                  </a:moveTo>
                  <a:lnTo>
                    <a:pt x="1" y="59"/>
                  </a:lnTo>
                  <a:lnTo>
                    <a:pt x="562" y="1319"/>
                  </a:lnTo>
                  <a:lnTo>
                    <a:pt x="1566" y="1250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7F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43"/>
            <p:cNvSpPr/>
            <p:nvPr/>
          </p:nvSpPr>
          <p:spPr>
            <a:xfrm>
              <a:off x="4325350" y="900300"/>
              <a:ext cx="10850" cy="34200"/>
            </a:xfrm>
            <a:custGeom>
              <a:avLst/>
              <a:gdLst/>
              <a:ahLst/>
              <a:cxnLst/>
              <a:rect l="l" t="t" r="r" b="b"/>
              <a:pathLst>
                <a:path w="434" h="1368" extrusionOk="0">
                  <a:moveTo>
                    <a:pt x="345" y="0"/>
                  </a:moveTo>
                  <a:lnTo>
                    <a:pt x="0" y="29"/>
                  </a:lnTo>
                  <a:lnTo>
                    <a:pt x="99" y="1368"/>
                  </a:lnTo>
                  <a:lnTo>
                    <a:pt x="433" y="1338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43"/>
            <p:cNvSpPr/>
            <p:nvPr/>
          </p:nvSpPr>
          <p:spPr>
            <a:xfrm>
              <a:off x="4349450" y="900425"/>
              <a:ext cx="33750" cy="29625"/>
            </a:xfrm>
            <a:custGeom>
              <a:avLst/>
              <a:gdLst/>
              <a:ahLst/>
              <a:cxnLst/>
              <a:rect l="l" t="t" r="r" b="b"/>
              <a:pathLst>
                <a:path w="1350" h="1185" extrusionOk="0">
                  <a:moveTo>
                    <a:pt x="681" y="1"/>
                  </a:moveTo>
                  <a:cubicBezTo>
                    <a:pt x="557" y="1"/>
                    <a:pt x="433" y="38"/>
                    <a:pt x="326" y="113"/>
                  </a:cubicBezTo>
                  <a:cubicBezTo>
                    <a:pt x="60" y="310"/>
                    <a:pt x="1" y="684"/>
                    <a:pt x="198" y="949"/>
                  </a:cubicBezTo>
                  <a:cubicBezTo>
                    <a:pt x="309" y="1102"/>
                    <a:pt x="488" y="1185"/>
                    <a:pt x="669" y="1185"/>
                  </a:cubicBezTo>
                  <a:cubicBezTo>
                    <a:pt x="792" y="1185"/>
                    <a:pt x="917" y="1147"/>
                    <a:pt x="1024" y="1067"/>
                  </a:cubicBezTo>
                  <a:cubicBezTo>
                    <a:pt x="1290" y="871"/>
                    <a:pt x="1349" y="507"/>
                    <a:pt x="1162" y="241"/>
                  </a:cubicBezTo>
                  <a:cubicBezTo>
                    <a:pt x="1044" y="82"/>
                    <a:pt x="864" y="1"/>
                    <a:pt x="681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43"/>
            <p:cNvSpPr/>
            <p:nvPr/>
          </p:nvSpPr>
          <p:spPr>
            <a:xfrm>
              <a:off x="4355125" y="862400"/>
              <a:ext cx="56125" cy="60550"/>
            </a:xfrm>
            <a:custGeom>
              <a:avLst/>
              <a:gdLst/>
              <a:ahLst/>
              <a:cxnLst/>
              <a:rect l="l" t="t" r="r" b="b"/>
              <a:pathLst>
                <a:path w="2245" h="2422" extrusionOk="0">
                  <a:moveTo>
                    <a:pt x="1525" y="1"/>
                  </a:moveTo>
                  <a:lnTo>
                    <a:pt x="0" y="1742"/>
                  </a:lnTo>
                  <a:lnTo>
                    <a:pt x="955" y="2421"/>
                  </a:lnTo>
                  <a:lnTo>
                    <a:pt x="2244" y="55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43"/>
            <p:cNvSpPr/>
            <p:nvPr/>
          </p:nvSpPr>
          <p:spPr>
            <a:xfrm>
              <a:off x="4400625" y="848850"/>
              <a:ext cx="21450" cy="27350"/>
            </a:xfrm>
            <a:custGeom>
              <a:avLst/>
              <a:gdLst/>
              <a:ahLst/>
              <a:cxnLst/>
              <a:rect l="l" t="t" r="r" b="b"/>
              <a:pathLst>
                <a:path w="858" h="1094" extrusionOk="0">
                  <a:moveTo>
                    <a:pt x="483" y="1"/>
                  </a:moveTo>
                  <a:lnTo>
                    <a:pt x="1" y="267"/>
                  </a:lnTo>
                  <a:lnTo>
                    <a:pt x="444" y="1094"/>
                  </a:lnTo>
                  <a:lnTo>
                    <a:pt x="857" y="877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43"/>
            <p:cNvSpPr/>
            <p:nvPr/>
          </p:nvSpPr>
          <p:spPr>
            <a:xfrm>
              <a:off x="4391525" y="851525"/>
              <a:ext cx="28325" cy="26175"/>
            </a:xfrm>
            <a:custGeom>
              <a:avLst/>
              <a:gdLst/>
              <a:ahLst/>
              <a:cxnLst/>
              <a:rect l="l" t="t" r="r" b="b"/>
              <a:pathLst>
                <a:path w="1133" h="1047" extrusionOk="0">
                  <a:moveTo>
                    <a:pt x="570" y="1"/>
                  </a:moveTo>
                  <a:cubicBezTo>
                    <a:pt x="534" y="1"/>
                    <a:pt x="499" y="4"/>
                    <a:pt x="463" y="12"/>
                  </a:cubicBezTo>
                  <a:cubicBezTo>
                    <a:pt x="178" y="71"/>
                    <a:pt x="1" y="347"/>
                    <a:pt x="60" y="632"/>
                  </a:cubicBezTo>
                  <a:cubicBezTo>
                    <a:pt x="112" y="873"/>
                    <a:pt x="329" y="1046"/>
                    <a:pt x="567" y="1046"/>
                  </a:cubicBezTo>
                  <a:cubicBezTo>
                    <a:pt x="601" y="1046"/>
                    <a:pt x="636" y="1043"/>
                    <a:pt x="670" y="1035"/>
                  </a:cubicBezTo>
                  <a:cubicBezTo>
                    <a:pt x="955" y="976"/>
                    <a:pt x="1132" y="701"/>
                    <a:pt x="1073" y="416"/>
                  </a:cubicBezTo>
                  <a:cubicBezTo>
                    <a:pt x="1022" y="167"/>
                    <a:pt x="806" y="1"/>
                    <a:pt x="57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43"/>
            <p:cNvSpPr/>
            <p:nvPr/>
          </p:nvSpPr>
          <p:spPr>
            <a:xfrm>
              <a:off x="4419325" y="859400"/>
              <a:ext cx="15275" cy="11400"/>
            </a:xfrm>
            <a:custGeom>
              <a:avLst/>
              <a:gdLst/>
              <a:ahLst/>
              <a:cxnLst/>
              <a:rect l="l" t="t" r="r" b="b"/>
              <a:pathLst>
                <a:path w="611" h="456" extrusionOk="0">
                  <a:moveTo>
                    <a:pt x="460" y="1"/>
                  </a:moveTo>
                  <a:cubicBezTo>
                    <a:pt x="442" y="1"/>
                    <a:pt x="423" y="4"/>
                    <a:pt x="404" y="12"/>
                  </a:cubicBezTo>
                  <a:lnTo>
                    <a:pt x="1" y="219"/>
                  </a:lnTo>
                  <a:lnTo>
                    <a:pt x="109" y="455"/>
                  </a:lnTo>
                  <a:lnTo>
                    <a:pt x="523" y="248"/>
                  </a:lnTo>
                  <a:cubicBezTo>
                    <a:pt x="582" y="219"/>
                    <a:pt x="611" y="140"/>
                    <a:pt x="582" y="71"/>
                  </a:cubicBezTo>
                  <a:cubicBezTo>
                    <a:pt x="560" y="28"/>
                    <a:pt x="512" y="1"/>
                    <a:pt x="46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43"/>
            <p:cNvSpPr/>
            <p:nvPr/>
          </p:nvSpPr>
          <p:spPr>
            <a:xfrm>
              <a:off x="4417125" y="852275"/>
              <a:ext cx="17725" cy="13600"/>
            </a:xfrm>
            <a:custGeom>
              <a:avLst/>
              <a:gdLst/>
              <a:ahLst/>
              <a:cxnLst/>
              <a:rect l="l" t="t" r="r" b="b"/>
              <a:pathLst>
                <a:path w="709" h="544" extrusionOk="0">
                  <a:moveTo>
                    <a:pt x="563" y="0"/>
                  </a:moveTo>
                  <a:cubicBezTo>
                    <a:pt x="545" y="0"/>
                    <a:pt x="528" y="4"/>
                    <a:pt x="512" y="12"/>
                  </a:cubicBezTo>
                  <a:lnTo>
                    <a:pt x="0" y="268"/>
                  </a:lnTo>
                  <a:lnTo>
                    <a:pt x="30" y="543"/>
                  </a:lnTo>
                  <a:lnTo>
                    <a:pt x="620" y="248"/>
                  </a:lnTo>
                  <a:cubicBezTo>
                    <a:pt x="679" y="218"/>
                    <a:pt x="709" y="139"/>
                    <a:pt x="679" y="71"/>
                  </a:cubicBezTo>
                  <a:cubicBezTo>
                    <a:pt x="658" y="28"/>
                    <a:pt x="610" y="0"/>
                    <a:pt x="563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43"/>
            <p:cNvSpPr/>
            <p:nvPr/>
          </p:nvSpPr>
          <p:spPr>
            <a:xfrm>
              <a:off x="4404575" y="841900"/>
              <a:ext cx="24375" cy="12650"/>
            </a:xfrm>
            <a:custGeom>
              <a:avLst/>
              <a:gdLst/>
              <a:ahLst/>
              <a:cxnLst/>
              <a:rect l="l" t="t" r="r" b="b"/>
              <a:pathLst>
                <a:path w="975" h="506" extrusionOk="0">
                  <a:moveTo>
                    <a:pt x="831" y="0"/>
                  </a:moveTo>
                  <a:cubicBezTo>
                    <a:pt x="810" y="0"/>
                    <a:pt x="789" y="5"/>
                    <a:pt x="768" y="14"/>
                  </a:cubicBezTo>
                  <a:lnTo>
                    <a:pt x="0" y="377"/>
                  </a:lnTo>
                  <a:lnTo>
                    <a:pt x="394" y="506"/>
                  </a:lnTo>
                  <a:lnTo>
                    <a:pt x="886" y="240"/>
                  </a:lnTo>
                  <a:cubicBezTo>
                    <a:pt x="955" y="210"/>
                    <a:pt x="975" y="132"/>
                    <a:pt x="945" y="73"/>
                  </a:cubicBezTo>
                  <a:cubicBezTo>
                    <a:pt x="924" y="24"/>
                    <a:pt x="880" y="0"/>
                    <a:pt x="831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43"/>
            <p:cNvSpPr/>
            <p:nvPr/>
          </p:nvSpPr>
          <p:spPr>
            <a:xfrm>
              <a:off x="4394000" y="844125"/>
              <a:ext cx="13525" cy="14850"/>
            </a:xfrm>
            <a:custGeom>
              <a:avLst/>
              <a:gdLst/>
              <a:ahLst/>
              <a:cxnLst/>
              <a:rect l="l" t="t" r="r" b="b"/>
              <a:pathLst>
                <a:path w="541" h="594" extrusionOk="0">
                  <a:moveTo>
                    <a:pt x="387" y="1"/>
                  </a:moveTo>
                  <a:cubicBezTo>
                    <a:pt x="380" y="1"/>
                    <a:pt x="372" y="2"/>
                    <a:pt x="364" y="3"/>
                  </a:cubicBezTo>
                  <a:cubicBezTo>
                    <a:pt x="344" y="3"/>
                    <a:pt x="315" y="23"/>
                    <a:pt x="296" y="32"/>
                  </a:cubicBezTo>
                  <a:cubicBezTo>
                    <a:pt x="246" y="82"/>
                    <a:pt x="40" y="525"/>
                    <a:pt x="0" y="594"/>
                  </a:cubicBezTo>
                  <a:lnTo>
                    <a:pt x="502" y="465"/>
                  </a:lnTo>
                  <a:lnTo>
                    <a:pt x="532" y="180"/>
                  </a:lnTo>
                  <a:cubicBezTo>
                    <a:pt x="540" y="91"/>
                    <a:pt x="468" y="1"/>
                    <a:pt x="3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43"/>
            <p:cNvSpPr/>
            <p:nvPr/>
          </p:nvSpPr>
          <p:spPr>
            <a:xfrm>
              <a:off x="4414650" y="845825"/>
              <a:ext cx="19950" cy="14150"/>
            </a:xfrm>
            <a:custGeom>
              <a:avLst/>
              <a:gdLst/>
              <a:ahLst/>
              <a:cxnLst/>
              <a:rect l="l" t="t" r="r" b="b"/>
              <a:pathLst>
                <a:path w="798" h="566" extrusionOk="0">
                  <a:moveTo>
                    <a:pt x="655" y="1"/>
                  </a:moveTo>
                  <a:cubicBezTo>
                    <a:pt x="634" y="1"/>
                    <a:pt x="612" y="5"/>
                    <a:pt x="591" y="14"/>
                  </a:cubicBezTo>
                  <a:lnTo>
                    <a:pt x="1" y="329"/>
                  </a:lnTo>
                  <a:lnTo>
                    <a:pt x="99" y="565"/>
                  </a:lnTo>
                  <a:lnTo>
                    <a:pt x="710" y="240"/>
                  </a:lnTo>
                  <a:cubicBezTo>
                    <a:pt x="778" y="211"/>
                    <a:pt x="798" y="132"/>
                    <a:pt x="769" y="73"/>
                  </a:cubicBezTo>
                  <a:cubicBezTo>
                    <a:pt x="748" y="25"/>
                    <a:pt x="703" y="1"/>
                    <a:pt x="655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43"/>
            <p:cNvSpPr/>
            <p:nvPr/>
          </p:nvSpPr>
          <p:spPr>
            <a:xfrm>
              <a:off x="4263600" y="881100"/>
              <a:ext cx="22400" cy="29050"/>
            </a:xfrm>
            <a:custGeom>
              <a:avLst/>
              <a:gdLst/>
              <a:ahLst/>
              <a:cxnLst/>
              <a:rect l="l" t="t" r="r" b="b"/>
              <a:pathLst>
                <a:path w="896" h="1162" extrusionOk="0">
                  <a:moveTo>
                    <a:pt x="108" y="0"/>
                  </a:moveTo>
                  <a:lnTo>
                    <a:pt x="1" y="1083"/>
                  </a:lnTo>
                  <a:lnTo>
                    <a:pt x="788" y="1162"/>
                  </a:lnTo>
                  <a:lnTo>
                    <a:pt x="896" y="8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43"/>
            <p:cNvSpPr/>
            <p:nvPr/>
          </p:nvSpPr>
          <p:spPr>
            <a:xfrm>
              <a:off x="4265800" y="881100"/>
              <a:ext cx="20200" cy="25350"/>
            </a:xfrm>
            <a:custGeom>
              <a:avLst/>
              <a:gdLst/>
              <a:ahLst/>
              <a:cxnLst/>
              <a:rect l="l" t="t" r="r" b="b"/>
              <a:pathLst>
                <a:path w="808" h="1014" extrusionOk="0">
                  <a:moveTo>
                    <a:pt x="20" y="0"/>
                  </a:moveTo>
                  <a:lnTo>
                    <a:pt x="1" y="226"/>
                  </a:lnTo>
                  <a:lnTo>
                    <a:pt x="709" y="1014"/>
                  </a:lnTo>
                  <a:lnTo>
                    <a:pt x="808" y="8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43"/>
            <p:cNvSpPr/>
            <p:nvPr/>
          </p:nvSpPr>
          <p:spPr>
            <a:xfrm>
              <a:off x="4291650" y="872400"/>
              <a:ext cx="13050" cy="12050"/>
            </a:xfrm>
            <a:custGeom>
              <a:avLst/>
              <a:gdLst/>
              <a:ahLst/>
              <a:cxnLst/>
              <a:rect l="l" t="t" r="r" b="b"/>
              <a:pathLst>
                <a:path w="522" h="482" extrusionOk="0">
                  <a:moveTo>
                    <a:pt x="267" y="1"/>
                  </a:moveTo>
                  <a:cubicBezTo>
                    <a:pt x="146" y="1"/>
                    <a:pt x="47" y="85"/>
                    <a:pt x="20" y="200"/>
                  </a:cubicBezTo>
                  <a:cubicBezTo>
                    <a:pt x="1" y="329"/>
                    <a:pt x="89" y="456"/>
                    <a:pt x="217" y="476"/>
                  </a:cubicBezTo>
                  <a:cubicBezTo>
                    <a:pt x="234" y="480"/>
                    <a:pt x="250" y="482"/>
                    <a:pt x="267" y="482"/>
                  </a:cubicBezTo>
                  <a:cubicBezTo>
                    <a:pt x="376" y="482"/>
                    <a:pt x="475" y="399"/>
                    <a:pt x="493" y="279"/>
                  </a:cubicBezTo>
                  <a:cubicBezTo>
                    <a:pt x="522" y="152"/>
                    <a:pt x="434" y="23"/>
                    <a:pt x="305" y="4"/>
                  </a:cubicBezTo>
                  <a:cubicBezTo>
                    <a:pt x="292" y="2"/>
                    <a:pt x="280" y="1"/>
                    <a:pt x="26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43"/>
            <p:cNvSpPr/>
            <p:nvPr/>
          </p:nvSpPr>
          <p:spPr>
            <a:xfrm>
              <a:off x="4297075" y="874700"/>
              <a:ext cx="3950" cy="7150"/>
            </a:xfrm>
            <a:custGeom>
              <a:avLst/>
              <a:gdLst/>
              <a:ahLst/>
              <a:cxnLst/>
              <a:rect l="l" t="t" r="r" b="b"/>
              <a:pathLst>
                <a:path w="158" h="286" extrusionOk="0">
                  <a:moveTo>
                    <a:pt x="147" y="1"/>
                  </a:moveTo>
                  <a:cubicBezTo>
                    <a:pt x="88" y="20"/>
                    <a:pt x="39" y="60"/>
                    <a:pt x="49" y="128"/>
                  </a:cubicBezTo>
                  <a:cubicBezTo>
                    <a:pt x="59" y="187"/>
                    <a:pt x="49" y="217"/>
                    <a:pt x="0" y="237"/>
                  </a:cubicBezTo>
                  <a:lnTo>
                    <a:pt x="20" y="286"/>
                  </a:lnTo>
                  <a:cubicBezTo>
                    <a:pt x="98" y="256"/>
                    <a:pt x="118" y="207"/>
                    <a:pt x="108" y="119"/>
                  </a:cubicBezTo>
                  <a:cubicBezTo>
                    <a:pt x="98" y="69"/>
                    <a:pt x="157" y="60"/>
                    <a:pt x="157" y="6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43"/>
            <p:cNvSpPr/>
            <p:nvPr/>
          </p:nvSpPr>
          <p:spPr>
            <a:xfrm>
              <a:off x="4252025" y="865275"/>
              <a:ext cx="13075" cy="12050"/>
            </a:xfrm>
            <a:custGeom>
              <a:avLst/>
              <a:gdLst/>
              <a:ahLst/>
              <a:cxnLst/>
              <a:rect l="l" t="t" r="r" b="b"/>
              <a:pathLst>
                <a:path w="523" h="482" extrusionOk="0">
                  <a:moveTo>
                    <a:pt x="270" y="1"/>
                  </a:moveTo>
                  <a:cubicBezTo>
                    <a:pt x="155" y="1"/>
                    <a:pt x="48" y="84"/>
                    <a:pt x="31" y="200"/>
                  </a:cubicBezTo>
                  <a:cubicBezTo>
                    <a:pt x="1" y="328"/>
                    <a:pt x="90" y="456"/>
                    <a:pt x="217" y="476"/>
                  </a:cubicBezTo>
                  <a:cubicBezTo>
                    <a:pt x="235" y="480"/>
                    <a:pt x="253" y="482"/>
                    <a:pt x="270" y="482"/>
                  </a:cubicBezTo>
                  <a:cubicBezTo>
                    <a:pt x="384" y="482"/>
                    <a:pt x="477" y="400"/>
                    <a:pt x="503" y="289"/>
                  </a:cubicBezTo>
                  <a:cubicBezTo>
                    <a:pt x="523" y="151"/>
                    <a:pt x="434" y="33"/>
                    <a:pt x="306" y="4"/>
                  </a:cubicBezTo>
                  <a:cubicBezTo>
                    <a:pt x="294" y="2"/>
                    <a:pt x="282" y="1"/>
                    <a:pt x="27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43"/>
            <p:cNvSpPr/>
            <p:nvPr/>
          </p:nvSpPr>
          <p:spPr>
            <a:xfrm>
              <a:off x="4256225" y="867075"/>
              <a:ext cx="3200" cy="7900"/>
            </a:xfrm>
            <a:custGeom>
              <a:avLst/>
              <a:gdLst/>
              <a:ahLst/>
              <a:cxnLst/>
              <a:rect l="l" t="t" r="r" b="b"/>
              <a:pathLst>
                <a:path w="128" h="316" extrusionOk="0">
                  <a:moveTo>
                    <a:pt x="49" y="0"/>
                  </a:moveTo>
                  <a:lnTo>
                    <a:pt x="20" y="40"/>
                  </a:lnTo>
                  <a:cubicBezTo>
                    <a:pt x="20" y="50"/>
                    <a:pt x="69" y="79"/>
                    <a:pt x="40" y="118"/>
                  </a:cubicBezTo>
                  <a:cubicBezTo>
                    <a:pt x="0" y="197"/>
                    <a:pt x="10" y="256"/>
                    <a:pt x="69" y="315"/>
                  </a:cubicBezTo>
                  <a:lnTo>
                    <a:pt x="108" y="266"/>
                  </a:lnTo>
                  <a:cubicBezTo>
                    <a:pt x="69" y="236"/>
                    <a:pt x="59" y="207"/>
                    <a:pt x="89" y="148"/>
                  </a:cubicBezTo>
                  <a:cubicBezTo>
                    <a:pt x="128" y="89"/>
                    <a:pt x="99" y="30"/>
                    <a:pt x="49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43"/>
            <p:cNvSpPr/>
            <p:nvPr/>
          </p:nvSpPr>
          <p:spPr>
            <a:xfrm>
              <a:off x="4257700" y="844175"/>
              <a:ext cx="45300" cy="49525"/>
            </a:xfrm>
            <a:custGeom>
              <a:avLst/>
              <a:gdLst/>
              <a:ahLst/>
              <a:cxnLst/>
              <a:rect l="l" t="t" r="r" b="b"/>
              <a:pathLst>
                <a:path w="1812" h="1981" extrusionOk="0">
                  <a:moveTo>
                    <a:pt x="822" y="0"/>
                  </a:moveTo>
                  <a:cubicBezTo>
                    <a:pt x="475" y="0"/>
                    <a:pt x="192" y="168"/>
                    <a:pt x="119" y="592"/>
                  </a:cubicBezTo>
                  <a:cubicBezTo>
                    <a:pt x="20" y="1113"/>
                    <a:pt x="0" y="1851"/>
                    <a:pt x="689" y="1970"/>
                  </a:cubicBezTo>
                  <a:cubicBezTo>
                    <a:pt x="734" y="1977"/>
                    <a:pt x="777" y="1981"/>
                    <a:pt x="818" y="1981"/>
                  </a:cubicBezTo>
                  <a:cubicBezTo>
                    <a:pt x="1353" y="1981"/>
                    <a:pt x="1630" y="1361"/>
                    <a:pt x="1713" y="877"/>
                  </a:cubicBezTo>
                  <a:cubicBezTo>
                    <a:pt x="1811" y="365"/>
                    <a:pt x="1486" y="100"/>
                    <a:pt x="1044" y="21"/>
                  </a:cubicBezTo>
                  <a:cubicBezTo>
                    <a:pt x="968" y="8"/>
                    <a:pt x="893" y="0"/>
                    <a:pt x="82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43"/>
            <p:cNvSpPr/>
            <p:nvPr/>
          </p:nvSpPr>
          <p:spPr>
            <a:xfrm>
              <a:off x="4270500" y="868275"/>
              <a:ext cx="3450" cy="4475"/>
            </a:xfrm>
            <a:custGeom>
              <a:avLst/>
              <a:gdLst/>
              <a:ahLst/>
              <a:cxnLst/>
              <a:rect l="l" t="t" r="r" b="b"/>
              <a:pathLst>
                <a:path w="138" h="179" extrusionOk="0">
                  <a:moveTo>
                    <a:pt x="69" y="0"/>
                  </a:moveTo>
                  <a:cubicBezTo>
                    <a:pt x="41" y="0"/>
                    <a:pt x="10" y="36"/>
                    <a:pt x="10" y="80"/>
                  </a:cubicBezTo>
                  <a:cubicBezTo>
                    <a:pt x="0" y="129"/>
                    <a:pt x="20" y="169"/>
                    <a:pt x="49" y="179"/>
                  </a:cubicBezTo>
                  <a:cubicBezTo>
                    <a:pt x="79" y="179"/>
                    <a:pt x="118" y="149"/>
                    <a:pt x="128" y="100"/>
                  </a:cubicBezTo>
                  <a:cubicBezTo>
                    <a:pt x="138" y="51"/>
                    <a:pt x="118" y="2"/>
                    <a:pt x="79" y="2"/>
                  </a:cubicBezTo>
                  <a:cubicBezTo>
                    <a:pt x="76" y="1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43"/>
            <p:cNvSpPr/>
            <p:nvPr/>
          </p:nvSpPr>
          <p:spPr>
            <a:xfrm>
              <a:off x="4270000" y="861950"/>
              <a:ext cx="6925" cy="2200"/>
            </a:xfrm>
            <a:custGeom>
              <a:avLst/>
              <a:gdLst/>
              <a:ahLst/>
              <a:cxnLst/>
              <a:rect l="l" t="t" r="r" b="b"/>
              <a:pathLst>
                <a:path w="277" h="88" extrusionOk="0">
                  <a:moveTo>
                    <a:pt x="112" y="0"/>
                  </a:moveTo>
                  <a:cubicBezTo>
                    <a:pt x="73" y="0"/>
                    <a:pt x="34" y="12"/>
                    <a:pt x="1" y="38"/>
                  </a:cubicBezTo>
                  <a:lnTo>
                    <a:pt x="276" y="87"/>
                  </a:lnTo>
                  <a:cubicBezTo>
                    <a:pt x="239" y="32"/>
                    <a:pt x="176" y="0"/>
                    <a:pt x="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43"/>
            <p:cNvSpPr/>
            <p:nvPr/>
          </p:nvSpPr>
          <p:spPr>
            <a:xfrm>
              <a:off x="4284025" y="870725"/>
              <a:ext cx="3450" cy="4500"/>
            </a:xfrm>
            <a:custGeom>
              <a:avLst/>
              <a:gdLst/>
              <a:ahLst/>
              <a:cxnLst/>
              <a:rect l="l" t="t" r="r" b="b"/>
              <a:pathLst>
                <a:path w="138" h="180" extrusionOk="0">
                  <a:moveTo>
                    <a:pt x="77" y="1"/>
                  </a:moveTo>
                  <a:cubicBezTo>
                    <a:pt x="43" y="1"/>
                    <a:pt x="19" y="37"/>
                    <a:pt x="10" y="81"/>
                  </a:cubicBezTo>
                  <a:cubicBezTo>
                    <a:pt x="0" y="130"/>
                    <a:pt x="20" y="169"/>
                    <a:pt x="50" y="179"/>
                  </a:cubicBezTo>
                  <a:cubicBezTo>
                    <a:pt x="89" y="179"/>
                    <a:pt x="118" y="149"/>
                    <a:pt x="128" y="101"/>
                  </a:cubicBezTo>
                  <a:cubicBezTo>
                    <a:pt x="138" y="51"/>
                    <a:pt x="118" y="2"/>
                    <a:pt x="89" y="2"/>
                  </a:cubicBezTo>
                  <a:cubicBezTo>
                    <a:pt x="85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43"/>
            <p:cNvSpPr/>
            <p:nvPr/>
          </p:nvSpPr>
          <p:spPr>
            <a:xfrm>
              <a:off x="4283525" y="864325"/>
              <a:ext cx="6900" cy="2275"/>
            </a:xfrm>
            <a:custGeom>
              <a:avLst/>
              <a:gdLst/>
              <a:ahLst/>
              <a:cxnLst/>
              <a:rect l="l" t="t" r="r" b="b"/>
              <a:pathLst>
                <a:path w="276" h="91" extrusionOk="0">
                  <a:moveTo>
                    <a:pt x="121" y="1"/>
                  </a:moveTo>
                  <a:cubicBezTo>
                    <a:pt x="79" y="1"/>
                    <a:pt x="36" y="14"/>
                    <a:pt x="0" y="42"/>
                  </a:cubicBezTo>
                  <a:lnTo>
                    <a:pt x="276" y="90"/>
                  </a:lnTo>
                  <a:cubicBezTo>
                    <a:pt x="247" y="31"/>
                    <a:pt x="185" y="1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43"/>
            <p:cNvSpPr/>
            <p:nvPr/>
          </p:nvSpPr>
          <p:spPr>
            <a:xfrm>
              <a:off x="4273675" y="870500"/>
              <a:ext cx="4725" cy="8175"/>
            </a:xfrm>
            <a:custGeom>
              <a:avLst/>
              <a:gdLst/>
              <a:ahLst/>
              <a:cxnLst/>
              <a:rect l="l" t="t" r="r" b="b"/>
              <a:pathLst>
                <a:path w="189" h="327" extrusionOk="0">
                  <a:moveTo>
                    <a:pt x="129" y="1"/>
                  </a:moveTo>
                  <a:lnTo>
                    <a:pt x="109" y="129"/>
                  </a:lnTo>
                  <a:cubicBezTo>
                    <a:pt x="79" y="139"/>
                    <a:pt x="20" y="158"/>
                    <a:pt x="11" y="208"/>
                  </a:cubicBezTo>
                  <a:cubicBezTo>
                    <a:pt x="1" y="267"/>
                    <a:pt x="79" y="296"/>
                    <a:pt x="138" y="326"/>
                  </a:cubicBezTo>
                  <a:lnTo>
                    <a:pt x="158" y="276"/>
                  </a:lnTo>
                  <a:cubicBezTo>
                    <a:pt x="70" y="237"/>
                    <a:pt x="70" y="217"/>
                    <a:pt x="70" y="217"/>
                  </a:cubicBezTo>
                  <a:cubicBezTo>
                    <a:pt x="70" y="208"/>
                    <a:pt x="109" y="188"/>
                    <a:pt x="138" y="178"/>
                  </a:cubicBezTo>
                  <a:lnTo>
                    <a:pt x="168" y="178"/>
                  </a:lnTo>
                  <a:lnTo>
                    <a:pt x="188" y="1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43"/>
            <p:cNvSpPr/>
            <p:nvPr/>
          </p:nvSpPr>
          <p:spPr>
            <a:xfrm>
              <a:off x="4273675" y="879125"/>
              <a:ext cx="10125" cy="2225"/>
            </a:xfrm>
            <a:custGeom>
              <a:avLst/>
              <a:gdLst/>
              <a:ahLst/>
              <a:cxnLst/>
              <a:rect l="l" t="t" r="r" b="b"/>
              <a:pathLst>
                <a:path w="405" h="89" extrusionOk="0">
                  <a:moveTo>
                    <a:pt x="20" y="1"/>
                  </a:moveTo>
                  <a:lnTo>
                    <a:pt x="1" y="50"/>
                  </a:lnTo>
                  <a:cubicBezTo>
                    <a:pt x="79" y="79"/>
                    <a:pt x="158" y="89"/>
                    <a:pt x="247" y="89"/>
                  </a:cubicBezTo>
                  <a:cubicBezTo>
                    <a:pt x="296" y="89"/>
                    <a:pt x="355" y="79"/>
                    <a:pt x="405" y="69"/>
                  </a:cubicBezTo>
                  <a:lnTo>
                    <a:pt x="394" y="20"/>
                  </a:lnTo>
                  <a:cubicBezTo>
                    <a:pt x="350" y="27"/>
                    <a:pt x="305" y="31"/>
                    <a:pt x="260" y="31"/>
                  </a:cubicBezTo>
                  <a:cubicBezTo>
                    <a:pt x="178" y="31"/>
                    <a:pt x="97" y="20"/>
                    <a:pt x="20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43"/>
            <p:cNvSpPr/>
            <p:nvPr/>
          </p:nvSpPr>
          <p:spPr>
            <a:xfrm>
              <a:off x="4259675" y="844175"/>
              <a:ext cx="43325" cy="29575"/>
            </a:xfrm>
            <a:custGeom>
              <a:avLst/>
              <a:gdLst/>
              <a:ahLst/>
              <a:cxnLst/>
              <a:rect l="l" t="t" r="r" b="b"/>
              <a:pathLst>
                <a:path w="1733" h="1183" extrusionOk="0">
                  <a:moveTo>
                    <a:pt x="743" y="0"/>
                  </a:moveTo>
                  <a:cubicBezTo>
                    <a:pt x="396" y="0"/>
                    <a:pt x="113" y="168"/>
                    <a:pt x="40" y="592"/>
                  </a:cubicBezTo>
                  <a:cubicBezTo>
                    <a:pt x="20" y="690"/>
                    <a:pt x="0" y="798"/>
                    <a:pt x="0" y="907"/>
                  </a:cubicBezTo>
                  <a:cubicBezTo>
                    <a:pt x="20" y="907"/>
                    <a:pt x="108" y="671"/>
                    <a:pt x="217" y="444"/>
                  </a:cubicBezTo>
                  <a:cubicBezTo>
                    <a:pt x="466" y="672"/>
                    <a:pt x="803" y="792"/>
                    <a:pt x="1142" y="792"/>
                  </a:cubicBezTo>
                  <a:cubicBezTo>
                    <a:pt x="1271" y="792"/>
                    <a:pt x="1400" y="774"/>
                    <a:pt x="1525" y="739"/>
                  </a:cubicBezTo>
                  <a:cubicBezTo>
                    <a:pt x="1545" y="966"/>
                    <a:pt x="1535" y="1172"/>
                    <a:pt x="1564" y="1182"/>
                  </a:cubicBezTo>
                  <a:cubicBezTo>
                    <a:pt x="1594" y="1084"/>
                    <a:pt x="1614" y="975"/>
                    <a:pt x="1634" y="877"/>
                  </a:cubicBezTo>
                  <a:cubicBezTo>
                    <a:pt x="1732" y="365"/>
                    <a:pt x="1407" y="100"/>
                    <a:pt x="965" y="21"/>
                  </a:cubicBezTo>
                  <a:cubicBezTo>
                    <a:pt x="889" y="8"/>
                    <a:pt x="814" y="0"/>
                    <a:pt x="7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43"/>
            <p:cNvSpPr/>
            <p:nvPr/>
          </p:nvSpPr>
          <p:spPr>
            <a:xfrm>
              <a:off x="4260400" y="836175"/>
              <a:ext cx="43575" cy="29925"/>
            </a:xfrm>
            <a:custGeom>
              <a:avLst/>
              <a:gdLst/>
              <a:ahLst/>
              <a:cxnLst/>
              <a:rect l="l" t="t" r="r" b="b"/>
              <a:pathLst>
                <a:path w="1743" h="1197" extrusionOk="0">
                  <a:moveTo>
                    <a:pt x="566" y="1"/>
                  </a:moveTo>
                  <a:cubicBezTo>
                    <a:pt x="328" y="1"/>
                    <a:pt x="115" y="170"/>
                    <a:pt x="79" y="420"/>
                  </a:cubicBezTo>
                  <a:lnTo>
                    <a:pt x="0" y="941"/>
                  </a:lnTo>
                  <a:cubicBezTo>
                    <a:pt x="146" y="882"/>
                    <a:pt x="333" y="849"/>
                    <a:pt x="535" y="849"/>
                  </a:cubicBezTo>
                  <a:cubicBezTo>
                    <a:pt x="633" y="849"/>
                    <a:pt x="734" y="856"/>
                    <a:pt x="837" y="872"/>
                  </a:cubicBezTo>
                  <a:cubicBezTo>
                    <a:pt x="1152" y="921"/>
                    <a:pt x="1428" y="1039"/>
                    <a:pt x="1614" y="1197"/>
                  </a:cubicBezTo>
                  <a:lnTo>
                    <a:pt x="1693" y="665"/>
                  </a:lnTo>
                  <a:cubicBezTo>
                    <a:pt x="1743" y="400"/>
                    <a:pt x="1555" y="154"/>
                    <a:pt x="1290" y="105"/>
                  </a:cubicBezTo>
                  <a:lnTo>
                    <a:pt x="640" y="6"/>
                  </a:lnTo>
                  <a:cubicBezTo>
                    <a:pt x="616" y="3"/>
                    <a:pt x="591" y="1"/>
                    <a:pt x="566" y="1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43"/>
            <p:cNvSpPr/>
            <p:nvPr/>
          </p:nvSpPr>
          <p:spPr>
            <a:xfrm>
              <a:off x="4267550" y="836900"/>
              <a:ext cx="29775" cy="25275"/>
            </a:xfrm>
            <a:custGeom>
              <a:avLst/>
              <a:gdLst/>
              <a:ahLst/>
              <a:cxnLst/>
              <a:rect l="l" t="t" r="r" b="b"/>
              <a:pathLst>
                <a:path w="1191" h="1011" extrusionOk="0">
                  <a:moveTo>
                    <a:pt x="465" y="1"/>
                  </a:moveTo>
                  <a:cubicBezTo>
                    <a:pt x="274" y="1"/>
                    <a:pt x="105" y="147"/>
                    <a:pt x="79" y="341"/>
                  </a:cubicBezTo>
                  <a:lnTo>
                    <a:pt x="0" y="833"/>
                  </a:lnTo>
                  <a:cubicBezTo>
                    <a:pt x="75" y="824"/>
                    <a:pt x="154" y="820"/>
                    <a:pt x="236" y="820"/>
                  </a:cubicBezTo>
                  <a:cubicBezTo>
                    <a:pt x="337" y="820"/>
                    <a:pt x="443" y="827"/>
                    <a:pt x="551" y="843"/>
                  </a:cubicBezTo>
                  <a:cubicBezTo>
                    <a:pt x="748" y="873"/>
                    <a:pt x="925" y="932"/>
                    <a:pt x="1083" y="1010"/>
                  </a:cubicBezTo>
                  <a:lnTo>
                    <a:pt x="1151" y="509"/>
                  </a:lnTo>
                  <a:cubicBezTo>
                    <a:pt x="1190" y="292"/>
                    <a:pt x="1043" y="85"/>
                    <a:pt x="816" y="46"/>
                  </a:cubicBezTo>
                  <a:lnTo>
                    <a:pt x="532" y="7"/>
                  </a:lnTo>
                  <a:cubicBezTo>
                    <a:pt x="509" y="2"/>
                    <a:pt x="487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43"/>
            <p:cNvSpPr/>
            <p:nvPr/>
          </p:nvSpPr>
          <p:spPr>
            <a:xfrm>
              <a:off x="4257700" y="856600"/>
              <a:ext cx="45525" cy="11725"/>
            </a:xfrm>
            <a:custGeom>
              <a:avLst/>
              <a:gdLst/>
              <a:ahLst/>
              <a:cxnLst/>
              <a:rect l="l" t="t" r="r" b="b"/>
              <a:pathLst>
                <a:path w="1821" h="469" extrusionOk="0">
                  <a:moveTo>
                    <a:pt x="647" y="1"/>
                  </a:moveTo>
                  <a:cubicBezTo>
                    <a:pt x="400" y="1"/>
                    <a:pt x="170" y="52"/>
                    <a:pt x="0" y="144"/>
                  </a:cubicBezTo>
                  <a:lnTo>
                    <a:pt x="30" y="193"/>
                  </a:lnTo>
                  <a:cubicBezTo>
                    <a:pt x="184" y="109"/>
                    <a:pt x="404" y="60"/>
                    <a:pt x="645" y="60"/>
                  </a:cubicBezTo>
                  <a:cubicBezTo>
                    <a:pt x="743" y="60"/>
                    <a:pt x="844" y="68"/>
                    <a:pt x="945" y="85"/>
                  </a:cubicBezTo>
                  <a:cubicBezTo>
                    <a:pt x="1289" y="134"/>
                    <a:pt x="1604" y="281"/>
                    <a:pt x="1781" y="469"/>
                  </a:cubicBezTo>
                  <a:lnTo>
                    <a:pt x="1821" y="429"/>
                  </a:lnTo>
                  <a:cubicBezTo>
                    <a:pt x="1634" y="233"/>
                    <a:pt x="1309" y="85"/>
                    <a:pt x="945" y="26"/>
                  </a:cubicBezTo>
                  <a:cubicBezTo>
                    <a:pt x="845" y="9"/>
                    <a:pt x="745" y="1"/>
                    <a:pt x="647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43"/>
            <p:cNvSpPr/>
            <p:nvPr/>
          </p:nvSpPr>
          <p:spPr>
            <a:xfrm>
              <a:off x="4228900" y="930550"/>
              <a:ext cx="91800" cy="91800"/>
            </a:xfrm>
            <a:custGeom>
              <a:avLst/>
              <a:gdLst/>
              <a:ahLst/>
              <a:cxnLst/>
              <a:rect l="l" t="t" r="r" b="b"/>
              <a:pathLst>
                <a:path w="3672" h="3672" extrusionOk="0">
                  <a:moveTo>
                    <a:pt x="1841" y="59"/>
                  </a:moveTo>
                  <a:cubicBezTo>
                    <a:pt x="2815" y="59"/>
                    <a:pt x="3613" y="857"/>
                    <a:pt x="3613" y="1841"/>
                  </a:cubicBezTo>
                  <a:cubicBezTo>
                    <a:pt x="3613" y="2825"/>
                    <a:pt x="2815" y="3622"/>
                    <a:pt x="1841" y="3622"/>
                  </a:cubicBezTo>
                  <a:cubicBezTo>
                    <a:pt x="857" y="3622"/>
                    <a:pt x="60" y="2825"/>
                    <a:pt x="60" y="1841"/>
                  </a:cubicBezTo>
                  <a:cubicBezTo>
                    <a:pt x="60" y="857"/>
                    <a:pt x="857" y="59"/>
                    <a:pt x="1841" y="59"/>
                  </a:cubicBezTo>
                  <a:close/>
                  <a:moveTo>
                    <a:pt x="1841" y="0"/>
                  </a:moveTo>
                  <a:cubicBezTo>
                    <a:pt x="827" y="0"/>
                    <a:pt x="1" y="827"/>
                    <a:pt x="1" y="1841"/>
                  </a:cubicBezTo>
                  <a:cubicBezTo>
                    <a:pt x="1" y="2854"/>
                    <a:pt x="827" y="3671"/>
                    <a:pt x="1841" y="3671"/>
                  </a:cubicBezTo>
                  <a:cubicBezTo>
                    <a:pt x="2845" y="3671"/>
                    <a:pt x="3672" y="2854"/>
                    <a:pt x="3672" y="1841"/>
                  </a:cubicBezTo>
                  <a:cubicBezTo>
                    <a:pt x="3672" y="827"/>
                    <a:pt x="2845" y="0"/>
                    <a:pt x="1841" y="0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43"/>
            <p:cNvSpPr/>
            <p:nvPr/>
          </p:nvSpPr>
          <p:spPr>
            <a:xfrm>
              <a:off x="4223750" y="929825"/>
              <a:ext cx="29300" cy="28550"/>
            </a:xfrm>
            <a:custGeom>
              <a:avLst/>
              <a:gdLst/>
              <a:ahLst/>
              <a:cxnLst/>
              <a:rect l="l" t="t" r="r" b="b"/>
              <a:pathLst>
                <a:path w="1172" h="1142" extrusionOk="0">
                  <a:moveTo>
                    <a:pt x="773" y="0"/>
                  </a:moveTo>
                  <a:cubicBezTo>
                    <a:pt x="719" y="0"/>
                    <a:pt x="664" y="20"/>
                    <a:pt x="620" y="59"/>
                  </a:cubicBezTo>
                  <a:lnTo>
                    <a:pt x="89" y="590"/>
                  </a:lnTo>
                  <a:cubicBezTo>
                    <a:pt x="10" y="669"/>
                    <a:pt x="0" y="807"/>
                    <a:pt x="89" y="895"/>
                  </a:cubicBezTo>
                  <a:lnTo>
                    <a:pt x="335" y="1142"/>
                  </a:lnTo>
                  <a:lnTo>
                    <a:pt x="1171" y="305"/>
                  </a:lnTo>
                  <a:lnTo>
                    <a:pt x="925" y="59"/>
                  </a:lnTo>
                  <a:cubicBezTo>
                    <a:pt x="881" y="20"/>
                    <a:pt x="827" y="0"/>
                    <a:pt x="773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43"/>
            <p:cNvSpPr/>
            <p:nvPr/>
          </p:nvSpPr>
          <p:spPr>
            <a:xfrm>
              <a:off x="4227425" y="947775"/>
              <a:ext cx="15525" cy="15250"/>
            </a:xfrm>
            <a:custGeom>
              <a:avLst/>
              <a:gdLst/>
              <a:ahLst/>
              <a:cxnLst/>
              <a:rect l="l" t="t" r="r" b="b"/>
              <a:pathLst>
                <a:path w="621" h="610" extrusionOk="0">
                  <a:moveTo>
                    <a:pt x="217" y="0"/>
                  </a:moveTo>
                  <a:lnTo>
                    <a:pt x="1" y="227"/>
                  </a:lnTo>
                  <a:lnTo>
                    <a:pt x="326" y="561"/>
                  </a:lnTo>
                  <a:cubicBezTo>
                    <a:pt x="361" y="592"/>
                    <a:pt x="405" y="609"/>
                    <a:pt x="447" y="609"/>
                  </a:cubicBezTo>
                  <a:cubicBezTo>
                    <a:pt x="486" y="609"/>
                    <a:pt x="523" y="594"/>
                    <a:pt x="552" y="561"/>
                  </a:cubicBezTo>
                  <a:cubicBezTo>
                    <a:pt x="621" y="502"/>
                    <a:pt x="611" y="404"/>
                    <a:pt x="552" y="335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43"/>
            <p:cNvSpPr/>
            <p:nvPr/>
          </p:nvSpPr>
          <p:spPr>
            <a:xfrm>
              <a:off x="4226925" y="947525"/>
              <a:ext cx="16775" cy="16275"/>
            </a:xfrm>
            <a:custGeom>
              <a:avLst/>
              <a:gdLst/>
              <a:ahLst/>
              <a:cxnLst/>
              <a:rect l="l" t="t" r="r" b="b"/>
              <a:pathLst>
                <a:path w="671" h="651" extrusionOk="0">
                  <a:moveTo>
                    <a:pt x="267" y="1"/>
                  </a:moveTo>
                  <a:lnTo>
                    <a:pt x="228" y="40"/>
                  </a:lnTo>
                  <a:lnTo>
                    <a:pt x="552" y="375"/>
                  </a:lnTo>
                  <a:cubicBezTo>
                    <a:pt x="602" y="423"/>
                    <a:pt x="611" y="512"/>
                    <a:pt x="562" y="561"/>
                  </a:cubicBezTo>
                  <a:cubicBezTo>
                    <a:pt x="540" y="583"/>
                    <a:pt x="510" y="594"/>
                    <a:pt x="479" y="594"/>
                  </a:cubicBezTo>
                  <a:cubicBezTo>
                    <a:pt x="441" y="594"/>
                    <a:pt x="402" y="578"/>
                    <a:pt x="375" y="552"/>
                  </a:cubicBezTo>
                  <a:lnTo>
                    <a:pt x="40" y="227"/>
                  </a:lnTo>
                  <a:lnTo>
                    <a:pt x="1" y="266"/>
                  </a:lnTo>
                  <a:lnTo>
                    <a:pt x="336" y="591"/>
                  </a:lnTo>
                  <a:cubicBezTo>
                    <a:pt x="375" y="630"/>
                    <a:pt x="424" y="650"/>
                    <a:pt x="473" y="650"/>
                  </a:cubicBezTo>
                  <a:cubicBezTo>
                    <a:pt x="513" y="650"/>
                    <a:pt x="562" y="630"/>
                    <a:pt x="602" y="600"/>
                  </a:cubicBezTo>
                  <a:cubicBezTo>
                    <a:pt x="670" y="522"/>
                    <a:pt x="670" y="404"/>
                    <a:pt x="591" y="3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43"/>
            <p:cNvSpPr/>
            <p:nvPr/>
          </p:nvSpPr>
          <p:spPr>
            <a:xfrm>
              <a:off x="4232350" y="942850"/>
              <a:ext cx="18000" cy="17500"/>
            </a:xfrm>
            <a:custGeom>
              <a:avLst/>
              <a:gdLst/>
              <a:ahLst/>
              <a:cxnLst/>
              <a:rect l="l" t="t" r="r" b="b"/>
              <a:pathLst>
                <a:path w="720" h="700" extrusionOk="0">
                  <a:moveTo>
                    <a:pt x="227" y="0"/>
                  </a:moveTo>
                  <a:lnTo>
                    <a:pt x="0" y="227"/>
                  </a:lnTo>
                  <a:lnTo>
                    <a:pt x="433" y="650"/>
                  </a:lnTo>
                  <a:cubicBezTo>
                    <a:pt x="466" y="682"/>
                    <a:pt x="509" y="699"/>
                    <a:pt x="553" y="699"/>
                  </a:cubicBezTo>
                  <a:cubicBezTo>
                    <a:pt x="591" y="699"/>
                    <a:pt x="629" y="687"/>
                    <a:pt x="660" y="660"/>
                  </a:cubicBezTo>
                  <a:cubicBezTo>
                    <a:pt x="719" y="591"/>
                    <a:pt x="719" y="492"/>
                    <a:pt x="650" y="42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43"/>
            <p:cNvSpPr/>
            <p:nvPr/>
          </p:nvSpPr>
          <p:spPr>
            <a:xfrm>
              <a:off x="4242675" y="9327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217" y="0"/>
                  </a:moveTo>
                  <a:lnTo>
                    <a:pt x="1" y="226"/>
                  </a:lnTo>
                  <a:lnTo>
                    <a:pt x="424" y="650"/>
                  </a:lnTo>
                  <a:cubicBezTo>
                    <a:pt x="455" y="680"/>
                    <a:pt x="499" y="697"/>
                    <a:pt x="542" y="697"/>
                  </a:cubicBezTo>
                  <a:cubicBezTo>
                    <a:pt x="582" y="697"/>
                    <a:pt x="622" y="683"/>
                    <a:pt x="650" y="650"/>
                  </a:cubicBezTo>
                  <a:cubicBezTo>
                    <a:pt x="709" y="591"/>
                    <a:pt x="709" y="492"/>
                    <a:pt x="641" y="423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43"/>
            <p:cNvSpPr/>
            <p:nvPr/>
          </p:nvSpPr>
          <p:spPr>
            <a:xfrm>
              <a:off x="4232100" y="942600"/>
              <a:ext cx="18475" cy="18475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266" y="1"/>
                  </a:moveTo>
                  <a:lnTo>
                    <a:pt x="227" y="40"/>
                  </a:lnTo>
                  <a:lnTo>
                    <a:pt x="640" y="463"/>
                  </a:lnTo>
                  <a:cubicBezTo>
                    <a:pt x="670" y="483"/>
                    <a:pt x="680" y="522"/>
                    <a:pt x="680" y="552"/>
                  </a:cubicBezTo>
                  <a:cubicBezTo>
                    <a:pt x="680" y="591"/>
                    <a:pt x="670" y="620"/>
                    <a:pt x="650" y="650"/>
                  </a:cubicBezTo>
                  <a:cubicBezTo>
                    <a:pt x="628" y="672"/>
                    <a:pt x="598" y="682"/>
                    <a:pt x="567" y="682"/>
                  </a:cubicBezTo>
                  <a:cubicBezTo>
                    <a:pt x="529" y="682"/>
                    <a:pt x="490" y="667"/>
                    <a:pt x="463" y="640"/>
                  </a:cubicBezTo>
                  <a:lnTo>
                    <a:pt x="40" y="227"/>
                  </a:lnTo>
                  <a:lnTo>
                    <a:pt x="1" y="266"/>
                  </a:lnTo>
                  <a:lnTo>
                    <a:pt x="424" y="679"/>
                  </a:lnTo>
                  <a:cubicBezTo>
                    <a:pt x="463" y="719"/>
                    <a:pt x="513" y="738"/>
                    <a:pt x="562" y="738"/>
                  </a:cubicBezTo>
                  <a:cubicBezTo>
                    <a:pt x="611" y="738"/>
                    <a:pt x="650" y="719"/>
                    <a:pt x="690" y="690"/>
                  </a:cubicBezTo>
                  <a:cubicBezTo>
                    <a:pt x="719" y="650"/>
                    <a:pt x="739" y="601"/>
                    <a:pt x="739" y="552"/>
                  </a:cubicBezTo>
                  <a:cubicBezTo>
                    <a:pt x="739" y="502"/>
                    <a:pt x="719" y="453"/>
                    <a:pt x="680" y="424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43"/>
            <p:cNvSpPr/>
            <p:nvPr/>
          </p:nvSpPr>
          <p:spPr>
            <a:xfrm>
              <a:off x="4242200" y="932500"/>
              <a:ext cx="18700" cy="18500"/>
            </a:xfrm>
            <a:custGeom>
              <a:avLst/>
              <a:gdLst/>
              <a:ahLst/>
              <a:cxnLst/>
              <a:rect l="l" t="t" r="r" b="b"/>
              <a:pathLst>
                <a:path w="748" h="740" extrusionOk="0">
                  <a:moveTo>
                    <a:pt x="266" y="1"/>
                  </a:moveTo>
                  <a:lnTo>
                    <a:pt x="227" y="40"/>
                  </a:lnTo>
                  <a:lnTo>
                    <a:pt x="650" y="464"/>
                  </a:lnTo>
                  <a:cubicBezTo>
                    <a:pt x="669" y="483"/>
                    <a:pt x="689" y="523"/>
                    <a:pt x="689" y="552"/>
                  </a:cubicBezTo>
                  <a:cubicBezTo>
                    <a:pt x="689" y="591"/>
                    <a:pt x="669" y="621"/>
                    <a:pt x="650" y="650"/>
                  </a:cubicBezTo>
                  <a:cubicBezTo>
                    <a:pt x="628" y="673"/>
                    <a:pt x="600" y="683"/>
                    <a:pt x="570" y="683"/>
                  </a:cubicBezTo>
                  <a:cubicBezTo>
                    <a:pt x="534" y="683"/>
                    <a:pt x="495" y="668"/>
                    <a:pt x="463" y="641"/>
                  </a:cubicBezTo>
                  <a:lnTo>
                    <a:pt x="39" y="217"/>
                  </a:lnTo>
                  <a:lnTo>
                    <a:pt x="0" y="267"/>
                  </a:lnTo>
                  <a:lnTo>
                    <a:pt x="424" y="680"/>
                  </a:lnTo>
                  <a:cubicBezTo>
                    <a:pt x="463" y="720"/>
                    <a:pt x="512" y="739"/>
                    <a:pt x="561" y="739"/>
                  </a:cubicBezTo>
                  <a:cubicBezTo>
                    <a:pt x="610" y="739"/>
                    <a:pt x="660" y="720"/>
                    <a:pt x="689" y="690"/>
                  </a:cubicBezTo>
                  <a:cubicBezTo>
                    <a:pt x="728" y="650"/>
                    <a:pt x="748" y="602"/>
                    <a:pt x="748" y="552"/>
                  </a:cubicBezTo>
                  <a:cubicBezTo>
                    <a:pt x="739" y="503"/>
                    <a:pt x="719" y="454"/>
                    <a:pt x="689" y="424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43"/>
            <p:cNvSpPr/>
            <p:nvPr/>
          </p:nvSpPr>
          <p:spPr>
            <a:xfrm>
              <a:off x="4237525" y="937675"/>
              <a:ext cx="20200" cy="20050"/>
            </a:xfrm>
            <a:custGeom>
              <a:avLst/>
              <a:gdLst/>
              <a:ahLst/>
              <a:cxnLst/>
              <a:rect l="l" t="t" r="r" b="b"/>
              <a:pathLst>
                <a:path w="808" h="802" extrusionOk="0">
                  <a:moveTo>
                    <a:pt x="217" y="1"/>
                  </a:moveTo>
                  <a:lnTo>
                    <a:pt x="0" y="227"/>
                  </a:lnTo>
                  <a:lnTo>
                    <a:pt x="522" y="749"/>
                  </a:lnTo>
                  <a:cubicBezTo>
                    <a:pt x="552" y="784"/>
                    <a:pt x="596" y="801"/>
                    <a:pt x="640" y="801"/>
                  </a:cubicBezTo>
                  <a:cubicBezTo>
                    <a:pt x="680" y="801"/>
                    <a:pt x="720" y="787"/>
                    <a:pt x="748" y="758"/>
                  </a:cubicBezTo>
                  <a:cubicBezTo>
                    <a:pt x="807" y="699"/>
                    <a:pt x="807" y="591"/>
                    <a:pt x="738" y="532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43"/>
            <p:cNvSpPr/>
            <p:nvPr/>
          </p:nvSpPr>
          <p:spPr>
            <a:xfrm>
              <a:off x="4237275" y="937425"/>
              <a:ext cx="21175" cy="20950"/>
            </a:xfrm>
            <a:custGeom>
              <a:avLst/>
              <a:gdLst/>
              <a:ahLst/>
              <a:cxnLst/>
              <a:rect l="l" t="t" r="r" b="b"/>
              <a:pathLst>
                <a:path w="847" h="838" extrusionOk="0">
                  <a:moveTo>
                    <a:pt x="256" y="1"/>
                  </a:moveTo>
                  <a:lnTo>
                    <a:pt x="217" y="40"/>
                  </a:lnTo>
                  <a:lnTo>
                    <a:pt x="728" y="562"/>
                  </a:lnTo>
                  <a:cubicBezTo>
                    <a:pt x="788" y="611"/>
                    <a:pt x="788" y="700"/>
                    <a:pt x="739" y="749"/>
                  </a:cubicBezTo>
                  <a:cubicBezTo>
                    <a:pt x="716" y="771"/>
                    <a:pt x="686" y="781"/>
                    <a:pt x="655" y="781"/>
                  </a:cubicBezTo>
                  <a:cubicBezTo>
                    <a:pt x="618" y="781"/>
                    <a:pt x="579" y="766"/>
                    <a:pt x="551" y="739"/>
                  </a:cubicBezTo>
                  <a:lnTo>
                    <a:pt x="40" y="227"/>
                  </a:lnTo>
                  <a:lnTo>
                    <a:pt x="0" y="267"/>
                  </a:lnTo>
                  <a:lnTo>
                    <a:pt x="512" y="779"/>
                  </a:lnTo>
                  <a:cubicBezTo>
                    <a:pt x="551" y="818"/>
                    <a:pt x="601" y="838"/>
                    <a:pt x="650" y="838"/>
                  </a:cubicBezTo>
                  <a:cubicBezTo>
                    <a:pt x="699" y="838"/>
                    <a:pt x="739" y="818"/>
                    <a:pt x="778" y="788"/>
                  </a:cubicBezTo>
                  <a:cubicBezTo>
                    <a:pt x="847" y="709"/>
                    <a:pt x="847" y="591"/>
                    <a:pt x="778" y="523"/>
                  </a:cubicBezTo>
                  <a:lnTo>
                    <a:pt x="2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43"/>
            <p:cNvSpPr/>
            <p:nvPr/>
          </p:nvSpPr>
          <p:spPr>
            <a:xfrm>
              <a:off x="4016100" y="1027475"/>
              <a:ext cx="372250" cy="91550"/>
            </a:xfrm>
            <a:custGeom>
              <a:avLst/>
              <a:gdLst/>
              <a:ahLst/>
              <a:cxnLst/>
              <a:rect l="l" t="t" r="r" b="b"/>
              <a:pathLst>
                <a:path w="14890" h="3662" extrusionOk="0">
                  <a:moveTo>
                    <a:pt x="1" y="0"/>
                  </a:moveTo>
                  <a:lnTo>
                    <a:pt x="1" y="3661"/>
                  </a:lnTo>
                  <a:lnTo>
                    <a:pt x="14890" y="3661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43"/>
            <p:cNvSpPr/>
            <p:nvPr/>
          </p:nvSpPr>
          <p:spPr>
            <a:xfrm>
              <a:off x="4059400" y="805825"/>
              <a:ext cx="285650" cy="8375"/>
            </a:xfrm>
            <a:custGeom>
              <a:avLst/>
              <a:gdLst/>
              <a:ahLst/>
              <a:cxnLst/>
              <a:rect l="l" t="t" r="r" b="b"/>
              <a:pathLst>
                <a:path w="11426" h="335" extrusionOk="0">
                  <a:moveTo>
                    <a:pt x="1" y="0"/>
                  </a:moveTo>
                  <a:lnTo>
                    <a:pt x="1" y="335"/>
                  </a:lnTo>
                  <a:lnTo>
                    <a:pt x="11426" y="335"/>
                  </a:lnTo>
                  <a:lnTo>
                    <a:pt x="11426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43"/>
            <p:cNvSpPr/>
            <p:nvPr/>
          </p:nvSpPr>
          <p:spPr>
            <a:xfrm>
              <a:off x="4009950" y="1045200"/>
              <a:ext cx="26850" cy="55625"/>
            </a:xfrm>
            <a:custGeom>
              <a:avLst/>
              <a:gdLst/>
              <a:ahLst/>
              <a:cxnLst/>
              <a:rect l="l" t="t" r="r" b="b"/>
              <a:pathLst>
                <a:path w="1074" h="2225" extrusionOk="0">
                  <a:moveTo>
                    <a:pt x="99" y="0"/>
                  </a:moveTo>
                  <a:cubicBezTo>
                    <a:pt x="40" y="0"/>
                    <a:pt x="0" y="50"/>
                    <a:pt x="0" y="98"/>
                  </a:cubicBezTo>
                  <a:lnTo>
                    <a:pt x="0" y="2136"/>
                  </a:lnTo>
                  <a:cubicBezTo>
                    <a:pt x="0" y="2185"/>
                    <a:pt x="40" y="2224"/>
                    <a:pt x="99" y="2224"/>
                  </a:cubicBezTo>
                  <a:lnTo>
                    <a:pt x="1073" y="2224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43"/>
            <p:cNvSpPr/>
            <p:nvPr/>
          </p:nvSpPr>
          <p:spPr>
            <a:xfrm>
              <a:off x="4036775" y="1045200"/>
              <a:ext cx="67175" cy="55625"/>
            </a:xfrm>
            <a:custGeom>
              <a:avLst/>
              <a:gdLst/>
              <a:ahLst/>
              <a:cxnLst/>
              <a:rect l="l" t="t" r="r" b="b"/>
              <a:pathLst>
                <a:path w="2687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44" y="2224"/>
                  </a:lnTo>
                  <a:cubicBezTo>
                    <a:pt x="2500" y="2224"/>
                    <a:pt x="2686" y="2047"/>
                    <a:pt x="2618" y="1870"/>
                  </a:cubicBezTo>
                  <a:lnTo>
                    <a:pt x="2028" y="217"/>
                  </a:lnTo>
                  <a:cubicBezTo>
                    <a:pt x="1988" y="89"/>
                    <a:pt x="1831" y="0"/>
                    <a:pt x="165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43"/>
            <p:cNvSpPr/>
            <p:nvPr/>
          </p:nvSpPr>
          <p:spPr>
            <a:xfrm>
              <a:off x="4036775" y="1045200"/>
              <a:ext cx="67175" cy="55625"/>
            </a:xfrm>
            <a:custGeom>
              <a:avLst/>
              <a:gdLst/>
              <a:ahLst/>
              <a:cxnLst/>
              <a:rect l="l" t="t" r="r" b="b"/>
              <a:pathLst>
                <a:path w="2687" h="2225" extrusionOk="0">
                  <a:moveTo>
                    <a:pt x="0" y="0"/>
                  </a:moveTo>
                  <a:lnTo>
                    <a:pt x="0" y="798"/>
                  </a:lnTo>
                  <a:lnTo>
                    <a:pt x="1722" y="2224"/>
                  </a:lnTo>
                  <a:lnTo>
                    <a:pt x="2244" y="2224"/>
                  </a:lnTo>
                  <a:cubicBezTo>
                    <a:pt x="2500" y="2224"/>
                    <a:pt x="2686" y="2047"/>
                    <a:pt x="2618" y="1870"/>
                  </a:cubicBezTo>
                  <a:lnTo>
                    <a:pt x="2382" y="1201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43"/>
            <p:cNvSpPr/>
            <p:nvPr/>
          </p:nvSpPr>
          <p:spPr>
            <a:xfrm>
              <a:off x="4367650" y="1045200"/>
              <a:ext cx="26875" cy="55625"/>
            </a:xfrm>
            <a:custGeom>
              <a:avLst/>
              <a:gdLst/>
              <a:ahLst/>
              <a:cxnLst/>
              <a:rect l="l" t="t" r="r" b="b"/>
              <a:pathLst>
                <a:path w="107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976" y="2224"/>
                  </a:lnTo>
                  <a:cubicBezTo>
                    <a:pt x="1024" y="2224"/>
                    <a:pt x="1074" y="2185"/>
                    <a:pt x="1074" y="2136"/>
                  </a:cubicBezTo>
                  <a:lnTo>
                    <a:pt x="1074" y="98"/>
                  </a:lnTo>
                  <a:cubicBezTo>
                    <a:pt x="1074" y="50"/>
                    <a:pt x="1024" y="0"/>
                    <a:pt x="976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43"/>
            <p:cNvSpPr/>
            <p:nvPr/>
          </p:nvSpPr>
          <p:spPr>
            <a:xfrm>
              <a:off x="4300500" y="1045200"/>
              <a:ext cx="67175" cy="55625"/>
            </a:xfrm>
            <a:custGeom>
              <a:avLst/>
              <a:gdLst/>
              <a:ahLst/>
              <a:cxnLst/>
              <a:rect l="l" t="t" r="r" b="b"/>
              <a:pathLst>
                <a:path w="2687" h="2225" extrusionOk="0">
                  <a:moveTo>
                    <a:pt x="1034" y="0"/>
                  </a:moveTo>
                  <a:cubicBezTo>
                    <a:pt x="857" y="0"/>
                    <a:pt x="699" y="89"/>
                    <a:pt x="660" y="217"/>
                  </a:cubicBezTo>
                  <a:lnTo>
                    <a:pt x="60" y="1870"/>
                  </a:lnTo>
                  <a:cubicBezTo>
                    <a:pt x="1" y="2047"/>
                    <a:pt x="187" y="2224"/>
                    <a:pt x="443" y="2224"/>
                  </a:cubicBezTo>
                  <a:lnTo>
                    <a:pt x="2687" y="2224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43"/>
            <p:cNvSpPr/>
            <p:nvPr/>
          </p:nvSpPr>
          <p:spPr>
            <a:xfrm>
              <a:off x="4310850" y="1045200"/>
              <a:ext cx="56825" cy="55625"/>
            </a:xfrm>
            <a:custGeom>
              <a:avLst/>
              <a:gdLst/>
              <a:ahLst/>
              <a:cxnLst/>
              <a:rect l="l" t="t" r="r" b="b"/>
              <a:pathLst>
                <a:path w="2273" h="2225" extrusionOk="0">
                  <a:moveTo>
                    <a:pt x="620" y="0"/>
                  </a:moveTo>
                  <a:cubicBezTo>
                    <a:pt x="443" y="0"/>
                    <a:pt x="285" y="89"/>
                    <a:pt x="246" y="217"/>
                  </a:cubicBezTo>
                  <a:lnTo>
                    <a:pt x="0" y="896"/>
                  </a:lnTo>
                  <a:lnTo>
                    <a:pt x="1623" y="2224"/>
                  </a:lnTo>
                  <a:lnTo>
                    <a:pt x="2273" y="2224"/>
                  </a:lnTo>
                  <a:lnTo>
                    <a:pt x="2273" y="120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43"/>
            <p:cNvSpPr/>
            <p:nvPr/>
          </p:nvSpPr>
          <p:spPr>
            <a:xfrm>
              <a:off x="4082775" y="1044950"/>
              <a:ext cx="238925" cy="1250"/>
            </a:xfrm>
            <a:custGeom>
              <a:avLst/>
              <a:gdLst/>
              <a:ahLst/>
              <a:cxnLst/>
              <a:rect l="l" t="t" r="r" b="b"/>
              <a:pathLst>
                <a:path w="9557" h="50" extrusionOk="0">
                  <a:moveTo>
                    <a:pt x="0" y="1"/>
                  </a:moveTo>
                  <a:lnTo>
                    <a:pt x="0" y="49"/>
                  </a:lnTo>
                  <a:lnTo>
                    <a:pt x="9556" y="49"/>
                  </a:lnTo>
                  <a:lnTo>
                    <a:pt x="95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43"/>
            <p:cNvSpPr/>
            <p:nvPr/>
          </p:nvSpPr>
          <p:spPr>
            <a:xfrm>
              <a:off x="4082775" y="1100550"/>
              <a:ext cx="238925" cy="1250"/>
            </a:xfrm>
            <a:custGeom>
              <a:avLst/>
              <a:gdLst/>
              <a:ahLst/>
              <a:cxnLst/>
              <a:rect l="l" t="t" r="r" b="b"/>
              <a:pathLst>
                <a:path w="9557" h="50" extrusionOk="0">
                  <a:moveTo>
                    <a:pt x="0" y="1"/>
                  </a:moveTo>
                  <a:lnTo>
                    <a:pt x="0" y="49"/>
                  </a:lnTo>
                  <a:lnTo>
                    <a:pt x="9556" y="49"/>
                  </a:lnTo>
                  <a:lnTo>
                    <a:pt x="95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43"/>
            <p:cNvSpPr/>
            <p:nvPr/>
          </p:nvSpPr>
          <p:spPr>
            <a:xfrm>
              <a:off x="4082775" y="1089225"/>
              <a:ext cx="238925" cy="1525"/>
            </a:xfrm>
            <a:custGeom>
              <a:avLst/>
              <a:gdLst/>
              <a:ahLst/>
              <a:cxnLst/>
              <a:rect l="l" t="t" r="r" b="b"/>
              <a:pathLst>
                <a:path w="9557" h="61" extrusionOk="0">
                  <a:moveTo>
                    <a:pt x="0" y="1"/>
                  </a:moveTo>
                  <a:lnTo>
                    <a:pt x="0" y="60"/>
                  </a:lnTo>
                  <a:lnTo>
                    <a:pt x="9556" y="60"/>
                  </a:lnTo>
                  <a:lnTo>
                    <a:pt x="95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43"/>
            <p:cNvSpPr/>
            <p:nvPr/>
          </p:nvSpPr>
          <p:spPr>
            <a:xfrm>
              <a:off x="4082775" y="1078150"/>
              <a:ext cx="238925" cy="1500"/>
            </a:xfrm>
            <a:custGeom>
              <a:avLst/>
              <a:gdLst/>
              <a:ahLst/>
              <a:cxnLst/>
              <a:rect l="l" t="t" r="r" b="b"/>
              <a:pathLst>
                <a:path w="9557" h="60" extrusionOk="0">
                  <a:moveTo>
                    <a:pt x="0" y="1"/>
                  </a:moveTo>
                  <a:lnTo>
                    <a:pt x="0" y="60"/>
                  </a:lnTo>
                  <a:lnTo>
                    <a:pt x="9556" y="60"/>
                  </a:lnTo>
                  <a:lnTo>
                    <a:pt x="9556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43"/>
            <p:cNvSpPr/>
            <p:nvPr/>
          </p:nvSpPr>
          <p:spPr>
            <a:xfrm>
              <a:off x="4082775" y="1067100"/>
              <a:ext cx="238925" cy="1500"/>
            </a:xfrm>
            <a:custGeom>
              <a:avLst/>
              <a:gdLst/>
              <a:ahLst/>
              <a:cxnLst/>
              <a:rect l="l" t="t" r="r" b="b"/>
              <a:pathLst>
                <a:path w="9557" h="60" extrusionOk="0">
                  <a:moveTo>
                    <a:pt x="0" y="0"/>
                  </a:moveTo>
                  <a:lnTo>
                    <a:pt x="0" y="59"/>
                  </a:lnTo>
                  <a:lnTo>
                    <a:pt x="9556" y="59"/>
                  </a:lnTo>
                  <a:lnTo>
                    <a:pt x="9556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43"/>
            <p:cNvSpPr/>
            <p:nvPr/>
          </p:nvSpPr>
          <p:spPr>
            <a:xfrm>
              <a:off x="4082775" y="1056025"/>
              <a:ext cx="238925" cy="1500"/>
            </a:xfrm>
            <a:custGeom>
              <a:avLst/>
              <a:gdLst/>
              <a:ahLst/>
              <a:cxnLst/>
              <a:rect l="l" t="t" r="r" b="b"/>
              <a:pathLst>
                <a:path w="9557" h="60" extrusionOk="0">
                  <a:moveTo>
                    <a:pt x="0" y="0"/>
                  </a:moveTo>
                  <a:lnTo>
                    <a:pt x="0" y="59"/>
                  </a:lnTo>
                  <a:lnTo>
                    <a:pt x="9556" y="59"/>
                  </a:lnTo>
                  <a:lnTo>
                    <a:pt x="9556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43"/>
            <p:cNvSpPr/>
            <p:nvPr/>
          </p:nvSpPr>
          <p:spPr>
            <a:xfrm>
              <a:off x="3983125" y="908400"/>
              <a:ext cx="48000" cy="71625"/>
            </a:xfrm>
            <a:custGeom>
              <a:avLst/>
              <a:gdLst/>
              <a:ahLst/>
              <a:cxnLst/>
              <a:rect l="l" t="t" r="r" b="b"/>
              <a:pathLst>
                <a:path w="1920" h="2865" extrusionOk="0">
                  <a:moveTo>
                    <a:pt x="719" y="0"/>
                  </a:moveTo>
                  <a:cubicBezTo>
                    <a:pt x="325" y="0"/>
                    <a:pt x="1" y="355"/>
                    <a:pt x="1" y="778"/>
                  </a:cubicBezTo>
                  <a:lnTo>
                    <a:pt x="10" y="2412"/>
                  </a:lnTo>
                  <a:cubicBezTo>
                    <a:pt x="10" y="2658"/>
                    <a:pt x="207" y="2865"/>
                    <a:pt x="434" y="2865"/>
                  </a:cubicBezTo>
                  <a:lnTo>
                    <a:pt x="1920" y="2865"/>
                  </a:lnTo>
                  <a:lnTo>
                    <a:pt x="1910" y="463"/>
                  </a:lnTo>
                  <a:cubicBezTo>
                    <a:pt x="1910" y="207"/>
                    <a:pt x="1713" y="0"/>
                    <a:pt x="148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43"/>
            <p:cNvSpPr/>
            <p:nvPr/>
          </p:nvSpPr>
          <p:spPr>
            <a:xfrm>
              <a:off x="4373325" y="908400"/>
              <a:ext cx="47750" cy="71625"/>
            </a:xfrm>
            <a:custGeom>
              <a:avLst/>
              <a:gdLst/>
              <a:ahLst/>
              <a:cxnLst/>
              <a:rect l="l" t="t" r="r" b="b"/>
              <a:pathLst>
                <a:path w="1910" h="2865" extrusionOk="0">
                  <a:moveTo>
                    <a:pt x="423" y="0"/>
                  </a:moveTo>
                  <a:cubicBezTo>
                    <a:pt x="198" y="0"/>
                    <a:pt x="10" y="207"/>
                    <a:pt x="10" y="463"/>
                  </a:cubicBezTo>
                  <a:lnTo>
                    <a:pt x="1" y="2865"/>
                  </a:lnTo>
                  <a:lnTo>
                    <a:pt x="1486" y="2865"/>
                  </a:lnTo>
                  <a:cubicBezTo>
                    <a:pt x="1713" y="2865"/>
                    <a:pt x="1910" y="2658"/>
                    <a:pt x="1910" y="2412"/>
                  </a:cubicBezTo>
                  <a:lnTo>
                    <a:pt x="1910" y="778"/>
                  </a:lnTo>
                  <a:cubicBezTo>
                    <a:pt x="1910" y="355"/>
                    <a:pt x="1595" y="0"/>
                    <a:pt x="1201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43"/>
            <p:cNvSpPr/>
            <p:nvPr/>
          </p:nvSpPr>
          <p:spPr>
            <a:xfrm>
              <a:off x="4001825" y="1111125"/>
              <a:ext cx="400800" cy="51450"/>
            </a:xfrm>
            <a:custGeom>
              <a:avLst/>
              <a:gdLst/>
              <a:ahLst/>
              <a:cxnLst/>
              <a:rect l="l" t="t" r="r" b="b"/>
              <a:pathLst>
                <a:path w="16032" h="2058" extrusionOk="0">
                  <a:moveTo>
                    <a:pt x="1" y="0"/>
                  </a:moveTo>
                  <a:lnTo>
                    <a:pt x="1" y="2058"/>
                  </a:lnTo>
                  <a:lnTo>
                    <a:pt x="16031" y="2058"/>
                  </a:lnTo>
                  <a:lnTo>
                    <a:pt x="16031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43"/>
            <p:cNvSpPr/>
            <p:nvPr/>
          </p:nvSpPr>
          <p:spPr>
            <a:xfrm>
              <a:off x="4009950" y="1120725"/>
              <a:ext cx="33250" cy="15025"/>
            </a:xfrm>
            <a:custGeom>
              <a:avLst/>
              <a:gdLst/>
              <a:ahLst/>
              <a:cxnLst/>
              <a:rect l="l" t="t" r="r" b="b"/>
              <a:pathLst>
                <a:path w="1330" h="601" extrusionOk="0">
                  <a:moveTo>
                    <a:pt x="168" y="1"/>
                  </a:moveTo>
                  <a:cubicBezTo>
                    <a:pt x="79" y="1"/>
                    <a:pt x="0" y="79"/>
                    <a:pt x="0" y="168"/>
                  </a:cubicBezTo>
                  <a:lnTo>
                    <a:pt x="0" y="434"/>
                  </a:lnTo>
                  <a:cubicBezTo>
                    <a:pt x="0" y="532"/>
                    <a:pt x="79" y="601"/>
                    <a:pt x="168" y="601"/>
                  </a:cubicBezTo>
                  <a:lnTo>
                    <a:pt x="1161" y="601"/>
                  </a:lnTo>
                  <a:cubicBezTo>
                    <a:pt x="1250" y="601"/>
                    <a:pt x="1329" y="532"/>
                    <a:pt x="1329" y="434"/>
                  </a:cubicBezTo>
                  <a:lnTo>
                    <a:pt x="1329" y="168"/>
                  </a:lnTo>
                  <a:cubicBezTo>
                    <a:pt x="1329" y="79"/>
                    <a:pt x="1250" y="1"/>
                    <a:pt x="1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43"/>
            <p:cNvSpPr/>
            <p:nvPr/>
          </p:nvSpPr>
          <p:spPr>
            <a:xfrm>
              <a:off x="4361275" y="1120725"/>
              <a:ext cx="32975" cy="15025"/>
            </a:xfrm>
            <a:custGeom>
              <a:avLst/>
              <a:gdLst/>
              <a:ahLst/>
              <a:cxnLst/>
              <a:rect l="l" t="t" r="r" b="b"/>
              <a:pathLst>
                <a:path w="1319" h="601" extrusionOk="0">
                  <a:moveTo>
                    <a:pt x="158" y="1"/>
                  </a:moveTo>
                  <a:cubicBezTo>
                    <a:pt x="69" y="1"/>
                    <a:pt x="0" y="79"/>
                    <a:pt x="0" y="168"/>
                  </a:cubicBezTo>
                  <a:lnTo>
                    <a:pt x="0" y="434"/>
                  </a:lnTo>
                  <a:cubicBezTo>
                    <a:pt x="0" y="532"/>
                    <a:pt x="69" y="601"/>
                    <a:pt x="158" y="601"/>
                  </a:cubicBezTo>
                  <a:lnTo>
                    <a:pt x="1161" y="601"/>
                  </a:lnTo>
                  <a:cubicBezTo>
                    <a:pt x="1250" y="601"/>
                    <a:pt x="1319" y="532"/>
                    <a:pt x="1319" y="434"/>
                  </a:cubicBezTo>
                  <a:lnTo>
                    <a:pt x="1319" y="168"/>
                  </a:lnTo>
                  <a:cubicBezTo>
                    <a:pt x="1319" y="79"/>
                    <a:pt x="1250" y="1"/>
                    <a:pt x="1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43"/>
            <p:cNvSpPr/>
            <p:nvPr/>
          </p:nvSpPr>
          <p:spPr>
            <a:xfrm>
              <a:off x="4158800" y="1120725"/>
              <a:ext cx="86850" cy="32250"/>
            </a:xfrm>
            <a:custGeom>
              <a:avLst/>
              <a:gdLst/>
              <a:ahLst/>
              <a:cxnLst/>
              <a:rect l="l" t="t" r="r" b="b"/>
              <a:pathLst>
                <a:path w="3474" h="1290" extrusionOk="0">
                  <a:moveTo>
                    <a:pt x="325" y="1"/>
                  </a:moveTo>
                  <a:cubicBezTo>
                    <a:pt x="148" y="1"/>
                    <a:pt x="0" y="148"/>
                    <a:pt x="0" y="335"/>
                  </a:cubicBezTo>
                  <a:lnTo>
                    <a:pt x="0" y="955"/>
                  </a:lnTo>
                  <a:cubicBezTo>
                    <a:pt x="0" y="1142"/>
                    <a:pt x="148" y="1289"/>
                    <a:pt x="325" y="1289"/>
                  </a:cubicBezTo>
                  <a:lnTo>
                    <a:pt x="3139" y="1289"/>
                  </a:lnTo>
                  <a:cubicBezTo>
                    <a:pt x="3327" y="1289"/>
                    <a:pt x="3474" y="1142"/>
                    <a:pt x="3474" y="955"/>
                  </a:cubicBezTo>
                  <a:lnTo>
                    <a:pt x="3474" y="335"/>
                  </a:lnTo>
                  <a:cubicBezTo>
                    <a:pt x="3474" y="148"/>
                    <a:pt x="3327" y="1"/>
                    <a:pt x="3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43"/>
            <p:cNvSpPr/>
            <p:nvPr/>
          </p:nvSpPr>
          <p:spPr>
            <a:xfrm>
              <a:off x="4016100" y="980250"/>
              <a:ext cx="372250" cy="47250"/>
            </a:xfrm>
            <a:custGeom>
              <a:avLst/>
              <a:gdLst/>
              <a:ahLst/>
              <a:cxnLst/>
              <a:rect l="l" t="t" r="r" b="b"/>
              <a:pathLst>
                <a:path w="14890" h="1890" extrusionOk="0">
                  <a:moveTo>
                    <a:pt x="867" y="0"/>
                  </a:moveTo>
                  <a:lnTo>
                    <a:pt x="1" y="1889"/>
                  </a:lnTo>
                  <a:lnTo>
                    <a:pt x="14890" y="1889"/>
                  </a:lnTo>
                  <a:lnTo>
                    <a:pt x="1402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p26"/>
          <p:cNvSpPr/>
          <p:nvPr/>
        </p:nvSpPr>
        <p:spPr>
          <a:xfrm rot="10521406">
            <a:off x="7055635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0" name="Google Shape;4270;p26"/>
          <p:cNvSpPr/>
          <p:nvPr/>
        </p:nvSpPr>
        <p:spPr>
          <a:xfrm rot="-10521406" flipH="1">
            <a:off x="-204490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1" name="Google Shape;4271;p26"/>
          <p:cNvSpPr/>
          <p:nvPr/>
        </p:nvSpPr>
        <p:spPr>
          <a:xfrm rot="278594" flipH="1">
            <a:off x="7055635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2" name="Google Shape;4272;p26"/>
          <p:cNvSpPr txBox="1">
            <a:spLocks noGrp="1"/>
          </p:cNvSpPr>
          <p:nvPr>
            <p:ph type="title"/>
          </p:nvPr>
        </p:nvSpPr>
        <p:spPr>
          <a:xfrm>
            <a:off x="726437" y="3784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Contents</a:t>
            </a:r>
            <a:endParaRPr lang="en-GB" dirty="0">
              <a:solidFill>
                <a:schemeClr val="dk2"/>
              </a:solidFill>
            </a:endParaRPr>
          </a:p>
        </p:txBody>
      </p:sp>
      <p:sp>
        <p:nvSpPr>
          <p:cNvPr id="4273" name="Google Shape;4273;p26"/>
          <p:cNvSpPr/>
          <p:nvPr/>
        </p:nvSpPr>
        <p:spPr>
          <a:xfrm rot="-278594">
            <a:off x="-204490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4" name="Google Shape;4274;p26"/>
          <p:cNvSpPr txBox="1">
            <a:spLocks noGrp="1"/>
          </p:cNvSpPr>
          <p:nvPr>
            <p:ph type="title" idx="2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4275" name="Google Shape;4275;p26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lang="en-GB" dirty="0">
              <a:solidFill>
                <a:schemeClr val="dk2"/>
              </a:solidFill>
            </a:endParaRPr>
          </a:p>
        </p:txBody>
      </p:sp>
      <p:sp>
        <p:nvSpPr>
          <p:cNvPr id="4277" name="Google Shape;4277;p26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</a:t>
            </a:r>
            <a:endParaRPr dirty="0"/>
          </a:p>
        </p:txBody>
      </p:sp>
      <p:sp>
        <p:nvSpPr>
          <p:cNvPr id="4278" name="Google Shape;4278;p26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</a:p>
        </p:txBody>
      </p:sp>
      <p:sp>
        <p:nvSpPr>
          <p:cNvPr id="4280" name="Google Shape;4280;p26"/>
          <p:cNvSpPr txBox="1">
            <a:spLocks noGrp="1"/>
          </p:cNvSpPr>
          <p:nvPr>
            <p:ph type="title" idx="7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4281" name="Google Shape;4281;p26"/>
          <p:cNvSpPr txBox="1">
            <a:spLocks noGrp="1"/>
          </p:cNvSpPr>
          <p:nvPr>
            <p:ph type="subTitle" idx="8"/>
          </p:nvPr>
        </p:nvSpPr>
        <p:spPr>
          <a:xfrm>
            <a:off x="4347900" y="1555175"/>
            <a:ext cx="25872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Overall Description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3" name="Google Shape;4283;p26"/>
          <p:cNvSpPr txBox="1">
            <a:spLocks noGrp="1"/>
          </p:cNvSpPr>
          <p:nvPr>
            <p:ph type="title" idx="13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4284" name="Google Shape;4284;p26"/>
          <p:cNvSpPr txBox="1">
            <a:spLocks noGrp="1"/>
          </p:cNvSpPr>
          <p:nvPr>
            <p:ph type="subTitle" idx="14"/>
          </p:nvPr>
        </p:nvSpPr>
        <p:spPr>
          <a:xfrm>
            <a:off x="4572000" y="3258475"/>
            <a:ext cx="23631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Quality Attributes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p28"/>
          <p:cNvSpPr txBox="1">
            <a:spLocks noGrp="1"/>
          </p:cNvSpPr>
          <p:nvPr>
            <p:ph type="body" idx="1"/>
          </p:nvPr>
        </p:nvSpPr>
        <p:spPr>
          <a:xfrm>
            <a:off x="871964" y="1220292"/>
            <a:ext cx="4370481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IN" dirty="0"/>
              <a:t>The purpose of the cars365 online platform is to ease car trading and to create a convenient and easy-to-use application for car buyers and sellers. The system is based on a database with its buy, sell, rental and price prediction functions. We will have a database server supporting hundreds of major cities around India as well as hundreds of cars by various automobile manufacturers. Above all, we hope to provide a comfortable user experience along with convincing price predictions available. </a:t>
            </a:r>
            <a:br>
              <a:rPr lang="en-IN" dirty="0"/>
            </a:b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0" name="Google Shape;4420;p28"/>
          <p:cNvSpPr txBox="1">
            <a:spLocks noGrp="1"/>
          </p:cNvSpPr>
          <p:nvPr>
            <p:ph type="title"/>
          </p:nvPr>
        </p:nvSpPr>
        <p:spPr>
          <a:xfrm>
            <a:off x="720000" y="303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lang="en-GB" dirty="0">
              <a:solidFill>
                <a:schemeClr val="dk2"/>
              </a:solidFill>
            </a:endParaRPr>
          </a:p>
        </p:txBody>
      </p:sp>
      <p:grpSp>
        <p:nvGrpSpPr>
          <p:cNvPr id="4421" name="Google Shape;4421;p28"/>
          <p:cNvGrpSpPr/>
          <p:nvPr/>
        </p:nvGrpSpPr>
        <p:grpSpPr>
          <a:xfrm>
            <a:off x="5287700" y="2893114"/>
            <a:ext cx="3614196" cy="2129790"/>
            <a:chOff x="5425400" y="2021300"/>
            <a:chExt cx="920650" cy="542525"/>
          </a:xfrm>
        </p:grpSpPr>
        <p:sp>
          <p:nvSpPr>
            <p:cNvPr id="4422" name="Google Shape;4422;p28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8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8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8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8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8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8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8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8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8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8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8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8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8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8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8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8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8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8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8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8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8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8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8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8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8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8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8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8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8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8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8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8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8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8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8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8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8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8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8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8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8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8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8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8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8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8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8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8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1" name="Google Shape;4471;p28"/>
          <p:cNvSpPr/>
          <p:nvPr/>
        </p:nvSpPr>
        <p:spPr>
          <a:xfrm>
            <a:off x="5663587" y="164267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28"/>
          <p:cNvSpPr/>
          <p:nvPr/>
        </p:nvSpPr>
        <p:spPr>
          <a:xfrm flipH="1">
            <a:off x="7383887" y="2128152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9" name="Google Shape;4699;p32"/>
          <p:cNvSpPr/>
          <p:nvPr/>
        </p:nvSpPr>
        <p:spPr>
          <a:xfrm rot="10674535">
            <a:off x="4759882" y="1501545"/>
            <a:ext cx="4700185" cy="154093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0" name="Google Shape;4700;p32"/>
          <p:cNvSpPr/>
          <p:nvPr/>
        </p:nvSpPr>
        <p:spPr>
          <a:xfrm rot="-125465">
            <a:off x="-597918" y="1501545"/>
            <a:ext cx="4700185" cy="154093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3" name="Google Shape;470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Quick</a:t>
            </a:r>
            <a:r>
              <a:rPr lang="pt-BR" dirty="0"/>
              <a:t> </a:t>
            </a:r>
            <a:r>
              <a:rPr lang="en-US" dirty="0"/>
              <a:t>Facts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4704" name="Google Shape;4704;p32"/>
          <p:cNvSpPr txBox="1">
            <a:spLocks noGrp="1"/>
          </p:cNvSpPr>
          <p:nvPr>
            <p:ph type="subTitle" idx="1"/>
          </p:nvPr>
        </p:nvSpPr>
        <p:spPr>
          <a:xfrm>
            <a:off x="153025" y="3280302"/>
            <a:ext cx="42548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/>
              <a:t>of cars that Rolls Royce has produced are still on the road today.</a:t>
            </a:r>
            <a:endParaRPr sz="1800" dirty="0"/>
          </a:p>
        </p:txBody>
      </p:sp>
      <p:sp>
        <p:nvSpPr>
          <p:cNvPr id="4706" name="Google Shape;4706;p32"/>
          <p:cNvSpPr txBox="1">
            <a:spLocks noGrp="1"/>
          </p:cNvSpPr>
          <p:nvPr>
            <p:ph type="subTitle" idx="3"/>
          </p:nvPr>
        </p:nvSpPr>
        <p:spPr>
          <a:xfrm>
            <a:off x="5197167" y="3278567"/>
            <a:ext cx="3663891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/>
              <a:t>The average American spends about 38 hours a year stuck in traffic.</a:t>
            </a:r>
            <a:endParaRPr sz="1800" dirty="0"/>
          </a:p>
        </p:txBody>
      </p:sp>
      <p:sp>
        <p:nvSpPr>
          <p:cNvPr id="4708" name="Google Shape;4708;p32"/>
          <p:cNvSpPr txBox="1">
            <a:spLocks noGrp="1"/>
          </p:cNvSpPr>
          <p:nvPr>
            <p:ph type="title" idx="5"/>
          </p:nvPr>
        </p:nvSpPr>
        <p:spPr>
          <a:xfrm>
            <a:off x="992825" y="1907725"/>
            <a:ext cx="2575200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75%</a:t>
            </a:r>
            <a:endParaRPr dirty="0"/>
          </a:p>
        </p:txBody>
      </p:sp>
      <p:sp>
        <p:nvSpPr>
          <p:cNvPr id="4709" name="Google Shape;4709;p32"/>
          <p:cNvSpPr txBox="1">
            <a:spLocks noGrp="1"/>
          </p:cNvSpPr>
          <p:nvPr>
            <p:ph type="title" idx="6"/>
          </p:nvPr>
        </p:nvSpPr>
        <p:spPr>
          <a:xfrm>
            <a:off x="5524525" y="1907725"/>
            <a:ext cx="2678100" cy="117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38 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36"/>
          <p:cNvSpPr/>
          <p:nvPr/>
        </p:nvSpPr>
        <p:spPr>
          <a:xfrm flipH="1">
            <a:off x="4720919" y="316400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6" name="Google Shape;4786;p36"/>
          <p:cNvSpPr/>
          <p:nvPr/>
        </p:nvSpPr>
        <p:spPr>
          <a:xfrm flipH="1">
            <a:off x="7593744" y="20976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7" name="Google Shape;4787;p36"/>
          <p:cNvSpPr/>
          <p:nvPr/>
        </p:nvSpPr>
        <p:spPr>
          <a:xfrm>
            <a:off x="4970619" y="10454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8" name="Google Shape;4788;p36"/>
          <p:cNvSpPr txBox="1">
            <a:spLocks noGrp="1"/>
          </p:cNvSpPr>
          <p:nvPr>
            <p:ph type="subTitle" idx="1"/>
          </p:nvPr>
        </p:nvSpPr>
        <p:spPr>
          <a:xfrm>
            <a:off x="720000" y="1250401"/>
            <a:ext cx="4056952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Though modern evolution in technology is said to be something comparatively new, the process of evolution has been on a constant change, with advancements of all sorts, making us think </a:t>
            </a:r>
            <a:r>
              <a:rPr lang="en-IN" b="1" dirty="0"/>
              <a:t>how technology has changed our lives, </a:t>
            </a:r>
            <a:r>
              <a:rPr lang="en-IN" dirty="0"/>
              <a:t>pretty much overnight! Nowadays everything has become online, from ordering food to booking a ticket for darshan in a temple. So we thought of developing a software called cars365 by which customers can easily fulfil there dreams.</a:t>
            </a:r>
            <a:endParaRPr dirty="0"/>
          </a:p>
        </p:txBody>
      </p:sp>
      <p:pic>
        <p:nvPicPr>
          <p:cNvPr id="4790" name="Google Shape;4790;p36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5575425" y="1337400"/>
            <a:ext cx="2468700" cy="24687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Google Shape;4420;p28">
            <a:extLst>
              <a:ext uri="{FF2B5EF4-FFF2-40B4-BE49-F238E27FC236}">
                <a16:creationId xmlns:a16="http://schemas.microsoft.com/office/drawing/2014/main" id="{2A928738-779F-334F-B905-973853B7E9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621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Overall Description</a:t>
            </a:r>
            <a:endParaRPr lang="en-GB" sz="3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7" name="Google Shape;4717;p33"/>
          <p:cNvGrpSpPr/>
          <p:nvPr/>
        </p:nvGrpSpPr>
        <p:grpSpPr>
          <a:xfrm flipH="1">
            <a:off x="7799069" y="1590851"/>
            <a:ext cx="1607671" cy="3552649"/>
            <a:chOff x="5407675" y="4118600"/>
            <a:chExt cx="614600" cy="1358150"/>
          </a:xfrm>
        </p:grpSpPr>
        <p:sp>
          <p:nvSpPr>
            <p:cNvPr id="4718" name="Google Shape;4718;p33"/>
            <p:cNvSpPr/>
            <p:nvPr/>
          </p:nvSpPr>
          <p:spPr>
            <a:xfrm>
              <a:off x="5923350" y="4240675"/>
              <a:ext cx="89075" cy="128475"/>
            </a:xfrm>
            <a:custGeom>
              <a:avLst/>
              <a:gdLst/>
              <a:ahLst/>
              <a:cxnLst/>
              <a:rect l="l" t="t" r="r" b="b"/>
              <a:pathLst>
                <a:path w="3563" h="5139" extrusionOk="0">
                  <a:moveTo>
                    <a:pt x="1928" y="1"/>
                  </a:moveTo>
                  <a:cubicBezTo>
                    <a:pt x="1885" y="1"/>
                    <a:pt x="1836" y="7"/>
                    <a:pt x="1781" y="21"/>
                  </a:cubicBezTo>
                  <a:cubicBezTo>
                    <a:pt x="1417" y="109"/>
                    <a:pt x="1624" y="926"/>
                    <a:pt x="1083" y="1802"/>
                  </a:cubicBezTo>
                  <a:cubicBezTo>
                    <a:pt x="817" y="2245"/>
                    <a:pt x="384" y="2698"/>
                    <a:pt x="0" y="3505"/>
                  </a:cubicBezTo>
                  <a:cubicBezTo>
                    <a:pt x="167" y="3682"/>
                    <a:pt x="344" y="3859"/>
                    <a:pt x="532" y="4026"/>
                  </a:cubicBezTo>
                  <a:cubicBezTo>
                    <a:pt x="945" y="4420"/>
                    <a:pt x="1516" y="4981"/>
                    <a:pt x="1673" y="5138"/>
                  </a:cubicBezTo>
                  <a:cubicBezTo>
                    <a:pt x="2411" y="4990"/>
                    <a:pt x="3563" y="3780"/>
                    <a:pt x="3563" y="3780"/>
                  </a:cubicBezTo>
                  <a:lnTo>
                    <a:pt x="2126" y="1379"/>
                  </a:lnTo>
                  <a:cubicBezTo>
                    <a:pt x="2126" y="1379"/>
                    <a:pt x="2565" y="1"/>
                    <a:pt x="1928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3"/>
            <p:cNvSpPr/>
            <p:nvPr/>
          </p:nvSpPr>
          <p:spPr>
            <a:xfrm>
              <a:off x="5959275" y="4275425"/>
              <a:ext cx="19450" cy="62725"/>
            </a:xfrm>
            <a:custGeom>
              <a:avLst/>
              <a:gdLst/>
              <a:ahLst/>
              <a:cxnLst/>
              <a:rect l="l" t="t" r="r" b="b"/>
              <a:pathLst>
                <a:path w="778" h="2509" extrusionOk="0">
                  <a:moveTo>
                    <a:pt x="676" y="1"/>
                  </a:moveTo>
                  <a:cubicBezTo>
                    <a:pt x="649" y="1"/>
                    <a:pt x="624" y="17"/>
                    <a:pt x="610" y="38"/>
                  </a:cubicBezTo>
                  <a:lnTo>
                    <a:pt x="561" y="166"/>
                  </a:lnTo>
                  <a:cubicBezTo>
                    <a:pt x="502" y="304"/>
                    <a:pt x="482" y="343"/>
                    <a:pt x="374" y="540"/>
                  </a:cubicBezTo>
                  <a:cubicBezTo>
                    <a:pt x="354" y="560"/>
                    <a:pt x="354" y="580"/>
                    <a:pt x="364" y="599"/>
                  </a:cubicBezTo>
                  <a:cubicBezTo>
                    <a:pt x="364" y="609"/>
                    <a:pt x="679" y="1514"/>
                    <a:pt x="20" y="2390"/>
                  </a:cubicBezTo>
                  <a:cubicBezTo>
                    <a:pt x="0" y="2419"/>
                    <a:pt x="0" y="2469"/>
                    <a:pt x="29" y="2489"/>
                  </a:cubicBezTo>
                  <a:cubicBezTo>
                    <a:pt x="49" y="2498"/>
                    <a:pt x="59" y="2508"/>
                    <a:pt x="79" y="2508"/>
                  </a:cubicBezTo>
                  <a:cubicBezTo>
                    <a:pt x="99" y="2508"/>
                    <a:pt x="118" y="2498"/>
                    <a:pt x="138" y="2479"/>
                  </a:cubicBezTo>
                  <a:cubicBezTo>
                    <a:pt x="777" y="1623"/>
                    <a:pt x="561" y="757"/>
                    <a:pt x="512" y="580"/>
                  </a:cubicBezTo>
                  <a:cubicBezTo>
                    <a:pt x="610" y="402"/>
                    <a:pt x="630" y="353"/>
                    <a:pt x="689" y="215"/>
                  </a:cubicBezTo>
                  <a:lnTo>
                    <a:pt x="738" y="97"/>
                  </a:lnTo>
                  <a:cubicBezTo>
                    <a:pt x="758" y="68"/>
                    <a:pt x="738" y="18"/>
                    <a:pt x="709" y="9"/>
                  </a:cubicBezTo>
                  <a:cubicBezTo>
                    <a:pt x="698" y="3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3"/>
            <p:cNvSpPr/>
            <p:nvPr/>
          </p:nvSpPr>
          <p:spPr>
            <a:xfrm>
              <a:off x="5963925" y="4277650"/>
              <a:ext cx="31775" cy="67875"/>
            </a:xfrm>
            <a:custGeom>
              <a:avLst/>
              <a:gdLst/>
              <a:ahLst/>
              <a:cxnLst/>
              <a:rect l="l" t="t" r="r" b="b"/>
              <a:pathLst>
                <a:path w="1271" h="2715" extrusionOk="0">
                  <a:moveTo>
                    <a:pt x="478" y="0"/>
                  </a:moveTo>
                  <a:cubicBezTo>
                    <a:pt x="453" y="0"/>
                    <a:pt x="427" y="10"/>
                    <a:pt x="405" y="28"/>
                  </a:cubicBezTo>
                  <a:cubicBezTo>
                    <a:pt x="129" y="244"/>
                    <a:pt x="1" y="491"/>
                    <a:pt x="31" y="736"/>
                  </a:cubicBezTo>
                  <a:cubicBezTo>
                    <a:pt x="40" y="884"/>
                    <a:pt x="109" y="972"/>
                    <a:pt x="198" y="1012"/>
                  </a:cubicBezTo>
                  <a:cubicBezTo>
                    <a:pt x="139" y="1140"/>
                    <a:pt x="79" y="1317"/>
                    <a:pt x="139" y="1504"/>
                  </a:cubicBezTo>
                  <a:cubicBezTo>
                    <a:pt x="198" y="1661"/>
                    <a:pt x="335" y="1731"/>
                    <a:pt x="453" y="1750"/>
                  </a:cubicBezTo>
                  <a:cubicBezTo>
                    <a:pt x="434" y="1868"/>
                    <a:pt x="444" y="2045"/>
                    <a:pt x="582" y="2203"/>
                  </a:cubicBezTo>
                  <a:cubicBezTo>
                    <a:pt x="675" y="2313"/>
                    <a:pt x="805" y="2343"/>
                    <a:pt x="915" y="2343"/>
                  </a:cubicBezTo>
                  <a:cubicBezTo>
                    <a:pt x="932" y="2343"/>
                    <a:pt x="949" y="2342"/>
                    <a:pt x="965" y="2341"/>
                  </a:cubicBezTo>
                  <a:lnTo>
                    <a:pt x="965" y="2341"/>
                  </a:lnTo>
                  <a:cubicBezTo>
                    <a:pt x="956" y="2488"/>
                    <a:pt x="1005" y="2597"/>
                    <a:pt x="1044" y="2656"/>
                  </a:cubicBezTo>
                  <a:cubicBezTo>
                    <a:pt x="1074" y="2695"/>
                    <a:pt x="1103" y="2715"/>
                    <a:pt x="1142" y="2715"/>
                  </a:cubicBezTo>
                  <a:cubicBezTo>
                    <a:pt x="1162" y="2715"/>
                    <a:pt x="1192" y="2704"/>
                    <a:pt x="1212" y="2685"/>
                  </a:cubicBezTo>
                  <a:cubicBezTo>
                    <a:pt x="1260" y="2656"/>
                    <a:pt x="1271" y="2577"/>
                    <a:pt x="1241" y="2527"/>
                  </a:cubicBezTo>
                  <a:cubicBezTo>
                    <a:pt x="1192" y="2459"/>
                    <a:pt x="1182" y="2350"/>
                    <a:pt x="1212" y="2232"/>
                  </a:cubicBezTo>
                  <a:cubicBezTo>
                    <a:pt x="1221" y="2183"/>
                    <a:pt x="1212" y="2144"/>
                    <a:pt x="1182" y="2114"/>
                  </a:cubicBezTo>
                  <a:cubicBezTo>
                    <a:pt x="1156" y="2095"/>
                    <a:pt x="1131" y="2084"/>
                    <a:pt x="1105" y="2084"/>
                  </a:cubicBezTo>
                  <a:cubicBezTo>
                    <a:pt x="1091" y="2084"/>
                    <a:pt x="1077" y="2087"/>
                    <a:pt x="1064" y="2094"/>
                  </a:cubicBezTo>
                  <a:cubicBezTo>
                    <a:pt x="1064" y="2094"/>
                    <a:pt x="1004" y="2110"/>
                    <a:pt x="935" y="2110"/>
                  </a:cubicBezTo>
                  <a:cubicBezTo>
                    <a:pt x="872" y="2110"/>
                    <a:pt x="801" y="2097"/>
                    <a:pt x="759" y="2045"/>
                  </a:cubicBezTo>
                  <a:cubicBezTo>
                    <a:pt x="621" y="1888"/>
                    <a:pt x="709" y="1701"/>
                    <a:pt x="709" y="1691"/>
                  </a:cubicBezTo>
                  <a:cubicBezTo>
                    <a:pt x="729" y="1652"/>
                    <a:pt x="729" y="1612"/>
                    <a:pt x="700" y="1573"/>
                  </a:cubicBezTo>
                  <a:cubicBezTo>
                    <a:pt x="675" y="1540"/>
                    <a:pt x="643" y="1521"/>
                    <a:pt x="611" y="1521"/>
                  </a:cubicBezTo>
                  <a:cubicBezTo>
                    <a:pt x="604" y="1521"/>
                    <a:pt x="598" y="1522"/>
                    <a:pt x="591" y="1523"/>
                  </a:cubicBezTo>
                  <a:cubicBezTo>
                    <a:pt x="588" y="1523"/>
                    <a:pt x="568" y="1527"/>
                    <a:pt x="541" y="1527"/>
                  </a:cubicBezTo>
                  <a:cubicBezTo>
                    <a:pt x="483" y="1527"/>
                    <a:pt x="392" y="1513"/>
                    <a:pt x="365" y="1425"/>
                  </a:cubicBezTo>
                  <a:cubicBezTo>
                    <a:pt x="306" y="1278"/>
                    <a:pt x="414" y="1081"/>
                    <a:pt x="464" y="1022"/>
                  </a:cubicBezTo>
                  <a:cubicBezTo>
                    <a:pt x="493" y="983"/>
                    <a:pt x="493" y="943"/>
                    <a:pt x="473" y="904"/>
                  </a:cubicBezTo>
                  <a:cubicBezTo>
                    <a:pt x="453" y="865"/>
                    <a:pt x="414" y="835"/>
                    <a:pt x="375" y="835"/>
                  </a:cubicBezTo>
                  <a:cubicBezTo>
                    <a:pt x="346" y="835"/>
                    <a:pt x="267" y="815"/>
                    <a:pt x="257" y="727"/>
                  </a:cubicBezTo>
                  <a:cubicBezTo>
                    <a:pt x="247" y="550"/>
                    <a:pt x="346" y="372"/>
                    <a:pt x="552" y="205"/>
                  </a:cubicBezTo>
                  <a:cubicBezTo>
                    <a:pt x="601" y="165"/>
                    <a:pt x="601" y="97"/>
                    <a:pt x="562" y="47"/>
                  </a:cubicBezTo>
                  <a:cubicBezTo>
                    <a:pt x="540" y="15"/>
                    <a:pt x="510" y="0"/>
                    <a:pt x="4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3"/>
            <p:cNvSpPr/>
            <p:nvPr/>
          </p:nvSpPr>
          <p:spPr>
            <a:xfrm>
              <a:off x="5966650" y="4269275"/>
              <a:ext cx="55625" cy="76250"/>
            </a:xfrm>
            <a:custGeom>
              <a:avLst/>
              <a:gdLst/>
              <a:ahLst/>
              <a:cxnLst/>
              <a:rect l="l" t="t" r="r" b="b"/>
              <a:pathLst>
                <a:path w="2225" h="3050" extrusionOk="0">
                  <a:moveTo>
                    <a:pt x="1067" y="0"/>
                  </a:moveTo>
                  <a:cubicBezTo>
                    <a:pt x="858" y="0"/>
                    <a:pt x="640" y="196"/>
                    <a:pt x="640" y="196"/>
                  </a:cubicBezTo>
                  <a:cubicBezTo>
                    <a:pt x="640" y="196"/>
                    <a:pt x="0" y="619"/>
                    <a:pt x="30" y="1071"/>
                  </a:cubicBezTo>
                  <a:cubicBezTo>
                    <a:pt x="49" y="1278"/>
                    <a:pt x="266" y="1288"/>
                    <a:pt x="266" y="1288"/>
                  </a:cubicBezTo>
                  <a:cubicBezTo>
                    <a:pt x="266" y="1288"/>
                    <a:pt x="59" y="1554"/>
                    <a:pt x="148" y="1799"/>
                  </a:cubicBezTo>
                  <a:cubicBezTo>
                    <a:pt x="205" y="1958"/>
                    <a:pt x="364" y="1979"/>
                    <a:pt x="444" y="1979"/>
                  </a:cubicBezTo>
                  <a:cubicBezTo>
                    <a:pt x="474" y="1979"/>
                    <a:pt x="492" y="1977"/>
                    <a:pt x="492" y="1977"/>
                  </a:cubicBezTo>
                  <a:lnTo>
                    <a:pt x="492" y="1977"/>
                  </a:lnTo>
                  <a:cubicBezTo>
                    <a:pt x="492" y="1977"/>
                    <a:pt x="364" y="2232"/>
                    <a:pt x="561" y="2459"/>
                  </a:cubicBezTo>
                  <a:cubicBezTo>
                    <a:pt x="631" y="2543"/>
                    <a:pt x="732" y="2565"/>
                    <a:pt x="819" y="2565"/>
                  </a:cubicBezTo>
                  <a:cubicBezTo>
                    <a:pt x="915" y="2565"/>
                    <a:pt x="994" y="2538"/>
                    <a:pt x="994" y="2538"/>
                  </a:cubicBezTo>
                  <a:lnTo>
                    <a:pt x="994" y="2538"/>
                  </a:lnTo>
                  <a:cubicBezTo>
                    <a:pt x="896" y="2902"/>
                    <a:pt x="1122" y="3050"/>
                    <a:pt x="1230" y="3050"/>
                  </a:cubicBezTo>
                  <a:cubicBezTo>
                    <a:pt x="1234" y="3050"/>
                    <a:pt x="1238" y="3050"/>
                    <a:pt x="1242" y="3050"/>
                  </a:cubicBezTo>
                  <a:cubicBezTo>
                    <a:pt x="1440" y="3050"/>
                    <a:pt x="1776" y="2814"/>
                    <a:pt x="1988" y="2380"/>
                  </a:cubicBezTo>
                  <a:cubicBezTo>
                    <a:pt x="2224" y="1937"/>
                    <a:pt x="1939" y="1810"/>
                    <a:pt x="1939" y="1810"/>
                  </a:cubicBezTo>
                  <a:cubicBezTo>
                    <a:pt x="2214" y="1416"/>
                    <a:pt x="1821" y="1140"/>
                    <a:pt x="1821" y="1140"/>
                  </a:cubicBezTo>
                  <a:cubicBezTo>
                    <a:pt x="1929" y="599"/>
                    <a:pt x="1378" y="579"/>
                    <a:pt x="1378" y="579"/>
                  </a:cubicBezTo>
                  <a:cubicBezTo>
                    <a:pt x="1378" y="579"/>
                    <a:pt x="1486" y="274"/>
                    <a:pt x="1250" y="67"/>
                  </a:cubicBezTo>
                  <a:cubicBezTo>
                    <a:pt x="1194" y="19"/>
                    <a:pt x="1131" y="0"/>
                    <a:pt x="1067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3"/>
            <p:cNvSpPr/>
            <p:nvPr/>
          </p:nvSpPr>
          <p:spPr>
            <a:xfrm>
              <a:off x="5968125" y="4282300"/>
              <a:ext cx="35675" cy="23125"/>
            </a:xfrm>
            <a:custGeom>
              <a:avLst/>
              <a:gdLst/>
              <a:ahLst/>
              <a:cxnLst/>
              <a:rect l="l" t="t" r="r" b="b"/>
              <a:pathLst>
                <a:path w="1427" h="925" extrusionOk="0">
                  <a:moveTo>
                    <a:pt x="1353" y="0"/>
                  </a:moveTo>
                  <a:cubicBezTo>
                    <a:pt x="1334" y="0"/>
                    <a:pt x="1315" y="8"/>
                    <a:pt x="1299" y="19"/>
                  </a:cubicBezTo>
                  <a:cubicBezTo>
                    <a:pt x="915" y="432"/>
                    <a:pt x="305" y="688"/>
                    <a:pt x="59" y="786"/>
                  </a:cubicBezTo>
                  <a:cubicBezTo>
                    <a:pt x="20" y="797"/>
                    <a:pt x="0" y="836"/>
                    <a:pt x="20" y="875"/>
                  </a:cubicBezTo>
                  <a:cubicBezTo>
                    <a:pt x="30" y="904"/>
                    <a:pt x="59" y="924"/>
                    <a:pt x="89" y="924"/>
                  </a:cubicBezTo>
                  <a:cubicBezTo>
                    <a:pt x="89" y="924"/>
                    <a:pt x="99" y="915"/>
                    <a:pt x="108" y="915"/>
                  </a:cubicBezTo>
                  <a:cubicBezTo>
                    <a:pt x="364" y="816"/>
                    <a:pt x="994" y="550"/>
                    <a:pt x="1398" y="117"/>
                  </a:cubicBezTo>
                  <a:cubicBezTo>
                    <a:pt x="1427" y="88"/>
                    <a:pt x="1427" y="49"/>
                    <a:pt x="1398" y="19"/>
                  </a:cubicBezTo>
                  <a:cubicBezTo>
                    <a:pt x="1384" y="6"/>
                    <a:pt x="1369" y="0"/>
                    <a:pt x="1353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3"/>
            <p:cNvSpPr/>
            <p:nvPr/>
          </p:nvSpPr>
          <p:spPr>
            <a:xfrm>
              <a:off x="5975000" y="4296975"/>
              <a:ext cx="39400" cy="24925"/>
            </a:xfrm>
            <a:custGeom>
              <a:avLst/>
              <a:gdLst/>
              <a:ahLst/>
              <a:cxnLst/>
              <a:rect l="l" t="t" r="r" b="b"/>
              <a:pathLst>
                <a:path w="1576" h="997" extrusionOk="0">
                  <a:moveTo>
                    <a:pt x="1500" y="0"/>
                  </a:moveTo>
                  <a:cubicBezTo>
                    <a:pt x="1482" y="0"/>
                    <a:pt x="1462" y="8"/>
                    <a:pt x="1447" y="22"/>
                  </a:cubicBezTo>
                  <a:cubicBezTo>
                    <a:pt x="1044" y="387"/>
                    <a:pt x="572" y="672"/>
                    <a:pt x="60" y="859"/>
                  </a:cubicBezTo>
                  <a:cubicBezTo>
                    <a:pt x="21" y="869"/>
                    <a:pt x="1" y="918"/>
                    <a:pt x="21" y="947"/>
                  </a:cubicBezTo>
                  <a:cubicBezTo>
                    <a:pt x="30" y="977"/>
                    <a:pt x="60" y="997"/>
                    <a:pt x="80" y="997"/>
                  </a:cubicBezTo>
                  <a:lnTo>
                    <a:pt x="109" y="997"/>
                  </a:lnTo>
                  <a:cubicBezTo>
                    <a:pt x="640" y="800"/>
                    <a:pt x="1123" y="505"/>
                    <a:pt x="1546" y="131"/>
                  </a:cubicBezTo>
                  <a:cubicBezTo>
                    <a:pt x="1576" y="101"/>
                    <a:pt x="1576" y="52"/>
                    <a:pt x="1546" y="22"/>
                  </a:cubicBezTo>
                  <a:cubicBezTo>
                    <a:pt x="1536" y="8"/>
                    <a:pt x="1519" y="0"/>
                    <a:pt x="150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3"/>
            <p:cNvSpPr/>
            <p:nvPr/>
          </p:nvSpPr>
          <p:spPr>
            <a:xfrm>
              <a:off x="5989525" y="4314150"/>
              <a:ext cx="28075" cy="21275"/>
            </a:xfrm>
            <a:custGeom>
              <a:avLst/>
              <a:gdLst/>
              <a:ahLst/>
              <a:cxnLst/>
              <a:rect l="l" t="t" r="r" b="b"/>
              <a:pathLst>
                <a:path w="1123" h="851" extrusionOk="0">
                  <a:moveTo>
                    <a:pt x="1043" y="1"/>
                  </a:moveTo>
                  <a:cubicBezTo>
                    <a:pt x="1025" y="1"/>
                    <a:pt x="1008" y="6"/>
                    <a:pt x="995" y="15"/>
                  </a:cubicBezTo>
                  <a:cubicBezTo>
                    <a:pt x="640" y="359"/>
                    <a:pt x="276" y="605"/>
                    <a:pt x="50" y="713"/>
                  </a:cubicBezTo>
                  <a:cubicBezTo>
                    <a:pt x="20" y="733"/>
                    <a:pt x="0" y="772"/>
                    <a:pt x="20" y="811"/>
                  </a:cubicBezTo>
                  <a:cubicBezTo>
                    <a:pt x="40" y="841"/>
                    <a:pt x="59" y="851"/>
                    <a:pt x="89" y="851"/>
                  </a:cubicBezTo>
                  <a:cubicBezTo>
                    <a:pt x="99" y="851"/>
                    <a:pt x="109" y="851"/>
                    <a:pt x="118" y="841"/>
                  </a:cubicBezTo>
                  <a:cubicBezTo>
                    <a:pt x="414" y="693"/>
                    <a:pt x="787" y="418"/>
                    <a:pt x="1093" y="123"/>
                  </a:cubicBezTo>
                  <a:cubicBezTo>
                    <a:pt x="1122" y="93"/>
                    <a:pt x="1122" y="44"/>
                    <a:pt x="1102" y="24"/>
                  </a:cubicBezTo>
                  <a:cubicBezTo>
                    <a:pt x="1086" y="8"/>
                    <a:pt x="1064" y="1"/>
                    <a:pt x="104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3"/>
            <p:cNvSpPr/>
            <p:nvPr/>
          </p:nvSpPr>
          <p:spPr>
            <a:xfrm>
              <a:off x="5901925" y="4328275"/>
              <a:ext cx="63275" cy="40875"/>
            </a:xfrm>
            <a:custGeom>
              <a:avLst/>
              <a:gdLst/>
              <a:ahLst/>
              <a:cxnLst/>
              <a:rect l="l" t="t" r="r" b="b"/>
              <a:pathLst>
                <a:path w="2531" h="1635" extrusionOk="0">
                  <a:moveTo>
                    <a:pt x="857" y="1"/>
                  </a:moveTo>
                  <a:lnTo>
                    <a:pt x="1" y="1379"/>
                  </a:lnTo>
                  <a:lnTo>
                    <a:pt x="2530" y="1634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3"/>
            <p:cNvSpPr/>
            <p:nvPr/>
          </p:nvSpPr>
          <p:spPr>
            <a:xfrm>
              <a:off x="5665825" y="4350925"/>
              <a:ext cx="310425" cy="183050"/>
            </a:xfrm>
            <a:custGeom>
              <a:avLst/>
              <a:gdLst/>
              <a:ahLst/>
              <a:cxnLst/>
              <a:rect l="l" t="t" r="r" b="b"/>
              <a:pathLst>
                <a:path w="12417" h="7322" extrusionOk="0">
                  <a:moveTo>
                    <a:pt x="9711" y="0"/>
                  </a:moveTo>
                  <a:cubicBezTo>
                    <a:pt x="9711" y="0"/>
                    <a:pt x="8382" y="2086"/>
                    <a:pt x="8185" y="4202"/>
                  </a:cubicBezTo>
                  <a:cubicBezTo>
                    <a:pt x="8185" y="4202"/>
                    <a:pt x="5961" y="3287"/>
                    <a:pt x="4830" y="2883"/>
                  </a:cubicBezTo>
                  <a:cubicBezTo>
                    <a:pt x="4180" y="2647"/>
                    <a:pt x="3521" y="2421"/>
                    <a:pt x="2842" y="2264"/>
                  </a:cubicBezTo>
                  <a:cubicBezTo>
                    <a:pt x="2693" y="2228"/>
                    <a:pt x="2546" y="2211"/>
                    <a:pt x="2405" y="2211"/>
                  </a:cubicBezTo>
                  <a:cubicBezTo>
                    <a:pt x="950" y="2211"/>
                    <a:pt x="0" y="3975"/>
                    <a:pt x="1543" y="4881"/>
                  </a:cubicBezTo>
                  <a:cubicBezTo>
                    <a:pt x="2930" y="5698"/>
                    <a:pt x="4279" y="6377"/>
                    <a:pt x="5834" y="6800"/>
                  </a:cubicBezTo>
                  <a:cubicBezTo>
                    <a:pt x="6444" y="6968"/>
                    <a:pt x="7083" y="7204"/>
                    <a:pt x="7723" y="7292"/>
                  </a:cubicBezTo>
                  <a:cubicBezTo>
                    <a:pt x="7867" y="7311"/>
                    <a:pt x="8012" y="7322"/>
                    <a:pt x="8156" y="7322"/>
                  </a:cubicBezTo>
                  <a:cubicBezTo>
                    <a:pt x="8531" y="7322"/>
                    <a:pt x="8903" y="7248"/>
                    <a:pt x="9258" y="7056"/>
                  </a:cubicBezTo>
                  <a:cubicBezTo>
                    <a:pt x="10262" y="6524"/>
                    <a:pt x="10823" y="5363"/>
                    <a:pt x="11207" y="4350"/>
                  </a:cubicBezTo>
                  <a:cubicBezTo>
                    <a:pt x="11315" y="4094"/>
                    <a:pt x="12417" y="807"/>
                    <a:pt x="12043" y="698"/>
                  </a:cubicBezTo>
                  <a:lnTo>
                    <a:pt x="9711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3"/>
            <p:cNvSpPr/>
            <p:nvPr/>
          </p:nvSpPr>
          <p:spPr>
            <a:xfrm>
              <a:off x="5665825" y="4350925"/>
              <a:ext cx="310425" cy="183050"/>
            </a:xfrm>
            <a:custGeom>
              <a:avLst/>
              <a:gdLst/>
              <a:ahLst/>
              <a:cxnLst/>
              <a:rect l="l" t="t" r="r" b="b"/>
              <a:pathLst>
                <a:path w="12417" h="7322" extrusionOk="0">
                  <a:moveTo>
                    <a:pt x="9711" y="0"/>
                  </a:moveTo>
                  <a:cubicBezTo>
                    <a:pt x="9711" y="0"/>
                    <a:pt x="8382" y="2086"/>
                    <a:pt x="8185" y="4202"/>
                  </a:cubicBezTo>
                  <a:cubicBezTo>
                    <a:pt x="8185" y="4202"/>
                    <a:pt x="5961" y="3287"/>
                    <a:pt x="4830" y="2883"/>
                  </a:cubicBezTo>
                  <a:cubicBezTo>
                    <a:pt x="4180" y="2647"/>
                    <a:pt x="3521" y="2421"/>
                    <a:pt x="2842" y="2264"/>
                  </a:cubicBezTo>
                  <a:cubicBezTo>
                    <a:pt x="2693" y="2228"/>
                    <a:pt x="2546" y="2211"/>
                    <a:pt x="2405" y="2211"/>
                  </a:cubicBezTo>
                  <a:cubicBezTo>
                    <a:pt x="950" y="2211"/>
                    <a:pt x="0" y="3975"/>
                    <a:pt x="1543" y="4881"/>
                  </a:cubicBezTo>
                  <a:cubicBezTo>
                    <a:pt x="2930" y="5698"/>
                    <a:pt x="4279" y="6377"/>
                    <a:pt x="5834" y="6800"/>
                  </a:cubicBezTo>
                  <a:cubicBezTo>
                    <a:pt x="6444" y="6968"/>
                    <a:pt x="7083" y="7204"/>
                    <a:pt x="7723" y="7292"/>
                  </a:cubicBezTo>
                  <a:cubicBezTo>
                    <a:pt x="7867" y="7311"/>
                    <a:pt x="8012" y="7322"/>
                    <a:pt x="8156" y="7322"/>
                  </a:cubicBezTo>
                  <a:cubicBezTo>
                    <a:pt x="8531" y="7322"/>
                    <a:pt x="8903" y="7248"/>
                    <a:pt x="9258" y="7056"/>
                  </a:cubicBezTo>
                  <a:cubicBezTo>
                    <a:pt x="10262" y="6524"/>
                    <a:pt x="10823" y="5363"/>
                    <a:pt x="11207" y="4350"/>
                  </a:cubicBezTo>
                  <a:cubicBezTo>
                    <a:pt x="11315" y="4094"/>
                    <a:pt x="12417" y="807"/>
                    <a:pt x="12043" y="698"/>
                  </a:cubicBezTo>
                  <a:lnTo>
                    <a:pt x="9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3"/>
            <p:cNvSpPr/>
            <p:nvPr/>
          </p:nvSpPr>
          <p:spPr>
            <a:xfrm>
              <a:off x="5554800" y="4184350"/>
              <a:ext cx="176675" cy="165125"/>
            </a:xfrm>
            <a:custGeom>
              <a:avLst/>
              <a:gdLst/>
              <a:ahLst/>
              <a:cxnLst/>
              <a:rect l="l" t="t" r="r" b="b"/>
              <a:pathLst>
                <a:path w="7067" h="6605" extrusionOk="0">
                  <a:moveTo>
                    <a:pt x="3533" y="0"/>
                  </a:moveTo>
                  <a:cubicBezTo>
                    <a:pt x="1585" y="0"/>
                    <a:pt x="1" y="1477"/>
                    <a:pt x="1" y="3307"/>
                  </a:cubicBezTo>
                  <a:cubicBezTo>
                    <a:pt x="1" y="5128"/>
                    <a:pt x="1585" y="6604"/>
                    <a:pt x="3533" y="6604"/>
                  </a:cubicBezTo>
                  <a:cubicBezTo>
                    <a:pt x="5482" y="6604"/>
                    <a:pt x="7066" y="5128"/>
                    <a:pt x="7066" y="3307"/>
                  </a:cubicBezTo>
                  <a:cubicBezTo>
                    <a:pt x="7066" y="1477"/>
                    <a:pt x="5482" y="0"/>
                    <a:pt x="35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3"/>
            <p:cNvSpPr/>
            <p:nvPr/>
          </p:nvSpPr>
          <p:spPr>
            <a:xfrm>
              <a:off x="5604000" y="4313750"/>
              <a:ext cx="78025" cy="91800"/>
            </a:xfrm>
            <a:custGeom>
              <a:avLst/>
              <a:gdLst/>
              <a:ahLst/>
              <a:cxnLst/>
              <a:rect l="l" t="t" r="r" b="b"/>
              <a:pathLst>
                <a:path w="3121" h="3672" extrusionOk="0">
                  <a:moveTo>
                    <a:pt x="286" y="1"/>
                  </a:moveTo>
                  <a:lnTo>
                    <a:pt x="266" y="335"/>
                  </a:lnTo>
                  <a:lnTo>
                    <a:pt x="1" y="3475"/>
                  </a:lnTo>
                  <a:lnTo>
                    <a:pt x="3120" y="3672"/>
                  </a:lnTo>
                  <a:lnTo>
                    <a:pt x="3071" y="2618"/>
                  </a:lnTo>
                  <a:lnTo>
                    <a:pt x="2982" y="80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3"/>
            <p:cNvSpPr/>
            <p:nvPr/>
          </p:nvSpPr>
          <p:spPr>
            <a:xfrm>
              <a:off x="5610650" y="4313750"/>
              <a:ext cx="70150" cy="69100"/>
            </a:xfrm>
            <a:custGeom>
              <a:avLst/>
              <a:gdLst/>
              <a:ahLst/>
              <a:cxnLst/>
              <a:rect l="l" t="t" r="r" b="b"/>
              <a:pathLst>
                <a:path w="2806" h="2764" extrusionOk="0">
                  <a:moveTo>
                    <a:pt x="20" y="1"/>
                  </a:moveTo>
                  <a:lnTo>
                    <a:pt x="0" y="335"/>
                  </a:lnTo>
                  <a:cubicBezTo>
                    <a:pt x="256" y="1300"/>
                    <a:pt x="837" y="2117"/>
                    <a:pt x="1575" y="2540"/>
                  </a:cubicBezTo>
                  <a:cubicBezTo>
                    <a:pt x="1805" y="2671"/>
                    <a:pt x="2056" y="2763"/>
                    <a:pt x="2304" y="2763"/>
                  </a:cubicBezTo>
                  <a:cubicBezTo>
                    <a:pt x="2427" y="2763"/>
                    <a:pt x="2550" y="2740"/>
                    <a:pt x="2667" y="2688"/>
                  </a:cubicBezTo>
                  <a:cubicBezTo>
                    <a:pt x="2716" y="2668"/>
                    <a:pt x="2756" y="2648"/>
                    <a:pt x="2805" y="2618"/>
                  </a:cubicBezTo>
                  <a:lnTo>
                    <a:pt x="2716" y="808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3"/>
            <p:cNvSpPr/>
            <p:nvPr/>
          </p:nvSpPr>
          <p:spPr>
            <a:xfrm>
              <a:off x="5708550" y="4274850"/>
              <a:ext cx="45800" cy="36025"/>
            </a:xfrm>
            <a:custGeom>
              <a:avLst/>
              <a:gdLst/>
              <a:ahLst/>
              <a:cxnLst/>
              <a:rect l="l" t="t" r="r" b="b"/>
              <a:pathLst>
                <a:path w="1832" h="1441" extrusionOk="0">
                  <a:moveTo>
                    <a:pt x="1112" y="1"/>
                  </a:moveTo>
                  <a:cubicBezTo>
                    <a:pt x="935" y="1"/>
                    <a:pt x="741" y="56"/>
                    <a:pt x="562" y="170"/>
                  </a:cubicBezTo>
                  <a:cubicBezTo>
                    <a:pt x="169" y="425"/>
                    <a:pt x="1" y="878"/>
                    <a:pt x="198" y="1183"/>
                  </a:cubicBezTo>
                  <a:cubicBezTo>
                    <a:pt x="302" y="1353"/>
                    <a:pt x="498" y="1441"/>
                    <a:pt x="720" y="1441"/>
                  </a:cubicBezTo>
                  <a:cubicBezTo>
                    <a:pt x="898" y="1441"/>
                    <a:pt x="1092" y="1385"/>
                    <a:pt x="1271" y="1272"/>
                  </a:cubicBezTo>
                  <a:cubicBezTo>
                    <a:pt x="1664" y="1016"/>
                    <a:pt x="1831" y="563"/>
                    <a:pt x="1634" y="258"/>
                  </a:cubicBezTo>
                  <a:cubicBezTo>
                    <a:pt x="1531" y="88"/>
                    <a:pt x="1335" y="1"/>
                    <a:pt x="1112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3"/>
            <p:cNvSpPr/>
            <p:nvPr/>
          </p:nvSpPr>
          <p:spPr>
            <a:xfrm>
              <a:off x="5584325" y="4185425"/>
              <a:ext cx="154700" cy="183075"/>
            </a:xfrm>
            <a:custGeom>
              <a:avLst/>
              <a:gdLst/>
              <a:ahLst/>
              <a:cxnLst/>
              <a:rect l="l" t="t" r="r" b="b"/>
              <a:pathLst>
                <a:path w="6188" h="7323" extrusionOk="0">
                  <a:moveTo>
                    <a:pt x="3098" y="1"/>
                  </a:moveTo>
                  <a:cubicBezTo>
                    <a:pt x="3041" y="1"/>
                    <a:pt x="2982" y="3"/>
                    <a:pt x="2923" y="7"/>
                  </a:cubicBezTo>
                  <a:cubicBezTo>
                    <a:pt x="1388" y="105"/>
                    <a:pt x="522" y="686"/>
                    <a:pt x="197" y="1512"/>
                  </a:cubicBezTo>
                  <a:cubicBezTo>
                    <a:pt x="20" y="1975"/>
                    <a:pt x="1" y="2477"/>
                    <a:pt x="10" y="2969"/>
                  </a:cubicBezTo>
                  <a:cubicBezTo>
                    <a:pt x="20" y="3510"/>
                    <a:pt x="60" y="4051"/>
                    <a:pt x="207" y="4573"/>
                  </a:cubicBezTo>
                  <a:cubicBezTo>
                    <a:pt x="571" y="5803"/>
                    <a:pt x="1585" y="6826"/>
                    <a:pt x="2825" y="7200"/>
                  </a:cubicBezTo>
                  <a:cubicBezTo>
                    <a:pt x="3064" y="7275"/>
                    <a:pt x="3321" y="7323"/>
                    <a:pt x="3574" y="7323"/>
                  </a:cubicBezTo>
                  <a:cubicBezTo>
                    <a:pt x="3821" y="7323"/>
                    <a:pt x="4063" y="7278"/>
                    <a:pt x="4281" y="7171"/>
                  </a:cubicBezTo>
                  <a:cubicBezTo>
                    <a:pt x="4655" y="6984"/>
                    <a:pt x="4921" y="6640"/>
                    <a:pt x="5127" y="6286"/>
                  </a:cubicBezTo>
                  <a:cubicBezTo>
                    <a:pt x="6188" y="4521"/>
                    <a:pt x="5832" y="1"/>
                    <a:pt x="3098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3"/>
            <p:cNvSpPr/>
            <p:nvPr/>
          </p:nvSpPr>
          <p:spPr>
            <a:xfrm>
              <a:off x="5620000" y="4307725"/>
              <a:ext cx="44550" cy="39200"/>
            </a:xfrm>
            <a:custGeom>
              <a:avLst/>
              <a:gdLst/>
              <a:ahLst/>
              <a:cxnLst/>
              <a:rect l="l" t="t" r="r" b="b"/>
              <a:pathLst>
                <a:path w="1782" h="1568" extrusionOk="0">
                  <a:moveTo>
                    <a:pt x="896" y="1"/>
                  </a:moveTo>
                  <a:cubicBezTo>
                    <a:pt x="619" y="1"/>
                    <a:pt x="350" y="151"/>
                    <a:pt x="207" y="409"/>
                  </a:cubicBezTo>
                  <a:cubicBezTo>
                    <a:pt x="0" y="793"/>
                    <a:pt x="138" y="1265"/>
                    <a:pt x="522" y="1472"/>
                  </a:cubicBezTo>
                  <a:cubicBezTo>
                    <a:pt x="639" y="1537"/>
                    <a:pt x="767" y="1568"/>
                    <a:pt x="892" y="1568"/>
                  </a:cubicBezTo>
                  <a:cubicBezTo>
                    <a:pt x="1166" y="1568"/>
                    <a:pt x="1433" y="1420"/>
                    <a:pt x="1575" y="1157"/>
                  </a:cubicBezTo>
                  <a:cubicBezTo>
                    <a:pt x="1782" y="783"/>
                    <a:pt x="1644" y="301"/>
                    <a:pt x="1260" y="95"/>
                  </a:cubicBezTo>
                  <a:cubicBezTo>
                    <a:pt x="1144" y="31"/>
                    <a:pt x="1019" y="1"/>
                    <a:pt x="896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3"/>
            <p:cNvSpPr/>
            <p:nvPr/>
          </p:nvSpPr>
          <p:spPr>
            <a:xfrm>
              <a:off x="5679300" y="4282200"/>
              <a:ext cx="13300" cy="30850"/>
            </a:xfrm>
            <a:custGeom>
              <a:avLst/>
              <a:gdLst/>
              <a:ahLst/>
              <a:cxnLst/>
              <a:rect l="l" t="t" r="r" b="b"/>
              <a:pathLst>
                <a:path w="532" h="1234" extrusionOk="0">
                  <a:moveTo>
                    <a:pt x="69" y="1"/>
                  </a:moveTo>
                  <a:cubicBezTo>
                    <a:pt x="63" y="1"/>
                    <a:pt x="56" y="1"/>
                    <a:pt x="49" y="3"/>
                  </a:cubicBezTo>
                  <a:cubicBezTo>
                    <a:pt x="20" y="23"/>
                    <a:pt x="0" y="62"/>
                    <a:pt x="10" y="102"/>
                  </a:cubicBezTo>
                  <a:cubicBezTo>
                    <a:pt x="167" y="466"/>
                    <a:pt x="384" y="997"/>
                    <a:pt x="394" y="1056"/>
                  </a:cubicBezTo>
                  <a:cubicBezTo>
                    <a:pt x="374" y="1076"/>
                    <a:pt x="295" y="1096"/>
                    <a:pt x="226" y="1096"/>
                  </a:cubicBezTo>
                  <a:cubicBezTo>
                    <a:pt x="187" y="1096"/>
                    <a:pt x="147" y="1125"/>
                    <a:pt x="147" y="1164"/>
                  </a:cubicBezTo>
                  <a:cubicBezTo>
                    <a:pt x="147" y="1204"/>
                    <a:pt x="187" y="1234"/>
                    <a:pt x="226" y="1234"/>
                  </a:cubicBezTo>
                  <a:cubicBezTo>
                    <a:pt x="276" y="1234"/>
                    <a:pt x="433" y="1223"/>
                    <a:pt x="502" y="1145"/>
                  </a:cubicBezTo>
                  <a:cubicBezTo>
                    <a:pt x="521" y="1125"/>
                    <a:pt x="532" y="1086"/>
                    <a:pt x="532" y="1046"/>
                  </a:cubicBezTo>
                  <a:cubicBezTo>
                    <a:pt x="512" y="938"/>
                    <a:pt x="206" y="190"/>
                    <a:pt x="147" y="42"/>
                  </a:cubicBezTo>
                  <a:cubicBezTo>
                    <a:pt x="131" y="18"/>
                    <a:pt x="101" y="1"/>
                    <a:pt x="69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3"/>
            <p:cNvSpPr/>
            <p:nvPr/>
          </p:nvSpPr>
          <p:spPr>
            <a:xfrm>
              <a:off x="5692075" y="4305700"/>
              <a:ext cx="32025" cy="38850"/>
            </a:xfrm>
            <a:custGeom>
              <a:avLst/>
              <a:gdLst/>
              <a:ahLst/>
              <a:cxnLst/>
              <a:rect l="l" t="t" r="r" b="b"/>
              <a:pathLst>
                <a:path w="1281" h="1554" extrusionOk="0">
                  <a:moveTo>
                    <a:pt x="897" y="1"/>
                  </a:moveTo>
                  <a:cubicBezTo>
                    <a:pt x="620" y="1"/>
                    <a:pt x="349" y="148"/>
                    <a:pt x="207" y="412"/>
                  </a:cubicBezTo>
                  <a:cubicBezTo>
                    <a:pt x="1" y="786"/>
                    <a:pt x="148" y="1268"/>
                    <a:pt x="522" y="1475"/>
                  </a:cubicBezTo>
                  <a:cubicBezTo>
                    <a:pt x="601" y="1514"/>
                    <a:pt x="690" y="1543"/>
                    <a:pt x="778" y="1553"/>
                  </a:cubicBezTo>
                  <a:lnTo>
                    <a:pt x="1280" y="106"/>
                  </a:lnTo>
                  <a:cubicBezTo>
                    <a:pt x="1280" y="97"/>
                    <a:pt x="1270" y="97"/>
                    <a:pt x="1270" y="97"/>
                  </a:cubicBezTo>
                  <a:cubicBezTo>
                    <a:pt x="1152" y="32"/>
                    <a:pt x="1024" y="1"/>
                    <a:pt x="897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3"/>
            <p:cNvSpPr/>
            <p:nvPr/>
          </p:nvSpPr>
          <p:spPr>
            <a:xfrm>
              <a:off x="5640625" y="4289900"/>
              <a:ext cx="12375" cy="8700"/>
            </a:xfrm>
            <a:custGeom>
              <a:avLst/>
              <a:gdLst/>
              <a:ahLst/>
              <a:cxnLst/>
              <a:rect l="l" t="t" r="r" b="b"/>
              <a:pathLst>
                <a:path w="495" h="348" extrusionOk="0">
                  <a:moveTo>
                    <a:pt x="248" y="0"/>
                  </a:moveTo>
                  <a:cubicBezTo>
                    <a:pt x="93" y="0"/>
                    <a:pt x="0" y="232"/>
                    <a:pt x="169" y="325"/>
                  </a:cubicBezTo>
                  <a:cubicBezTo>
                    <a:pt x="197" y="341"/>
                    <a:pt x="224" y="348"/>
                    <a:pt x="249" y="348"/>
                  </a:cubicBezTo>
                  <a:cubicBezTo>
                    <a:pt x="397" y="348"/>
                    <a:pt x="495" y="112"/>
                    <a:pt x="327" y="20"/>
                  </a:cubicBezTo>
                  <a:cubicBezTo>
                    <a:pt x="299" y="7"/>
                    <a:pt x="273" y="0"/>
                    <a:pt x="248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3"/>
            <p:cNvSpPr/>
            <p:nvPr/>
          </p:nvSpPr>
          <p:spPr>
            <a:xfrm>
              <a:off x="5693050" y="4288575"/>
              <a:ext cx="12375" cy="8550"/>
            </a:xfrm>
            <a:custGeom>
              <a:avLst/>
              <a:gdLst/>
              <a:ahLst/>
              <a:cxnLst/>
              <a:rect l="l" t="t" r="r" b="b"/>
              <a:pathLst>
                <a:path w="495" h="342" extrusionOk="0">
                  <a:moveTo>
                    <a:pt x="252" y="1"/>
                  </a:moveTo>
                  <a:cubicBezTo>
                    <a:pt x="98" y="1"/>
                    <a:pt x="0" y="235"/>
                    <a:pt x="168" y="319"/>
                  </a:cubicBezTo>
                  <a:cubicBezTo>
                    <a:pt x="197" y="335"/>
                    <a:pt x="225" y="342"/>
                    <a:pt x="252" y="342"/>
                  </a:cubicBezTo>
                  <a:cubicBezTo>
                    <a:pt x="404" y="342"/>
                    <a:pt x="495" y="108"/>
                    <a:pt x="336" y="24"/>
                  </a:cubicBezTo>
                  <a:cubicBezTo>
                    <a:pt x="307" y="8"/>
                    <a:pt x="279" y="1"/>
                    <a:pt x="252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3"/>
            <p:cNvSpPr/>
            <p:nvPr/>
          </p:nvSpPr>
          <p:spPr>
            <a:xfrm>
              <a:off x="5636975" y="4266850"/>
              <a:ext cx="18475" cy="11325"/>
            </a:xfrm>
            <a:custGeom>
              <a:avLst/>
              <a:gdLst/>
              <a:ahLst/>
              <a:cxnLst/>
              <a:rect l="l" t="t" r="r" b="b"/>
              <a:pathLst>
                <a:path w="739" h="453" extrusionOk="0">
                  <a:moveTo>
                    <a:pt x="408" y="0"/>
                  </a:moveTo>
                  <a:cubicBezTo>
                    <a:pt x="253" y="0"/>
                    <a:pt x="105" y="129"/>
                    <a:pt x="40" y="243"/>
                  </a:cubicBezTo>
                  <a:cubicBezTo>
                    <a:pt x="10" y="302"/>
                    <a:pt x="1" y="381"/>
                    <a:pt x="49" y="420"/>
                  </a:cubicBezTo>
                  <a:cubicBezTo>
                    <a:pt x="79" y="445"/>
                    <a:pt x="111" y="453"/>
                    <a:pt x="143" y="453"/>
                  </a:cubicBezTo>
                  <a:cubicBezTo>
                    <a:pt x="175" y="453"/>
                    <a:pt x="207" y="445"/>
                    <a:pt x="237" y="440"/>
                  </a:cubicBezTo>
                  <a:cubicBezTo>
                    <a:pt x="364" y="420"/>
                    <a:pt x="512" y="431"/>
                    <a:pt x="611" y="352"/>
                  </a:cubicBezTo>
                  <a:cubicBezTo>
                    <a:pt x="738" y="243"/>
                    <a:pt x="659" y="76"/>
                    <a:pt x="502" y="17"/>
                  </a:cubicBezTo>
                  <a:cubicBezTo>
                    <a:pt x="471" y="6"/>
                    <a:pt x="439" y="0"/>
                    <a:pt x="408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3"/>
            <p:cNvSpPr/>
            <p:nvPr/>
          </p:nvSpPr>
          <p:spPr>
            <a:xfrm>
              <a:off x="5691825" y="4269325"/>
              <a:ext cx="16525" cy="8975"/>
            </a:xfrm>
            <a:custGeom>
              <a:avLst/>
              <a:gdLst/>
              <a:ahLst/>
              <a:cxnLst/>
              <a:rect l="l" t="t" r="r" b="b"/>
              <a:pathLst>
                <a:path w="661" h="359" extrusionOk="0">
                  <a:moveTo>
                    <a:pt x="241" y="1"/>
                  </a:moveTo>
                  <a:cubicBezTo>
                    <a:pt x="187" y="1"/>
                    <a:pt x="137" y="14"/>
                    <a:pt x="99" y="46"/>
                  </a:cubicBezTo>
                  <a:cubicBezTo>
                    <a:pt x="1" y="124"/>
                    <a:pt x="20" y="282"/>
                    <a:pt x="168" y="341"/>
                  </a:cubicBezTo>
                  <a:cubicBezTo>
                    <a:pt x="206" y="354"/>
                    <a:pt x="243" y="358"/>
                    <a:pt x="279" y="358"/>
                  </a:cubicBezTo>
                  <a:cubicBezTo>
                    <a:pt x="356" y="358"/>
                    <a:pt x="429" y="338"/>
                    <a:pt x="503" y="332"/>
                  </a:cubicBezTo>
                  <a:cubicBezTo>
                    <a:pt x="552" y="332"/>
                    <a:pt x="621" y="321"/>
                    <a:pt x="641" y="282"/>
                  </a:cubicBezTo>
                  <a:cubicBezTo>
                    <a:pt x="660" y="233"/>
                    <a:pt x="611" y="164"/>
                    <a:pt x="562" y="124"/>
                  </a:cubicBezTo>
                  <a:cubicBezTo>
                    <a:pt x="482" y="58"/>
                    <a:pt x="353" y="1"/>
                    <a:pt x="241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3"/>
            <p:cNvSpPr/>
            <p:nvPr/>
          </p:nvSpPr>
          <p:spPr>
            <a:xfrm>
              <a:off x="5664050" y="4325625"/>
              <a:ext cx="17475" cy="10550"/>
            </a:xfrm>
            <a:custGeom>
              <a:avLst/>
              <a:gdLst/>
              <a:ahLst/>
              <a:cxnLst/>
              <a:rect l="l" t="t" r="r" b="b"/>
              <a:pathLst>
                <a:path w="699" h="422" extrusionOk="0">
                  <a:moveTo>
                    <a:pt x="81" y="0"/>
                  </a:moveTo>
                  <a:cubicBezTo>
                    <a:pt x="71" y="0"/>
                    <a:pt x="60" y="3"/>
                    <a:pt x="49" y="8"/>
                  </a:cubicBezTo>
                  <a:cubicBezTo>
                    <a:pt x="20" y="28"/>
                    <a:pt x="0" y="67"/>
                    <a:pt x="20" y="107"/>
                  </a:cubicBezTo>
                  <a:cubicBezTo>
                    <a:pt x="108" y="293"/>
                    <a:pt x="315" y="422"/>
                    <a:pt x="531" y="422"/>
                  </a:cubicBezTo>
                  <a:cubicBezTo>
                    <a:pt x="561" y="422"/>
                    <a:pt x="600" y="411"/>
                    <a:pt x="630" y="411"/>
                  </a:cubicBezTo>
                  <a:cubicBezTo>
                    <a:pt x="669" y="402"/>
                    <a:pt x="698" y="363"/>
                    <a:pt x="689" y="323"/>
                  </a:cubicBezTo>
                  <a:cubicBezTo>
                    <a:pt x="679" y="284"/>
                    <a:pt x="639" y="264"/>
                    <a:pt x="600" y="264"/>
                  </a:cubicBezTo>
                  <a:cubicBezTo>
                    <a:pt x="574" y="270"/>
                    <a:pt x="547" y="273"/>
                    <a:pt x="520" y="273"/>
                  </a:cubicBezTo>
                  <a:cubicBezTo>
                    <a:pt x="367" y="273"/>
                    <a:pt x="214" y="180"/>
                    <a:pt x="147" y="37"/>
                  </a:cubicBezTo>
                  <a:cubicBezTo>
                    <a:pt x="133" y="17"/>
                    <a:pt x="109" y="0"/>
                    <a:pt x="8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3"/>
            <p:cNvSpPr/>
            <p:nvPr/>
          </p:nvSpPr>
          <p:spPr>
            <a:xfrm>
              <a:off x="5529950" y="4120975"/>
              <a:ext cx="201525" cy="154675"/>
            </a:xfrm>
            <a:custGeom>
              <a:avLst/>
              <a:gdLst/>
              <a:ahLst/>
              <a:cxnLst/>
              <a:rect l="l" t="t" r="r" b="b"/>
              <a:pathLst>
                <a:path w="8061" h="6187" extrusionOk="0">
                  <a:moveTo>
                    <a:pt x="5081" y="0"/>
                  </a:moveTo>
                  <a:cubicBezTo>
                    <a:pt x="4654" y="0"/>
                    <a:pt x="4222" y="111"/>
                    <a:pt x="3829" y="341"/>
                  </a:cubicBezTo>
                  <a:lnTo>
                    <a:pt x="1496" y="1709"/>
                  </a:lnTo>
                  <a:cubicBezTo>
                    <a:pt x="444" y="2329"/>
                    <a:pt x="0" y="3628"/>
                    <a:pt x="453" y="4770"/>
                  </a:cubicBezTo>
                  <a:lnTo>
                    <a:pt x="1014" y="6187"/>
                  </a:lnTo>
                  <a:lnTo>
                    <a:pt x="3711" y="3313"/>
                  </a:lnTo>
                  <a:lnTo>
                    <a:pt x="8060" y="2496"/>
                  </a:lnTo>
                  <a:lnTo>
                    <a:pt x="7165" y="1129"/>
                  </a:lnTo>
                  <a:cubicBezTo>
                    <a:pt x="6687" y="399"/>
                    <a:pt x="5893" y="0"/>
                    <a:pt x="5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3"/>
            <p:cNvSpPr/>
            <p:nvPr/>
          </p:nvSpPr>
          <p:spPr>
            <a:xfrm>
              <a:off x="5559475" y="4118600"/>
              <a:ext cx="203225" cy="142800"/>
            </a:xfrm>
            <a:custGeom>
              <a:avLst/>
              <a:gdLst/>
              <a:ahLst/>
              <a:cxnLst/>
              <a:rect l="l" t="t" r="r" b="b"/>
              <a:pathLst>
                <a:path w="8129" h="5712" extrusionOk="0">
                  <a:moveTo>
                    <a:pt x="5461" y="1"/>
                  </a:moveTo>
                  <a:cubicBezTo>
                    <a:pt x="4966" y="1"/>
                    <a:pt x="4469" y="84"/>
                    <a:pt x="3976" y="141"/>
                  </a:cubicBezTo>
                  <a:cubicBezTo>
                    <a:pt x="0" y="574"/>
                    <a:pt x="542" y="5711"/>
                    <a:pt x="542" y="5711"/>
                  </a:cubicBezTo>
                  <a:cubicBezTo>
                    <a:pt x="1890" y="3182"/>
                    <a:pt x="4606" y="2729"/>
                    <a:pt x="4606" y="2729"/>
                  </a:cubicBezTo>
                  <a:lnTo>
                    <a:pt x="6879" y="2591"/>
                  </a:lnTo>
                  <a:cubicBezTo>
                    <a:pt x="7401" y="1971"/>
                    <a:pt x="8129" y="1312"/>
                    <a:pt x="7293" y="594"/>
                  </a:cubicBezTo>
                  <a:cubicBezTo>
                    <a:pt x="6939" y="288"/>
                    <a:pt x="6486" y="121"/>
                    <a:pt x="6023" y="43"/>
                  </a:cubicBezTo>
                  <a:cubicBezTo>
                    <a:pt x="5836" y="13"/>
                    <a:pt x="5649" y="1"/>
                    <a:pt x="546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3"/>
            <p:cNvSpPr/>
            <p:nvPr/>
          </p:nvSpPr>
          <p:spPr>
            <a:xfrm>
              <a:off x="5563900" y="4179800"/>
              <a:ext cx="209150" cy="105275"/>
            </a:xfrm>
            <a:custGeom>
              <a:avLst/>
              <a:gdLst/>
              <a:ahLst/>
              <a:cxnLst/>
              <a:rect l="l" t="t" r="r" b="b"/>
              <a:pathLst>
                <a:path w="8366" h="4211" extrusionOk="0">
                  <a:moveTo>
                    <a:pt x="5973" y="0"/>
                  </a:moveTo>
                  <a:cubicBezTo>
                    <a:pt x="5219" y="0"/>
                    <a:pt x="4331" y="194"/>
                    <a:pt x="3366" y="438"/>
                  </a:cubicBezTo>
                  <a:cubicBezTo>
                    <a:pt x="79" y="1275"/>
                    <a:pt x="0" y="3883"/>
                    <a:pt x="896" y="4168"/>
                  </a:cubicBezTo>
                  <a:cubicBezTo>
                    <a:pt x="994" y="4197"/>
                    <a:pt x="1111" y="4211"/>
                    <a:pt x="1236" y="4211"/>
                  </a:cubicBezTo>
                  <a:cubicBezTo>
                    <a:pt x="1664" y="4211"/>
                    <a:pt x="2199" y="4056"/>
                    <a:pt x="2480" y="3843"/>
                  </a:cubicBezTo>
                  <a:cubicBezTo>
                    <a:pt x="3199" y="3292"/>
                    <a:pt x="3582" y="2328"/>
                    <a:pt x="3445" y="1413"/>
                  </a:cubicBezTo>
                  <a:lnTo>
                    <a:pt x="3445" y="1413"/>
                  </a:lnTo>
                  <a:cubicBezTo>
                    <a:pt x="3593" y="2082"/>
                    <a:pt x="3976" y="2682"/>
                    <a:pt x="4508" y="3095"/>
                  </a:cubicBezTo>
                  <a:cubicBezTo>
                    <a:pt x="4998" y="3477"/>
                    <a:pt x="5614" y="3690"/>
                    <a:pt x="6232" y="3690"/>
                  </a:cubicBezTo>
                  <a:cubicBezTo>
                    <a:pt x="6284" y="3690"/>
                    <a:pt x="6336" y="3689"/>
                    <a:pt x="6388" y="3686"/>
                  </a:cubicBezTo>
                  <a:cubicBezTo>
                    <a:pt x="6958" y="3657"/>
                    <a:pt x="7558" y="3430"/>
                    <a:pt x="7903" y="2968"/>
                  </a:cubicBezTo>
                  <a:cubicBezTo>
                    <a:pt x="8365" y="2347"/>
                    <a:pt x="8297" y="1422"/>
                    <a:pt x="7834" y="803"/>
                  </a:cubicBezTo>
                  <a:cubicBezTo>
                    <a:pt x="7406" y="213"/>
                    <a:pt x="6763" y="0"/>
                    <a:pt x="59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3"/>
            <p:cNvSpPr/>
            <p:nvPr/>
          </p:nvSpPr>
          <p:spPr>
            <a:xfrm>
              <a:off x="5595150" y="4608750"/>
              <a:ext cx="231300" cy="743250"/>
            </a:xfrm>
            <a:custGeom>
              <a:avLst/>
              <a:gdLst/>
              <a:ahLst/>
              <a:cxnLst/>
              <a:rect l="l" t="t" r="r" b="b"/>
              <a:pathLst>
                <a:path w="9252" h="29730" extrusionOk="0">
                  <a:moveTo>
                    <a:pt x="5501" y="1"/>
                  </a:moveTo>
                  <a:lnTo>
                    <a:pt x="1792" y="679"/>
                  </a:lnTo>
                  <a:cubicBezTo>
                    <a:pt x="1792" y="679"/>
                    <a:pt x="1" y="955"/>
                    <a:pt x="1516" y="6692"/>
                  </a:cubicBezTo>
                  <a:cubicBezTo>
                    <a:pt x="2244" y="9418"/>
                    <a:pt x="3110" y="13059"/>
                    <a:pt x="3701" y="15471"/>
                  </a:cubicBezTo>
                  <a:cubicBezTo>
                    <a:pt x="4084" y="17045"/>
                    <a:pt x="4340" y="18649"/>
                    <a:pt x="4449" y="20273"/>
                  </a:cubicBezTo>
                  <a:cubicBezTo>
                    <a:pt x="4635" y="23068"/>
                    <a:pt x="3513" y="29209"/>
                    <a:pt x="5019" y="29661"/>
                  </a:cubicBezTo>
                  <a:lnTo>
                    <a:pt x="9251" y="29730"/>
                  </a:lnTo>
                  <a:cubicBezTo>
                    <a:pt x="8916" y="17606"/>
                    <a:pt x="8739" y="18314"/>
                    <a:pt x="8365" y="16514"/>
                  </a:cubicBezTo>
                  <a:cubicBezTo>
                    <a:pt x="8031" y="14860"/>
                    <a:pt x="5501" y="1"/>
                    <a:pt x="550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3"/>
            <p:cNvSpPr/>
            <p:nvPr/>
          </p:nvSpPr>
          <p:spPr>
            <a:xfrm>
              <a:off x="5720625" y="5350275"/>
              <a:ext cx="164600" cy="87850"/>
            </a:xfrm>
            <a:custGeom>
              <a:avLst/>
              <a:gdLst/>
              <a:ahLst/>
              <a:cxnLst/>
              <a:rect l="l" t="t" r="r" b="b"/>
              <a:pathLst>
                <a:path w="6584" h="3514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1584"/>
                    <a:pt x="394" y="2765"/>
                    <a:pt x="620" y="3415"/>
                  </a:cubicBezTo>
                  <a:lnTo>
                    <a:pt x="6584" y="3513"/>
                  </a:lnTo>
                  <a:cubicBezTo>
                    <a:pt x="6181" y="2520"/>
                    <a:pt x="4901" y="2008"/>
                    <a:pt x="4478" y="1614"/>
                  </a:cubicBezTo>
                  <a:cubicBezTo>
                    <a:pt x="4222" y="1368"/>
                    <a:pt x="4163" y="895"/>
                    <a:pt x="4232" y="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3"/>
            <p:cNvSpPr/>
            <p:nvPr/>
          </p:nvSpPr>
          <p:spPr>
            <a:xfrm>
              <a:off x="5736125" y="5435625"/>
              <a:ext cx="152300" cy="16025"/>
            </a:xfrm>
            <a:custGeom>
              <a:avLst/>
              <a:gdLst/>
              <a:ahLst/>
              <a:cxnLst/>
              <a:rect l="l" t="t" r="r" b="b"/>
              <a:pathLst>
                <a:path w="6092" h="641" extrusionOk="0">
                  <a:moveTo>
                    <a:pt x="0" y="1"/>
                  </a:moveTo>
                  <a:lnTo>
                    <a:pt x="0" y="1"/>
                  </a:lnTo>
                  <a:cubicBezTo>
                    <a:pt x="69" y="188"/>
                    <a:pt x="138" y="365"/>
                    <a:pt x="227" y="542"/>
                  </a:cubicBezTo>
                  <a:lnTo>
                    <a:pt x="6092" y="641"/>
                  </a:lnTo>
                  <a:cubicBezTo>
                    <a:pt x="6082" y="453"/>
                    <a:pt x="6042" y="267"/>
                    <a:pt x="5964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3"/>
            <p:cNvSpPr/>
            <p:nvPr/>
          </p:nvSpPr>
          <p:spPr>
            <a:xfrm>
              <a:off x="5806250" y="5372975"/>
              <a:ext cx="23375" cy="12000"/>
            </a:xfrm>
            <a:custGeom>
              <a:avLst/>
              <a:gdLst/>
              <a:ahLst/>
              <a:cxnLst/>
              <a:rect l="l" t="t" r="r" b="b"/>
              <a:pathLst>
                <a:path w="935" h="480" extrusionOk="0">
                  <a:moveTo>
                    <a:pt x="819" y="1"/>
                  </a:moveTo>
                  <a:cubicBezTo>
                    <a:pt x="809" y="1"/>
                    <a:pt x="798" y="3"/>
                    <a:pt x="787" y="7"/>
                  </a:cubicBezTo>
                  <a:lnTo>
                    <a:pt x="79" y="283"/>
                  </a:lnTo>
                  <a:cubicBezTo>
                    <a:pt x="29" y="302"/>
                    <a:pt x="0" y="361"/>
                    <a:pt x="20" y="411"/>
                  </a:cubicBezTo>
                  <a:cubicBezTo>
                    <a:pt x="39" y="450"/>
                    <a:pt x="79" y="479"/>
                    <a:pt x="118" y="479"/>
                  </a:cubicBezTo>
                  <a:cubicBezTo>
                    <a:pt x="128" y="479"/>
                    <a:pt x="138" y="470"/>
                    <a:pt x="147" y="470"/>
                  </a:cubicBezTo>
                  <a:lnTo>
                    <a:pt x="856" y="194"/>
                  </a:lnTo>
                  <a:cubicBezTo>
                    <a:pt x="905" y="175"/>
                    <a:pt x="935" y="116"/>
                    <a:pt x="915" y="66"/>
                  </a:cubicBezTo>
                  <a:cubicBezTo>
                    <a:pt x="899" y="28"/>
                    <a:pt x="859" y="1"/>
                    <a:pt x="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3"/>
            <p:cNvSpPr/>
            <p:nvPr/>
          </p:nvSpPr>
          <p:spPr>
            <a:xfrm>
              <a:off x="5815100" y="5385500"/>
              <a:ext cx="20425" cy="16450"/>
            </a:xfrm>
            <a:custGeom>
              <a:avLst/>
              <a:gdLst/>
              <a:ahLst/>
              <a:cxnLst/>
              <a:rect l="l" t="t" r="r" b="b"/>
              <a:pathLst>
                <a:path w="817" h="658" extrusionOk="0">
                  <a:moveTo>
                    <a:pt x="703" y="1"/>
                  </a:moveTo>
                  <a:cubicBezTo>
                    <a:pt x="684" y="1"/>
                    <a:pt x="665" y="6"/>
                    <a:pt x="650" y="18"/>
                  </a:cubicBezTo>
                  <a:lnTo>
                    <a:pt x="49" y="481"/>
                  </a:lnTo>
                  <a:cubicBezTo>
                    <a:pt x="10" y="520"/>
                    <a:pt x="0" y="579"/>
                    <a:pt x="30" y="618"/>
                  </a:cubicBezTo>
                  <a:cubicBezTo>
                    <a:pt x="49" y="648"/>
                    <a:pt x="79" y="658"/>
                    <a:pt x="108" y="658"/>
                  </a:cubicBezTo>
                  <a:cubicBezTo>
                    <a:pt x="138" y="658"/>
                    <a:pt x="158" y="658"/>
                    <a:pt x="178" y="638"/>
                  </a:cubicBezTo>
                  <a:lnTo>
                    <a:pt x="768" y="175"/>
                  </a:lnTo>
                  <a:cubicBezTo>
                    <a:pt x="807" y="146"/>
                    <a:pt x="817" y="77"/>
                    <a:pt x="788" y="37"/>
                  </a:cubicBezTo>
                  <a:cubicBezTo>
                    <a:pt x="764" y="14"/>
                    <a:pt x="733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3"/>
            <p:cNvSpPr/>
            <p:nvPr/>
          </p:nvSpPr>
          <p:spPr>
            <a:xfrm>
              <a:off x="5464000" y="4616125"/>
              <a:ext cx="212100" cy="749650"/>
            </a:xfrm>
            <a:custGeom>
              <a:avLst/>
              <a:gdLst/>
              <a:ahLst/>
              <a:cxnLst/>
              <a:rect l="l" t="t" r="r" b="b"/>
              <a:pathLst>
                <a:path w="8484" h="29986" extrusionOk="0">
                  <a:moveTo>
                    <a:pt x="4713" y="0"/>
                  </a:moveTo>
                  <a:cubicBezTo>
                    <a:pt x="4557" y="0"/>
                    <a:pt x="2923" y="135"/>
                    <a:pt x="3101" y="5797"/>
                  </a:cubicBezTo>
                  <a:cubicBezTo>
                    <a:pt x="3200" y="8611"/>
                    <a:pt x="3229" y="12361"/>
                    <a:pt x="3259" y="14831"/>
                  </a:cubicBezTo>
                  <a:cubicBezTo>
                    <a:pt x="3278" y="16455"/>
                    <a:pt x="3170" y="18078"/>
                    <a:pt x="2914" y="19683"/>
                  </a:cubicBezTo>
                  <a:cubicBezTo>
                    <a:pt x="2471" y="22448"/>
                    <a:pt x="1" y="28185"/>
                    <a:pt x="1359" y="28962"/>
                  </a:cubicBezTo>
                  <a:lnTo>
                    <a:pt x="5473" y="29986"/>
                  </a:lnTo>
                  <a:cubicBezTo>
                    <a:pt x="7864" y="18088"/>
                    <a:pt x="7539" y="18747"/>
                    <a:pt x="7578" y="16908"/>
                  </a:cubicBezTo>
                  <a:cubicBezTo>
                    <a:pt x="7618" y="15215"/>
                    <a:pt x="8484" y="168"/>
                    <a:pt x="8484" y="168"/>
                  </a:cubicBezTo>
                  <a:lnTo>
                    <a:pt x="4725" y="1"/>
                  </a:lnTo>
                  <a:cubicBezTo>
                    <a:pt x="4725" y="1"/>
                    <a:pt x="4721" y="0"/>
                    <a:pt x="4713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3"/>
            <p:cNvSpPr/>
            <p:nvPr/>
          </p:nvSpPr>
          <p:spPr>
            <a:xfrm>
              <a:off x="5659125" y="4618325"/>
              <a:ext cx="18950" cy="275350"/>
            </a:xfrm>
            <a:custGeom>
              <a:avLst/>
              <a:gdLst/>
              <a:ahLst/>
              <a:cxnLst/>
              <a:rect l="l" t="t" r="r" b="b"/>
              <a:pathLst>
                <a:path w="758" h="11014" extrusionOk="0">
                  <a:moveTo>
                    <a:pt x="689" y="1"/>
                  </a:moveTo>
                  <a:cubicBezTo>
                    <a:pt x="639" y="1"/>
                    <a:pt x="610" y="31"/>
                    <a:pt x="610" y="70"/>
                  </a:cubicBezTo>
                  <a:cubicBezTo>
                    <a:pt x="610" y="129"/>
                    <a:pt x="256" y="6142"/>
                    <a:pt x="0" y="10944"/>
                  </a:cubicBezTo>
                  <a:cubicBezTo>
                    <a:pt x="0" y="10983"/>
                    <a:pt x="29" y="11013"/>
                    <a:pt x="69" y="11013"/>
                  </a:cubicBezTo>
                  <a:cubicBezTo>
                    <a:pt x="108" y="11013"/>
                    <a:pt x="138" y="10983"/>
                    <a:pt x="138" y="10944"/>
                  </a:cubicBezTo>
                  <a:cubicBezTo>
                    <a:pt x="403" y="6152"/>
                    <a:pt x="748" y="139"/>
                    <a:pt x="748" y="80"/>
                  </a:cubicBezTo>
                  <a:cubicBezTo>
                    <a:pt x="758" y="40"/>
                    <a:pt x="728" y="11"/>
                    <a:pt x="689" y="1"/>
                  </a:cubicBezTo>
                  <a:close/>
                </a:path>
              </a:pathLst>
            </a:custGeom>
            <a:solidFill>
              <a:srgbClr val="334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3"/>
            <p:cNvSpPr/>
            <p:nvPr/>
          </p:nvSpPr>
          <p:spPr>
            <a:xfrm>
              <a:off x="5490575" y="5340175"/>
              <a:ext cx="148400" cy="122550"/>
            </a:xfrm>
            <a:custGeom>
              <a:avLst/>
              <a:gdLst/>
              <a:ahLst/>
              <a:cxnLst/>
              <a:rect l="l" t="t" r="r" b="b"/>
              <a:pathLst>
                <a:path w="5936" h="4902" extrusionOk="0">
                  <a:moveTo>
                    <a:pt x="296" y="0"/>
                  </a:moveTo>
                  <a:cubicBezTo>
                    <a:pt x="1" y="1555"/>
                    <a:pt x="60" y="2786"/>
                    <a:pt x="139" y="3464"/>
                  </a:cubicBezTo>
                  <a:lnTo>
                    <a:pt x="5935" y="4901"/>
                  </a:lnTo>
                  <a:cubicBezTo>
                    <a:pt x="5758" y="3838"/>
                    <a:pt x="4626" y="3051"/>
                    <a:pt x="4302" y="2569"/>
                  </a:cubicBezTo>
                  <a:cubicBezTo>
                    <a:pt x="4105" y="2274"/>
                    <a:pt x="4154" y="1811"/>
                    <a:pt x="4410" y="1024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3"/>
            <p:cNvSpPr/>
            <p:nvPr/>
          </p:nvSpPr>
          <p:spPr>
            <a:xfrm>
              <a:off x="5494025" y="5426775"/>
              <a:ext cx="145675" cy="49975"/>
            </a:xfrm>
            <a:custGeom>
              <a:avLst/>
              <a:gdLst/>
              <a:ahLst/>
              <a:cxnLst/>
              <a:rect l="l" t="t" r="r" b="b"/>
              <a:pathLst>
                <a:path w="5827" h="1999" extrusionOk="0">
                  <a:moveTo>
                    <a:pt x="1" y="0"/>
                  </a:moveTo>
                  <a:cubicBezTo>
                    <a:pt x="30" y="197"/>
                    <a:pt x="60" y="394"/>
                    <a:pt x="99" y="581"/>
                  </a:cubicBezTo>
                  <a:lnTo>
                    <a:pt x="5797" y="1998"/>
                  </a:lnTo>
                  <a:cubicBezTo>
                    <a:pt x="5826" y="1811"/>
                    <a:pt x="5826" y="1625"/>
                    <a:pt x="5797" y="1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3"/>
            <p:cNvSpPr/>
            <p:nvPr/>
          </p:nvSpPr>
          <p:spPr>
            <a:xfrm>
              <a:off x="5574475" y="5386150"/>
              <a:ext cx="24150" cy="7675"/>
            </a:xfrm>
            <a:custGeom>
              <a:avLst/>
              <a:gdLst/>
              <a:ahLst/>
              <a:cxnLst/>
              <a:rect l="l" t="t" r="r" b="b"/>
              <a:pathLst>
                <a:path w="966" h="307" extrusionOk="0">
                  <a:moveTo>
                    <a:pt x="863" y="0"/>
                  </a:moveTo>
                  <a:cubicBezTo>
                    <a:pt x="858" y="0"/>
                    <a:pt x="853" y="1"/>
                    <a:pt x="847" y="2"/>
                  </a:cubicBezTo>
                  <a:lnTo>
                    <a:pt x="89" y="110"/>
                  </a:lnTo>
                  <a:cubicBezTo>
                    <a:pt x="40" y="120"/>
                    <a:pt x="1" y="169"/>
                    <a:pt x="10" y="219"/>
                  </a:cubicBezTo>
                  <a:cubicBezTo>
                    <a:pt x="21" y="267"/>
                    <a:pt x="60" y="307"/>
                    <a:pt x="109" y="307"/>
                  </a:cubicBezTo>
                  <a:lnTo>
                    <a:pt x="119" y="307"/>
                  </a:lnTo>
                  <a:lnTo>
                    <a:pt x="867" y="199"/>
                  </a:lnTo>
                  <a:cubicBezTo>
                    <a:pt x="926" y="189"/>
                    <a:pt x="965" y="140"/>
                    <a:pt x="955" y="81"/>
                  </a:cubicBezTo>
                  <a:cubicBezTo>
                    <a:pt x="947" y="36"/>
                    <a:pt x="906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3"/>
            <p:cNvSpPr/>
            <p:nvPr/>
          </p:nvSpPr>
          <p:spPr>
            <a:xfrm>
              <a:off x="5578925" y="5399525"/>
              <a:ext cx="22875" cy="13000"/>
            </a:xfrm>
            <a:custGeom>
              <a:avLst/>
              <a:gdLst/>
              <a:ahLst/>
              <a:cxnLst/>
              <a:rect l="l" t="t" r="r" b="b"/>
              <a:pathLst>
                <a:path w="915" h="520" extrusionOk="0">
                  <a:moveTo>
                    <a:pt x="797" y="0"/>
                  </a:moveTo>
                  <a:cubicBezTo>
                    <a:pt x="784" y="0"/>
                    <a:pt x="770" y="3"/>
                    <a:pt x="757" y="8"/>
                  </a:cubicBezTo>
                  <a:lnTo>
                    <a:pt x="79" y="333"/>
                  </a:lnTo>
                  <a:cubicBezTo>
                    <a:pt x="29" y="353"/>
                    <a:pt x="0" y="412"/>
                    <a:pt x="29" y="461"/>
                  </a:cubicBezTo>
                  <a:cubicBezTo>
                    <a:pt x="49" y="500"/>
                    <a:pt x="79" y="520"/>
                    <a:pt x="118" y="520"/>
                  </a:cubicBezTo>
                  <a:cubicBezTo>
                    <a:pt x="128" y="520"/>
                    <a:pt x="147" y="520"/>
                    <a:pt x="158" y="510"/>
                  </a:cubicBezTo>
                  <a:lnTo>
                    <a:pt x="846" y="195"/>
                  </a:lnTo>
                  <a:cubicBezTo>
                    <a:pt x="895" y="165"/>
                    <a:pt x="915" y="106"/>
                    <a:pt x="886" y="57"/>
                  </a:cubicBezTo>
                  <a:cubicBezTo>
                    <a:pt x="871" y="21"/>
                    <a:pt x="835" y="0"/>
                    <a:pt x="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3"/>
            <p:cNvSpPr/>
            <p:nvPr/>
          </p:nvSpPr>
          <p:spPr>
            <a:xfrm>
              <a:off x="5528475" y="4391850"/>
              <a:ext cx="227600" cy="355200"/>
            </a:xfrm>
            <a:custGeom>
              <a:avLst/>
              <a:gdLst/>
              <a:ahLst/>
              <a:cxnLst/>
              <a:rect l="l" t="t" r="r" b="b"/>
              <a:pathLst>
                <a:path w="9104" h="14208" extrusionOk="0">
                  <a:moveTo>
                    <a:pt x="3900" y="1"/>
                  </a:moveTo>
                  <a:cubicBezTo>
                    <a:pt x="3181" y="1"/>
                    <a:pt x="2491" y="14"/>
                    <a:pt x="2077" y="56"/>
                  </a:cubicBezTo>
                  <a:cubicBezTo>
                    <a:pt x="591" y="213"/>
                    <a:pt x="0" y="843"/>
                    <a:pt x="0" y="843"/>
                  </a:cubicBezTo>
                  <a:lnTo>
                    <a:pt x="227" y="14207"/>
                  </a:lnTo>
                  <a:lnTo>
                    <a:pt x="9104" y="13695"/>
                  </a:lnTo>
                  <a:lnTo>
                    <a:pt x="9104" y="734"/>
                  </a:lnTo>
                  <a:cubicBezTo>
                    <a:pt x="9104" y="734"/>
                    <a:pt x="7912" y="242"/>
                    <a:pt x="6624" y="46"/>
                  </a:cubicBezTo>
                  <a:cubicBezTo>
                    <a:pt x="6624" y="46"/>
                    <a:pt x="5214" y="1"/>
                    <a:pt x="3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3"/>
            <p:cNvSpPr/>
            <p:nvPr/>
          </p:nvSpPr>
          <p:spPr>
            <a:xfrm>
              <a:off x="5666725" y="4393225"/>
              <a:ext cx="89350" cy="326000"/>
            </a:xfrm>
            <a:custGeom>
              <a:avLst/>
              <a:gdLst/>
              <a:ahLst/>
              <a:cxnLst/>
              <a:rect l="l" t="t" r="r" b="b"/>
              <a:pathLst>
                <a:path w="3574" h="13040" extrusionOk="0">
                  <a:moveTo>
                    <a:pt x="1094" y="1"/>
                  </a:moveTo>
                  <a:cubicBezTo>
                    <a:pt x="1094" y="1"/>
                    <a:pt x="1664" y="1674"/>
                    <a:pt x="1" y="1792"/>
                  </a:cubicBezTo>
                  <a:lnTo>
                    <a:pt x="375" y="13040"/>
                  </a:lnTo>
                  <a:lnTo>
                    <a:pt x="3574" y="13040"/>
                  </a:lnTo>
                  <a:lnTo>
                    <a:pt x="3574" y="679"/>
                  </a:lnTo>
                  <a:cubicBezTo>
                    <a:pt x="3574" y="679"/>
                    <a:pt x="2382" y="187"/>
                    <a:pt x="1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3"/>
            <p:cNvSpPr/>
            <p:nvPr/>
          </p:nvSpPr>
          <p:spPr>
            <a:xfrm>
              <a:off x="5528475" y="4392475"/>
              <a:ext cx="118375" cy="326750"/>
            </a:xfrm>
            <a:custGeom>
              <a:avLst/>
              <a:gdLst/>
              <a:ahLst/>
              <a:cxnLst/>
              <a:rect l="l" t="t" r="r" b="b"/>
              <a:pathLst>
                <a:path w="4735" h="13070" extrusionOk="0">
                  <a:moveTo>
                    <a:pt x="2510" y="1"/>
                  </a:moveTo>
                  <a:cubicBezTo>
                    <a:pt x="2342" y="11"/>
                    <a:pt x="2195" y="21"/>
                    <a:pt x="2077" y="31"/>
                  </a:cubicBezTo>
                  <a:cubicBezTo>
                    <a:pt x="591" y="188"/>
                    <a:pt x="0" y="818"/>
                    <a:pt x="0" y="818"/>
                  </a:cubicBezTo>
                  <a:lnTo>
                    <a:pt x="0" y="13070"/>
                  </a:lnTo>
                  <a:lnTo>
                    <a:pt x="4734" y="13070"/>
                  </a:lnTo>
                  <a:lnTo>
                    <a:pt x="4596" y="1871"/>
                  </a:lnTo>
                  <a:cubicBezTo>
                    <a:pt x="3908" y="1812"/>
                    <a:pt x="2923" y="1457"/>
                    <a:pt x="2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3"/>
            <p:cNvSpPr/>
            <p:nvPr/>
          </p:nvSpPr>
          <p:spPr>
            <a:xfrm>
              <a:off x="5604000" y="4379200"/>
              <a:ext cx="76800" cy="19950"/>
            </a:xfrm>
            <a:custGeom>
              <a:avLst/>
              <a:gdLst/>
              <a:ahLst/>
              <a:cxnLst/>
              <a:rect l="l" t="t" r="r" b="b"/>
              <a:pathLst>
                <a:path w="3072" h="798" extrusionOk="0">
                  <a:moveTo>
                    <a:pt x="1" y="0"/>
                  </a:moveTo>
                  <a:lnTo>
                    <a:pt x="1" y="798"/>
                  </a:lnTo>
                  <a:lnTo>
                    <a:pt x="3071" y="798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3"/>
            <p:cNvSpPr/>
            <p:nvPr/>
          </p:nvSpPr>
          <p:spPr>
            <a:xfrm>
              <a:off x="5407675" y="4403150"/>
              <a:ext cx="189500" cy="293200"/>
            </a:xfrm>
            <a:custGeom>
              <a:avLst/>
              <a:gdLst/>
              <a:ahLst/>
              <a:cxnLst/>
              <a:rect l="l" t="t" r="r" b="b"/>
              <a:pathLst>
                <a:path w="7580" h="11728" extrusionOk="0">
                  <a:moveTo>
                    <a:pt x="5817" y="0"/>
                  </a:moveTo>
                  <a:cubicBezTo>
                    <a:pt x="5511" y="0"/>
                    <a:pt x="5174" y="117"/>
                    <a:pt x="4832" y="391"/>
                  </a:cubicBezTo>
                  <a:cubicBezTo>
                    <a:pt x="3583" y="1395"/>
                    <a:pt x="2470" y="2418"/>
                    <a:pt x="1526" y="3727"/>
                  </a:cubicBezTo>
                  <a:cubicBezTo>
                    <a:pt x="1152" y="4239"/>
                    <a:pt x="699" y="4750"/>
                    <a:pt x="394" y="5321"/>
                  </a:cubicBezTo>
                  <a:cubicBezTo>
                    <a:pt x="148" y="5784"/>
                    <a:pt x="1" y="6276"/>
                    <a:pt x="69" y="6837"/>
                  </a:cubicBezTo>
                  <a:cubicBezTo>
                    <a:pt x="217" y="7969"/>
                    <a:pt x="1093" y="8903"/>
                    <a:pt x="1910" y="9622"/>
                  </a:cubicBezTo>
                  <a:cubicBezTo>
                    <a:pt x="2103" y="9796"/>
                    <a:pt x="4456" y="11727"/>
                    <a:pt x="4954" y="11727"/>
                  </a:cubicBezTo>
                  <a:cubicBezTo>
                    <a:pt x="4988" y="11727"/>
                    <a:pt x="5014" y="11718"/>
                    <a:pt x="5029" y="11698"/>
                  </a:cubicBezTo>
                  <a:lnTo>
                    <a:pt x="6505" y="9760"/>
                  </a:lnTo>
                  <a:cubicBezTo>
                    <a:pt x="6505" y="9760"/>
                    <a:pt x="5029" y="7772"/>
                    <a:pt x="3111" y="6847"/>
                  </a:cubicBezTo>
                  <a:cubicBezTo>
                    <a:pt x="3111" y="6847"/>
                    <a:pt x="4764" y="5095"/>
                    <a:pt x="5541" y="4179"/>
                  </a:cubicBezTo>
                  <a:cubicBezTo>
                    <a:pt x="5994" y="3648"/>
                    <a:pt x="6437" y="3117"/>
                    <a:pt x="6830" y="2536"/>
                  </a:cubicBezTo>
                  <a:cubicBezTo>
                    <a:pt x="7580" y="1420"/>
                    <a:pt x="6885" y="0"/>
                    <a:pt x="5817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3"/>
            <p:cNvSpPr/>
            <p:nvPr/>
          </p:nvSpPr>
          <p:spPr>
            <a:xfrm>
              <a:off x="5407675" y="4403150"/>
              <a:ext cx="189500" cy="293200"/>
            </a:xfrm>
            <a:custGeom>
              <a:avLst/>
              <a:gdLst/>
              <a:ahLst/>
              <a:cxnLst/>
              <a:rect l="l" t="t" r="r" b="b"/>
              <a:pathLst>
                <a:path w="7580" h="11728" extrusionOk="0">
                  <a:moveTo>
                    <a:pt x="5817" y="0"/>
                  </a:moveTo>
                  <a:cubicBezTo>
                    <a:pt x="5511" y="0"/>
                    <a:pt x="5174" y="117"/>
                    <a:pt x="4832" y="391"/>
                  </a:cubicBezTo>
                  <a:cubicBezTo>
                    <a:pt x="3583" y="1395"/>
                    <a:pt x="2470" y="2418"/>
                    <a:pt x="1526" y="3727"/>
                  </a:cubicBezTo>
                  <a:cubicBezTo>
                    <a:pt x="1152" y="4239"/>
                    <a:pt x="699" y="4750"/>
                    <a:pt x="394" y="5321"/>
                  </a:cubicBezTo>
                  <a:cubicBezTo>
                    <a:pt x="148" y="5784"/>
                    <a:pt x="1" y="6276"/>
                    <a:pt x="69" y="6837"/>
                  </a:cubicBezTo>
                  <a:cubicBezTo>
                    <a:pt x="217" y="7969"/>
                    <a:pt x="1093" y="8903"/>
                    <a:pt x="1910" y="9622"/>
                  </a:cubicBezTo>
                  <a:cubicBezTo>
                    <a:pt x="2103" y="9796"/>
                    <a:pt x="4456" y="11727"/>
                    <a:pt x="4954" y="11727"/>
                  </a:cubicBezTo>
                  <a:cubicBezTo>
                    <a:pt x="4988" y="11727"/>
                    <a:pt x="5014" y="11718"/>
                    <a:pt x="5029" y="11698"/>
                  </a:cubicBezTo>
                  <a:lnTo>
                    <a:pt x="6505" y="9760"/>
                  </a:lnTo>
                  <a:cubicBezTo>
                    <a:pt x="6505" y="9760"/>
                    <a:pt x="5029" y="7772"/>
                    <a:pt x="3111" y="6847"/>
                  </a:cubicBezTo>
                  <a:cubicBezTo>
                    <a:pt x="3111" y="6847"/>
                    <a:pt x="4764" y="5095"/>
                    <a:pt x="5541" y="4179"/>
                  </a:cubicBezTo>
                  <a:cubicBezTo>
                    <a:pt x="5994" y="3648"/>
                    <a:pt x="6437" y="3117"/>
                    <a:pt x="6830" y="2536"/>
                  </a:cubicBezTo>
                  <a:cubicBezTo>
                    <a:pt x="7580" y="1420"/>
                    <a:pt x="6885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3"/>
            <p:cNvSpPr/>
            <p:nvPr/>
          </p:nvSpPr>
          <p:spPr>
            <a:xfrm>
              <a:off x="5533400" y="4634375"/>
              <a:ext cx="88850" cy="85000"/>
            </a:xfrm>
            <a:custGeom>
              <a:avLst/>
              <a:gdLst/>
              <a:ahLst/>
              <a:cxnLst/>
              <a:rect l="l" t="t" r="r" b="b"/>
              <a:pathLst>
                <a:path w="3554" h="3400" extrusionOk="0">
                  <a:moveTo>
                    <a:pt x="2289" y="1"/>
                  </a:moveTo>
                  <a:cubicBezTo>
                    <a:pt x="2092" y="1"/>
                    <a:pt x="1597" y="75"/>
                    <a:pt x="1270" y="570"/>
                  </a:cubicBezTo>
                  <a:lnTo>
                    <a:pt x="0" y="2341"/>
                  </a:lnTo>
                  <a:cubicBezTo>
                    <a:pt x="0" y="2341"/>
                    <a:pt x="266" y="2932"/>
                    <a:pt x="1181" y="3148"/>
                  </a:cubicBezTo>
                  <a:lnTo>
                    <a:pt x="1939" y="3384"/>
                  </a:lnTo>
                  <a:cubicBezTo>
                    <a:pt x="1969" y="3394"/>
                    <a:pt x="2000" y="3399"/>
                    <a:pt x="2032" y="3399"/>
                  </a:cubicBezTo>
                  <a:cubicBezTo>
                    <a:pt x="2123" y="3399"/>
                    <a:pt x="2215" y="3357"/>
                    <a:pt x="2274" y="3276"/>
                  </a:cubicBezTo>
                  <a:cubicBezTo>
                    <a:pt x="2392" y="3109"/>
                    <a:pt x="2303" y="2882"/>
                    <a:pt x="2116" y="2823"/>
                  </a:cubicBezTo>
                  <a:lnTo>
                    <a:pt x="1546" y="2646"/>
                  </a:lnTo>
                  <a:cubicBezTo>
                    <a:pt x="1467" y="2626"/>
                    <a:pt x="1417" y="2538"/>
                    <a:pt x="1457" y="2459"/>
                  </a:cubicBezTo>
                  <a:cubicBezTo>
                    <a:pt x="1472" y="2396"/>
                    <a:pt x="1533" y="2364"/>
                    <a:pt x="1591" y="2364"/>
                  </a:cubicBezTo>
                  <a:cubicBezTo>
                    <a:pt x="1606" y="2364"/>
                    <a:pt x="1620" y="2366"/>
                    <a:pt x="1634" y="2370"/>
                  </a:cubicBezTo>
                  <a:cubicBezTo>
                    <a:pt x="1900" y="2469"/>
                    <a:pt x="2510" y="2656"/>
                    <a:pt x="2510" y="2656"/>
                  </a:cubicBezTo>
                  <a:cubicBezTo>
                    <a:pt x="2545" y="2668"/>
                    <a:pt x="2580" y="2673"/>
                    <a:pt x="2615" y="2673"/>
                  </a:cubicBezTo>
                  <a:cubicBezTo>
                    <a:pt x="2758" y="2673"/>
                    <a:pt x="2893" y="2580"/>
                    <a:pt x="2933" y="2429"/>
                  </a:cubicBezTo>
                  <a:cubicBezTo>
                    <a:pt x="2992" y="2252"/>
                    <a:pt x="2893" y="2066"/>
                    <a:pt x="2707" y="2007"/>
                  </a:cubicBezTo>
                  <a:cubicBezTo>
                    <a:pt x="2707" y="2007"/>
                    <a:pt x="2156" y="1829"/>
                    <a:pt x="1890" y="1751"/>
                  </a:cubicBezTo>
                  <a:cubicBezTo>
                    <a:pt x="1811" y="1731"/>
                    <a:pt x="1771" y="1652"/>
                    <a:pt x="1801" y="1574"/>
                  </a:cubicBezTo>
                  <a:cubicBezTo>
                    <a:pt x="1824" y="1528"/>
                    <a:pt x="1870" y="1494"/>
                    <a:pt x="1921" y="1494"/>
                  </a:cubicBezTo>
                  <a:cubicBezTo>
                    <a:pt x="1936" y="1494"/>
                    <a:pt x="1952" y="1497"/>
                    <a:pt x="1968" y="1504"/>
                  </a:cubicBezTo>
                  <a:cubicBezTo>
                    <a:pt x="2244" y="1603"/>
                    <a:pt x="2874" y="1810"/>
                    <a:pt x="2874" y="1810"/>
                  </a:cubicBezTo>
                  <a:cubicBezTo>
                    <a:pt x="2906" y="1818"/>
                    <a:pt x="2938" y="1822"/>
                    <a:pt x="2970" y="1822"/>
                  </a:cubicBezTo>
                  <a:cubicBezTo>
                    <a:pt x="3122" y="1822"/>
                    <a:pt x="3258" y="1730"/>
                    <a:pt x="3307" y="1583"/>
                  </a:cubicBezTo>
                  <a:cubicBezTo>
                    <a:pt x="3366" y="1406"/>
                    <a:pt x="3258" y="1209"/>
                    <a:pt x="3081" y="1150"/>
                  </a:cubicBezTo>
                  <a:cubicBezTo>
                    <a:pt x="3081" y="1150"/>
                    <a:pt x="2530" y="983"/>
                    <a:pt x="2244" y="904"/>
                  </a:cubicBezTo>
                  <a:cubicBezTo>
                    <a:pt x="2165" y="885"/>
                    <a:pt x="2116" y="786"/>
                    <a:pt x="2145" y="708"/>
                  </a:cubicBezTo>
                  <a:cubicBezTo>
                    <a:pt x="2169" y="646"/>
                    <a:pt x="2221" y="609"/>
                    <a:pt x="2281" y="609"/>
                  </a:cubicBezTo>
                  <a:cubicBezTo>
                    <a:pt x="2298" y="609"/>
                    <a:pt x="2315" y="612"/>
                    <a:pt x="2333" y="619"/>
                  </a:cubicBezTo>
                  <a:lnTo>
                    <a:pt x="3070" y="845"/>
                  </a:lnTo>
                  <a:cubicBezTo>
                    <a:pt x="3103" y="856"/>
                    <a:pt x="3137" y="861"/>
                    <a:pt x="3170" y="861"/>
                  </a:cubicBezTo>
                  <a:cubicBezTo>
                    <a:pt x="3316" y="861"/>
                    <a:pt x="3454" y="763"/>
                    <a:pt x="3494" y="619"/>
                  </a:cubicBezTo>
                  <a:cubicBezTo>
                    <a:pt x="3553" y="441"/>
                    <a:pt x="3405" y="304"/>
                    <a:pt x="3297" y="245"/>
                  </a:cubicBezTo>
                  <a:cubicBezTo>
                    <a:pt x="2913" y="78"/>
                    <a:pt x="2372" y="8"/>
                    <a:pt x="2372" y="8"/>
                  </a:cubicBezTo>
                  <a:cubicBezTo>
                    <a:pt x="2365" y="5"/>
                    <a:pt x="2335" y="1"/>
                    <a:pt x="2289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3"/>
            <p:cNvSpPr/>
            <p:nvPr/>
          </p:nvSpPr>
          <p:spPr>
            <a:xfrm>
              <a:off x="5590225" y="4257925"/>
              <a:ext cx="39150" cy="41850"/>
            </a:xfrm>
            <a:custGeom>
              <a:avLst/>
              <a:gdLst/>
              <a:ahLst/>
              <a:cxnLst/>
              <a:rect l="l" t="t" r="r" b="b"/>
              <a:pathLst>
                <a:path w="1566" h="1674" extrusionOk="0">
                  <a:moveTo>
                    <a:pt x="1" y="0"/>
                  </a:moveTo>
                  <a:lnTo>
                    <a:pt x="906" y="1673"/>
                  </a:lnTo>
                  <a:lnTo>
                    <a:pt x="1457" y="246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3"/>
            <p:cNvSpPr/>
            <p:nvPr/>
          </p:nvSpPr>
          <p:spPr>
            <a:xfrm>
              <a:off x="5571525" y="4279275"/>
              <a:ext cx="45800" cy="35825"/>
            </a:xfrm>
            <a:custGeom>
              <a:avLst/>
              <a:gdLst/>
              <a:ahLst/>
              <a:cxnLst/>
              <a:rect l="l" t="t" r="r" b="b"/>
              <a:pathLst>
                <a:path w="1832" h="1433" extrusionOk="0">
                  <a:moveTo>
                    <a:pt x="727" y="1"/>
                  </a:moveTo>
                  <a:cubicBezTo>
                    <a:pt x="505" y="1"/>
                    <a:pt x="307" y="88"/>
                    <a:pt x="198" y="258"/>
                  </a:cubicBezTo>
                  <a:cubicBezTo>
                    <a:pt x="1" y="563"/>
                    <a:pt x="168" y="1016"/>
                    <a:pt x="572" y="1272"/>
                  </a:cubicBezTo>
                  <a:cubicBezTo>
                    <a:pt x="744" y="1379"/>
                    <a:pt x="933" y="1432"/>
                    <a:pt x="1108" y="1432"/>
                  </a:cubicBezTo>
                  <a:cubicBezTo>
                    <a:pt x="1332" y="1432"/>
                    <a:pt x="1533" y="1345"/>
                    <a:pt x="1644" y="1173"/>
                  </a:cubicBezTo>
                  <a:cubicBezTo>
                    <a:pt x="1831" y="878"/>
                    <a:pt x="1674" y="426"/>
                    <a:pt x="1270" y="170"/>
                  </a:cubicBezTo>
                  <a:cubicBezTo>
                    <a:pt x="1095" y="56"/>
                    <a:pt x="904" y="1"/>
                    <a:pt x="72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3"/>
            <p:cNvSpPr/>
            <p:nvPr/>
          </p:nvSpPr>
          <p:spPr>
            <a:xfrm>
              <a:off x="5861100" y="4454250"/>
              <a:ext cx="26850" cy="42575"/>
            </a:xfrm>
            <a:custGeom>
              <a:avLst/>
              <a:gdLst/>
              <a:ahLst/>
              <a:cxnLst/>
              <a:rect l="l" t="t" r="r" b="b"/>
              <a:pathLst>
                <a:path w="1074" h="1703" extrusionOk="0">
                  <a:moveTo>
                    <a:pt x="375" y="0"/>
                  </a:moveTo>
                  <a:cubicBezTo>
                    <a:pt x="350" y="0"/>
                    <a:pt x="328" y="13"/>
                    <a:pt x="315" y="40"/>
                  </a:cubicBezTo>
                  <a:cubicBezTo>
                    <a:pt x="306" y="59"/>
                    <a:pt x="0" y="679"/>
                    <a:pt x="945" y="1673"/>
                  </a:cubicBezTo>
                  <a:cubicBezTo>
                    <a:pt x="955" y="1693"/>
                    <a:pt x="975" y="1702"/>
                    <a:pt x="995" y="1702"/>
                  </a:cubicBezTo>
                  <a:cubicBezTo>
                    <a:pt x="1014" y="1702"/>
                    <a:pt x="1034" y="1693"/>
                    <a:pt x="1043" y="1683"/>
                  </a:cubicBezTo>
                  <a:cubicBezTo>
                    <a:pt x="1073" y="1654"/>
                    <a:pt x="1073" y="1604"/>
                    <a:pt x="1043" y="1575"/>
                  </a:cubicBezTo>
                  <a:cubicBezTo>
                    <a:pt x="177" y="659"/>
                    <a:pt x="443" y="108"/>
                    <a:pt x="443" y="108"/>
                  </a:cubicBezTo>
                  <a:cubicBezTo>
                    <a:pt x="463" y="69"/>
                    <a:pt x="443" y="29"/>
                    <a:pt x="414" y="10"/>
                  </a:cubicBezTo>
                  <a:cubicBezTo>
                    <a:pt x="401" y="3"/>
                    <a:pt x="388" y="0"/>
                    <a:pt x="375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3"/>
            <p:cNvSpPr/>
            <p:nvPr/>
          </p:nvSpPr>
          <p:spPr>
            <a:xfrm>
              <a:off x="5458375" y="4568175"/>
              <a:ext cx="29050" cy="7875"/>
            </a:xfrm>
            <a:custGeom>
              <a:avLst/>
              <a:gdLst/>
              <a:ahLst/>
              <a:cxnLst/>
              <a:rect l="l" t="t" r="r" b="b"/>
              <a:pathLst>
                <a:path w="1162" h="315" extrusionOk="0">
                  <a:moveTo>
                    <a:pt x="633" y="1"/>
                  </a:moveTo>
                  <a:cubicBezTo>
                    <a:pt x="335" y="1"/>
                    <a:pt x="68" y="141"/>
                    <a:pt x="49" y="147"/>
                  </a:cubicBezTo>
                  <a:cubicBezTo>
                    <a:pt x="20" y="167"/>
                    <a:pt x="0" y="216"/>
                    <a:pt x="20" y="246"/>
                  </a:cubicBezTo>
                  <a:cubicBezTo>
                    <a:pt x="33" y="272"/>
                    <a:pt x="59" y="285"/>
                    <a:pt x="83" y="285"/>
                  </a:cubicBezTo>
                  <a:cubicBezTo>
                    <a:pt x="96" y="285"/>
                    <a:pt x="108" y="282"/>
                    <a:pt x="118" y="275"/>
                  </a:cubicBezTo>
                  <a:cubicBezTo>
                    <a:pt x="124" y="275"/>
                    <a:pt x="370" y="141"/>
                    <a:pt x="633" y="141"/>
                  </a:cubicBezTo>
                  <a:cubicBezTo>
                    <a:pt x="772" y="141"/>
                    <a:pt x="917" y="178"/>
                    <a:pt x="1033" y="295"/>
                  </a:cubicBezTo>
                  <a:cubicBezTo>
                    <a:pt x="1053" y="314"/>
                    <a:pt x="1072" y="314"/>
                    <a:pt x="1083" y="314"/>
                  </a:cubicBezTo>
                  <a:cubicBezTo>
                    <a:pt x="1102" y="314"/>
                    <a:pt x="1122" y="314"/>
                    <a:pt x="1142" y="295"/>
                  </a:cubicBezTo>
                  <a:cubicBezTo>
                    <a:pt x="1161" y="265"/>
                    <a:pt x="1161" y="226"/>
                    <a:pt x="1142" y="196"/>
                  </a:cubicBezTo>
                  <a:cubicBezTo>
                    <a:pt x="990" y="48"/>
                    <a:pt x="806" y="1"/>
                    <a:pt x="633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6" name="Google Shape;4766;p33"/>
          <p:cNvSpPr/>
          <p:nvPr/>
        </p:nvSpPr>
        <p:spPr>
          <a:xfrm>
            <a:off x="1641544" y="769675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8" name="Google Shape;4768;p33"/>
          <p:cNvSpPr/>
          <p:nvPr/>
        </p:nvSpPr>
        <p:spPr>
          <a:xfrm>
            <a:off x="5615006" y="838262"/>
            <a:ext cx="1149796" cy="3939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4420;p28">
            <a:extLst>
              <a:ext uri="{FF2B5EF4-FFF2-40B4-BE49-F238E27FC236}">
                <a16:creationId xmlns:a16="http://schemas.microsoft.com/office/drawing/2014/main" id="{CD4B790D-7503-CF4A-AC7D-B454A2FBE5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64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3 Main portals</a:t>
            </a:r>
            <a:endParaRPr lang="en-GB" sz="3200" dirty="0">
              <a:solidFill>
                <a:schemeClr val="dk2"/>
              </a:solidFill>
            </a:endParaRPr>
          </a:p>
        </p:txBody>
      </p:sp>
      <p:sp>
        <p:nvSpPr>
          <p:cNvPr id="64" name="Google Shape;4511;p30">
            <a:extLst>
              <a:ext uri="{FF2B5EF4-FFF2-40B4-BE49-F238E27FC236}">
                <a16:creationId xmlns:a16="http://schemas.microsoft.com/office/drawing/2014/main" id="{22E89C74-75EB-5147-93CB-8D26B7F1C6F7}"/>
              </a:ext>
            </a:extLst>
          </p:cNvPr>
          <p:cNvSpPr/>
          <p:nvPr/>
        </p:nvSpPr>
        <p:spPr>
          <a:xfrm>
            <a:off x="984278" y="2635250"/>
            <a:ext cx="22080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512;p30">
            <a:extLst>
              <a:ext uri="{FF2B5EF4-FFF2-40B4-BE49-F238E27FC236}">
                <a16:creationId xmlns:a16="http://schemas.microsoft.com/office/drawing/2014/main" id="{16ADF72D-3FD3-F348-A270-9286C8B13472}"/>
              </a:ext>
            </a:extLst>
          </p:cNvPr>
          <p:cNvSpPr/>
          <p:nvPr/>
        </p:nvSpPr>
        <p:spPr>
          <a:xfrm>
            <a:off x="3475653" y="2635250"/>
            <a:ext cx="22080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513;p30">
            <a:extLst>
              <a:ext uri="{FF2B5EF4-FFF2-40B4-BE49-F238E27FC236}">
                <a16:creationId xmlns:a16="http://schemas.microsoft.com/office/drawing/2014/main" id="{88DEE605-D637-144B-9E27-E6A8606D2ADC}"/>
              </a:ext>
            </a:extLst>
          </p:cNvPr>
          <p:cNvSpPr/>
          <p:nvPr/>
        </p:nvSpPr>
        <p:spPr>
          <a:xfrm>
            <a:off x="5958378" y="2616168"/>
            <a:ext cx="22080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516;p30">
            <a:extLst>
              <a:ext uri="{FF2B5EF4-FFF2-40B4-BE49-F238E27FC236}">
                <a16:creationId xmlns:a16="http://schemas.microsoft.com/office/drawing/2014/main" id="{8A18796A-677C-1447-9D12-DF55D13EF29F}"/>
              </a:ext>
            </a:extLst>
          </p:cNvPr>
          <p:cNvSpPr txBox="1">
            <a:spLocks/>
          </p:cNvSpPr>
          <p:nvPr/>
        </p:nvSpPr>
        <p:spPr>
          <a:xfrm>
            <a:off x="1047428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dirty="0"/>
          </a:p>
        </p:txBody>
      </p:sp>
      <p:grpSp>
        <p:nvGrpSpPr>
          <p:cNvPr id="73" name="Google Shape;4521;p30">
            <a:extLst>
              <a:ext uri="{FF2B5EF4-FFF2-40B4-BE49-F238E27FC236}">
                <a16:creationId xmlns:a16="http://schemas.microsoft.com/office/drawing/2014/main" id="{B1D553CD-F780-4D41-81FF-23523EF1A380}"/>
              </a:ext>
            </a:extLst>
          </p:cNvPr>
          <p:cNvGrpSpPr/>
          <p:nvPr/>
        </p:nvGrpSpPr>
        <p:grpSpPr>
          <a:xfrm>
            <a:off x="1791471" y="1643045"/>
            <a:ext cx="593604" cy="593563"/>
            <a:chOff x="1277597" y="2810046"/>
            <a:chExt cx="331234" cy="331211"/>
          </a:xfrm>
        </p:grpSpPr>
        <p:sp>
          <p:nvSpPr>
            <p:cNvPr id="74" name="Google Shape;4522;p30">
              <a:extLst>
                <a:ext uri="{FF2B5EF4-FFF2-40B4-BE49-F238E27FC236}">
                  <a16:creationId xmlns:a16="http://schemas.microsoft.com/office/drawing/2014/main" id="{77A8891F-21B6-1644-BF66-B3EB7CFE0723}"/>
                </a:ext>
              </a:extLst>
            </p:cNvPr>
            <p:cNvSpPr/>
            <p:nvPr/>
          </p:nvSpPr>
          <p:spPr>
            <a:xfrm>
              <a:off x="1375095" y="2810046"/>
              <a:ext cx="45313" cy="45313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16" y="1964"/>
                  </a:lnTo>
                  <a:lnTo>
                    <a:pt x="1678" y="1692"/>
                  </a:lnTo>
                  <a:lnTo>
                    <a:pt x="1964" y="982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23;p30">
              <a:extLst>
                <a:ext uri="{FF2B5EF4-FFF2-40B4-BE49-F238E27FC236}">
                  <a16:creationId xmlns:a16="http://schemas.microsoft.com/office/drawing/2014/main" id="{A17D5F25-7880-B448-8FD9-908C6833E0E1}"/>
                </a:ext>
              </a:extLst>
            </p:cNvPr>
            <p:cNvSpPr/>
            <p:nvPr/>
          </p:nvSpPr>
          <p:spPr>
            <a:xfrm>
              <a:off x="1413767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680" y="1964"/>
                  </a:lnTo>
                  <a:lnTo>
                    <a:pt x="1269" y="1692"/>
                  </a:lnTo>
                  <a:lnTo>
                    <a:pt x="1556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24;p30">
              <a:extLst>
                <a:ext uri="{FF2B5EF4-FFF2-40B4-BE49-F238E27FC236}">
                  <a16:creationId xmlns:a16="http://schemas.microsoft.com/office/drawing/2014/main" id="{0276BE5A-F615-614E-9130-45646B6890A7}"/>
                </a:ext>
              </a:extLst>
            </p:cNvPr>
            <p:cNvSpPr/>
            <p:nvPr/>
          </p:nvSpPr>
          <p:spPr>
            <a:xfrm>
              <a:off x="1443030" y="2810046"/>
              <a:ext cx="35881" cy="45313"/>
            </a:xfrm>
            <a:custGeom>
              <a:avLst/>
              <a:gdLst/>
              <a:ahLst/>
              <a:cxnLst/>
              <a:rect l="l" t="t" r="r" b="b"/>
              <a:pathLst>
                <a:path w="1556" h="1965" extrusionOk="0">
                  <a:moveTo>
                    <a:pt x="0" y="1"/>
                  </a:moveTo>
                  <a:lnTo>
                    <a:pt x="0" y="1692"/>
                  </a:lnTo>
                  <a:lnTo>
                    <a:pt x="679" y="1964"/>
                  </a:lnTo>
                  <a:lnTo>
                    <a:pt x="1269" y="1692"/>
                  </a:lnTo>
                  <a:lnTo>
                    <a:pt x="1555" y="801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25;p30">
              <a:extLst>
                <a:ext uri="{FF2B5EF4-FFF2-40B4-BE49-F238E27FC236}">
                  <a16:creationId xmlns:a16="http://schemas.microsoft.com/office/drawing/2014/main" id="{378F2E7F-3558-C740-A0E8-7A4511025FBB}"/>
                </a:ext>
              </a:extLst>
            </p:cNvPr>
            <p:cNvSpPr/>
            <p:nvPr/>
          </p:nvSpPr>
          <p:spPr>
            <a:xfrm>
              <a:off x="1472270" y="2810046"/>
              <a:ext cx="39041" cy="45313"/>
            </a:xfrm>
            <a:custGeom>
              <a:avLst/>
              <a:gdLst/>
              <a:ahLst/>
              <a:cxnLst/>
              <a:rect l="l" t="t" r="r" b="b"/>
              <a:pathLst>
                <a:path w="1693" h="1965" extrusionOk="0">
                  <a:moveTo>
                    <a:pt x="1" y="1"/>
                  </a:moveTo>
                  <a:lnTo>
                    <a:pt x="1" y="1692"/>
                  </a:lnTo>
                  <a:lnTo>
                    <a:pt x="861" y="1964"/>
                  </a:lnTo>
                  <a:lnTo>
                    <a:pt x="1692" y="1692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26;p30">
              <a:extLst>
                <a:ext uri="{FF2B5EF4-FFF2-40B4-BE49-F238E27FC236}">
                  <a16:creationId xmlns:a16="http://schemas.microsoft.com/office/drawing/2014/main" id="{5CD69DF3-34A8-9A4D-B58D-048300EFA762}"/>
                </a:ext>
              </a:extLst>
            </p:cNvPr>
            <p:cNvSpPr/>
            <p:nvPr/>
          </p:nvSpPr>
          <p:spPr>
            <a:xfrm>
              <a:off x="1327038" y="2861931"/>
              <a:ext cx="116015" cy="97198"/>
            </a:xfrm>
            <a:custGeom>
              <a:avLst/>
              <a:gdLst/>
              <a:ahLst/>
              <a:cxnLst/>
              <a:rect l="l" t="t" r="r" b="b"/>
              <a:pathLst>
                <a:path w="5031" h="4215" extrusionOk="0">
                  <a:moveTo>
                    <a:pt x="2719" y="1"/>
                  </a:moveTo>
                  <a:lnTo>
                    <a:pt x="741" y="288"/>
                  </a:lnTo>
                  <a:lnTo>
                    <a:pt x="121" y="1964"/>
                  </a:lnTo>
                  <a:lnTo>
                    <a:pt x="1" y="3927"/>
                  </a:lnTo>
                  <a:lnTo>
                    <a:pt x="2523" y="4215"/>
                  </a:lnTo>
                  <a:lnTo>
                    <a:pt x="5030" y="3927"/>
                  </a:lnTo>
                  <a:lnTo>
                    <a:pt x="5030" y="288"/>
                  </a:lnTo>
                  <a:lnTo>
                    <a:pt x="2719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27;p30">
              <a:extLst>
                <a:ext uri="{FF2B5EF4-FFF2-40B4-BE49-F238E27FC236}">
                  <a16:creationId xmlns:a16="http://schemas.microsoft.com/office/drawing/2014/main" id="{DDF8A335-7B9B-C641-B1B9-2DE25B68C09F}"/>
                </a:ext>
              </a:extLst>
            </p:cNvPr>
            <p:cNvSpPr/>
            <p:nvPr/>
          </p:nvSpPr>
          <p:spPr>
            <a:xfrm>
              <a:off x="1443030" y="2861931"/>
              <a:ext cx="116338" cy="97198"/>
            </a:xfrm>
            <a:custGeom>
              <a:avLst/>
              <a:gdLst/>
              <a:ahLst/>
              <a:cxnLst/>
              <a:rect l="l" t="t" r="r" b="b"/>
              <a:pathLst>
                <a:path w="5045" h="4215" extrusionOk="0">
                  <a:moveTo>
                    <a:pt x="2190" y="1"/>
                  </a:moveTo>
                  <a:lnTo>
                    <a:pt x="0" y="288"/>
                  </a:lnTo>
                  <a:lnTo>
                    <a:pt x="0" y="3927"/>
                  </a:lnTo>
                  <a:lnTo>
                    <a:pt x="2522" y="4215"/>
                  </a:lnTo>
                  <a:lnTo>
                    <a:pt x="5045" y="3927"/>
                  </a:lnTo>
                  <a:lnTo>
                    <a:pt x="4893" y="1768"/>
                  </a:lnTo>
                  <a:lnTo>
                    <a:pt x="4304" y="288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28;p30">
              <a:extLst>
                <a:ext uri="{FF2B5EF4-FFF2-40B4-BE49-F238E27FC236}">
                  <a16:creationId xmlns:a16="http://schemas.microsoft.com/office/drawing/2014/main" id="{63E9D927-964A-4E48-9A3F-D265CE0CDEE7}"/>
                </a:ext>
              </a:extLst>
            </p:cNvPr>
            <p:cNvSpPr/>
            <p:nvPr/>
          </p:nvSpPr>
          <p:spPr>
            <a:xfrm>
              <a:off x="1287329" y="2897813"/>
              <a:ext cx="32445" cy="19532"/>
            </a:xfrm>
            <a:custGeom>
              <a:avLst/>
              <a:gdLst/>
              <a:ahLst/>
              <a:cxnLst/>
              <a:rect l="l" t="t" r="r" b="b"/>
              <a:pathLst>
                <a:path w="1407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164" y="846"/>
                  </a:lnTo>
                  <a:lnTo>
                    <a:pt x="1406" y="559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29;p30">
              <a:extLst>
                <a:ext uri="{FF2B5EF4-FFF2-40B4-BE49-F238E27FC236}">
                  <a16:creationId xmlns:a16="http://schemas.microsoft.com/office/drawing/2014/main" id="{DB19208D-4CA9-1347-8A60-67679F185C22}"/>
                </a:ext>
              </a:extLst>
            </p:cNvPr>
            <p:cNvSpPr/>
            <p:nvPr/>
          </p:nvSpPr>
          <p:spPr>
            <a:xfrm>
              <a:off x="1560036" y="2897813"/>
              <a:ext cx="39041" cy="19532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347" y="1"/>
                  </a:moveTo>
                  <a:lnTo>
                    <a:pt x="1" y="273"/>
                  </a:lnTo>
                  <a:lnTo>
                    <a:pt x="514" y="846"/>
                  </a:lnTo>
                  <a:lnTo>
                    <a:pt x="1692" y="846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30;p30">
              <a:extLst>
                <a:ext uri="{FF2B5EF4-FFF2-40B4-BE49-F238E27FC236}">
                  <a16:creationId xmlns:a16="http://schemas.microsoft.com/office/drawing/2014/main" id="{590EF386-CE4B-804B-ADD9-D3FF0F653BC2}"/>
                </a:ext>
              </a:extLst>
            </p:cNvPr>
            <p:cNvSpPr/>
            <p:nvPr/>
          </p:nvSpPr>
          <p:spPr>
            <a:xfrm>
              <a:off x="1307206" y="2849064"/>
              <a:ext cx="142442" cy="110065"/>
            </a:xfrm>
            <a:custGeom>
              <a:avLst/>
              <a:gdLst/>
              <a:ahLst/>
              <a:cxnLst/>
              <a:rect l="l" t="t" r="r" b="b"/>
              <a:pathLst>
                <a:path w="6177" h="4773" extrusionOk="0">
                  <a:moveTo>
                    <a:pt x="906" y="0"/>
                  </a:moveTo>
                  <a:lnTo>
                    <a:pt x="0" y="4485"/>
                  </a:lnTo>
                  <a:lnTo>
                    <a:pt x="407" y="4773"/>
                  </a:lnTo>
                  <a:lnTo>
                    <a:pt x="861" y="4485"/>
                  </a:lnTo>
                  <a:lnTo>
                    <a:pt x="1601" y="846"/>
                  </a:lnTo>
                  <a:lnTo>
                    <a:pt x="5890" y="846"/>
                  </a:lnTo>
                  <a:lnTo>
                    <a:pt x="6177" y="498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31;p30">
              <a:extLst>
                <a:ext uri="{FF2B5EF4-FFF2-40B4-BE49-F238E27FC236}">
                  <a16:creationId xmlns:a16="http://schemas.microsoft.com/office/drawing/2014/main" id="{F47B395C-3C9E-E048-96DF-1DBE0E07F348}"/>
                </a:ext>
              </a:extLst>
            </p:cNvPr>
            <p:cNvSpPr/>
            <p:nvPr/>
          </p:nvSpPr>
          <p:spPr>
            <a:xfrm>
              <a:off x="1443030" y="2849064"/>
              <a:ext cx="136169" cy="110065"/>
            </a:xfrm>
            <a:custGeom>
              <a:avLst/>
              <a:gdLst/>
              <a:ahLst/>
              <a:cxnLst/>
              <a:rect l="l" t="t" r="r" b="b"/>
              <a:pathLst>
                <a:path w="5905" h="4773" extrusionOk="0">
                  <a:moveTo>
                    <a:pt x="0" y="0"/>
                  </a:moveTo>
                  <a:lnTo>
                    <a:pt x="0" y="846"/>
                  </a:lnTo>
                  <a:lnTo>
                    <a:pt x="4304" y="846"/>
                  </a:lnTo>
                  <a:lnTo>
                    <a:pt x="5045" y="4485"/>
                  </a:lnTo>
                  <a:lnTo>
                    <a:pt x="5498" y="4773"/>
                  </a:lnTo>
                  <a:lnTo>
                    <a:pt x="5905" y="4485"/>
                  </a:lnTo>
                  <a:lnTo>
                    <a:pt x="499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32;p30">
              <a:extLst>
                <a:ext uri="{FF2B5EF4-FFF2-40B4-BE49-F238E27FC236}">
                  <a16:creationId xmlns:a16="http://schemas.microsoft.com/office/drawing/2014/main" id="{E89AC8D3-8885-224E-AEB1-FF5A4DF37C21}"/>
                </a:ext>
              </a:extLst>
            </p:cNvPr>
            <p:cNvSpPr/>
            <p:nvPr/>
          </p:nvSpPr>
          <p:spPr>
            <a:xfrm>
              <a:off x="1443353" y="2907567"/>
              <a:ext cx="97198" cy="51562"/>
            </a:xfrm>
            <a:custGeom>
              <a:avLst/>
              <a:gdLst/>
              <a:ahLst/>
              <a:cxnLst/>
              <a:rect l="l" t="t" r="r" b="b"/>
              <a:pathLst>
                <a:path w="4215" h="2236" extrusionOk="0">
                  <a:moveTo>
                    <a:pt x="2101" y="1"/>
                  </a:moveTo>
                  <a:cubicBezTo>
                    <a:pt x="998" y="1"/>
                    <a:pt x="77" y="861"/>
                    <a:pt x="1" y="1948"/>
                  </a:cubicBezTo>
                  <a:lnTo>
                    <a:pt x="424" y="2236"/>
                  </a:lnTo>
                  <a:lnTo>
                    <a:pt x="847" y="1948"/>
                  </a:lnTo>
                  <a:cubicBezTo>
                    <a:pt x="923" y="1330"/>
                    <a:pt x="1466" y="831"/>
                    <a:pt x="2101" y="831"/>
                  </a:cubicBezTo>
                  <a:cubicBezTo>
                    <a:pt x="2749" y="831"/>
                    <a:pt x="3293" y="1330"/>
                    <a:pt x="3369" y="1948"/>
                  </a:cubicBezTo>
                  <a:lnTo>
                    <a:pt x="3807" y="2236"/>
                  </a:lnTo>
                  <a:lnTo>
                    <a:pt x="4215" y="1948"/>
                  </a:lnTo>
                  <a:cubicBezTo>
                    <a:pt x="4139" y="861"/>
                    <a:pt x="3218" y="1"/>
                    <a:pt x="2101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33;p30">
              <a:extLst>
                <a:ext uri="{FF2B5EF4-FFF2-40B4-BE49-F238E27FC236}">
                  <a16:creationId xmlns:a16="http://schemas.microsoft.com/office/drawing/2014/main" id="{478E9BE7-E7DD-5D4B-83BB-2DB4C865C074}"/>
                </a:ext>
              </a:extLst>
            </p:cNvPr>
            <p:cNvSpPr/>
            <p:nvPr/>
          </p:nvSpPr>
          <p:spPr>
            <a:xfrm>
              <a:off x="1277597" y="2952488"/>
              <a:ext cx="172051" cy="107644"/>
            </a:xfrm>
            <a:custGeom>
              <a:avLst/>
              <a:gdLst/>
              <a:ahLst/>
              <a:cxnLst/>
              <a:rect l="l" t="t" r="r" b="b"/>
              <a:pathLst>
                <a:path w="7461" h="4668" extrusionOk="0">
                  <a:moveTo>
                    <a:pt x="1284" y="0"/>
                  </a:moveTo>
                  <a:lnTo>
                    <a:pt x="0" y="2160"/>
                  </a:lnTo>
                  <a:lnTo>
                    <a:pt x="0" y="4380"/>
                  </a:lnTo>
                  <a:lnTo>
                    <a:pt x="2114" y="4667"/>
                  </a:lnTo>
                  <a:lnTo>
                    <a:pt x="4244" y="4380"/>
                  </a:lnTo>
                  <a:lnTo>
                    <a:pt x="7174" y="1843"/>
                  </a:lnTo>
                  <a:lnTo>
                    <a:pt x="7461" y="922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34;p30">
              <a:extLst>
                <a:ext uri="{FF2B5EF4-FFF2-40B4-BE49-F238E27FC236}">
                  <a16:creationId xmlns:a16="http://schemas.microsoft.com/office/drawing/2014/main" id="{14F52426-0466-304D-8063-02715861B5DB}"/>
                </a:ext>
              </a:extLst>
            </p:cNvPr>
            <p:cNvSpPr/>
            <p:nvPr/>
          </p:nvSpPr>
          <p:spPr>
            <a:xfrm>
              <a:off x="1443030" y="2952488"/>
              <a:ext cx="165801" cy="107644"/>
            </a:xfrm>
            <a:custGeom>
              <a:avLst/>
              <a:gdLst/>
              <a:ahLst/>
              <a:cxnLst/>
              <a:rect l="l" t="t" r="r" b="b"/>
              <a:pathLst>
                <a:path w="7190" h="4668" extrusionOk="0">
                  <a:moveTo>
                    <a:pt x="0" y="0"/>
                  </a:moveTo>
                  <a:lnTo>
                    <a:pt x="0" y="1843"/>
                  </a:lnTo>
                  <a:lnTo>
                    <a:pt x="2975" y="4380"/>
                  </a:lnTo>
                  <a:lnTo>
                    <a:pt x="5075" y="4667"/>
                  </a:lnTo>
                  <a:lnTo>
                    <a:pt x="7189" y="4380"/>
                  </a:lnTo>
                  <a:lnTo>
                    <a:pt x="7189" y="2160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35;p30">
              <a:extLst>
                <a:ext uri="{FF2B5EF4-FFF2-40B4-BE49-F238E27FC236}">
                  <a16:creationId xmlns:a16="http://schemas.microsoft.com/office/drawing/2014/main" id="{128204E2-3829-D44F-8508-2779BB17774C}"/>
                </a:ext>
              </a:extLst>
            </p:cNvPr>
            <p:cNvSpPr/>
            <p:nvPr/>
          </p:nvSpPr>
          <p:spPr>
            <a:xfrm>
              <a:off x="1316592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0" y="1"/>
                  </a:moveTo>
                  <a:lnTo>
                    <a:pt x="0" y="846"/>
                  </a:lnTo>
                  <a:lnTo>
                    <a:pt x="1269" y="84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36;p30">
              <a:extLst>
                <a:ext uri="{FF2B5EF4-FFF2-40B4-BE49-F238E27FC236}">
                  <a16:creationId xmlns:a16="http://schemas.microsoft.com/office/drawing/2014/main" id="{A18ED522-C423-7F4D-84B7-D6EAFD0562CF}"/>
                </a:ext>
              </a:extLst>
            </p:cNvPr>
            <p:cNvSpPr/>
            <p:nvPr/>
          </p:nvSpPr>
          <p:spPr>
            <a:xfrm>
              <a:off x="1540527" y="3004719"/>
              <a:ext cx="29286" cy="19532"/>
            </a:xfrm>
            <a:custGeom>
              <a:avLst/>
              <a:gdLst/>
              <a:ahLst/>
              <a:cxnLst/>
              <a:rect l="l" t="t" r="r" b="b"/>
              <a:pathLst>
                <a:path w="1270" h="847" extrusionOk="0">
                  <a:moveTo>
                    <a:pt x="1" y="1"/>
                  </a:moveTo>
                  <a:lnTo>
                    <a:pt x="1" y="846"/>
                  </a:lnTo>
                  <a:lnTo>
                    <a:pt x="1270" y="846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37;p30">
              <a:extLst>
                <a:ext uri="{FF2B5EF4-FFF2-40B4-BE49-F238E27FC236}">
                  <a16:creationId xmlns:a16="http://schemas.microsoft.com/office/drawing/2014/main" id="{061B40E4-85F7-3043-8D87-4201CCC0F86B}"/>
                </a:ext>
              </a:extLst>
            </p:cNvPr>
            <p:cNvSpPr/>
            <p:nvPr/>
          </p:nvSpPr>
          <p:spPr>
            <a:xfrm>
              <a:off x="1375464" y="2994964"/>
              <a:ext cx="74184" cy="65168"/>
            </a:xfrm>
            <a:custGeom>
              <a:avLst/>
              <a:gdLst/>
              <a:ahLst/>
              <a:cxnLst/>
              <a:rect l="l" t="t" r="r" b="b"/>
              <a:pathLst>
                <a:path w="3217" h="2826" extrusionOk="0">
                  <a:moveTo>
                    <a:pt x="1239" y="1"/>
                  </a:moveTo>
                  <a:lnTo>
                    <a:pt x="0" y="2538"/>
                  </a:lnTo>
                  <a:lnTo>
                    <a:pt x="1616" y="2825"/>
                  </a:lnTo>
                  <a:lnTo>
                    <a:pt x="2930" y="2538"/>
                  </a:lnTo>
                  <a:lnTo>
                    <a:pt x="3217" y="1194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38;p30">
              <a:extLst>
                <a:ext uri="{FF2B5EF4-FFF2-40B4-BE49-F238E27FC236}">
                  <a16:creationId xmlns:a16="http://schemas.microsoft.com/office/drawing/2014/main" id="{1F326DA6-1789-4042-AB17-7545341F04D0}"/>
                </a:ext>
              </a:extLst>
            </p:cNvPr>
            <p:cNvSpPr/>
            <p:nvPr/>
          </p:nvSpPr>
          <p:spPr>
            <a:xfrm>
              <a:off x="1443030" y="2994964"/>
              <a:ext cx="68603" cy="65168"/>
            </a:xfrm>
            <a:custGeom>
              <a:avLst/>
              <a:gdLst/>
              <a:ahLst/>
              <a:cxnLst/>
              <a:rect l="l" t="t" r="r" b="b"/>
              <a:pathLst>
                <a:path w="2975" h="2826" extrusionOk="0">
                  <a:moveTo>
                    <a:pt x="0" y="1"/>
                  </a:moveTo>
                  <a:lnTo>
                    <a:pt x="0" y="2538"/>
                  </a:lnTo>
                  <a:lnTo>
                    <a:pt x="1495" y="2825"/>
                  </a:lnTo>
                  <a:lnTo>
                    <a:pt x="2975" y="2538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39;p30">
              <a:extLst>
                <a:ext uri="{FF2B5EF4-FFF2-40B4-BE49-F238E27FC236}">
                  <a16:creationId xmlns:a16="http://schemas.microsoft.com/office/drawing/2014/main" id="{7A371F0E-7B5B-534E-8D60-2976CA6E68ED}"/>
                </a:ext>
              </a:extLst>
            </p:cNvPr>
            <p:cNvSpPr/>
            <p:nvPr/>
          </p:nvSpPr>
          <p:spPr>
            <a:xfrm>
              <a:off x="1277597" y="3053468"/>
              <a:ext cx="172051" cy="35927"/>
            </a:xfrm>
            <a:custGeom>
              <a:avLst/>
              <a:gdLst/>
              <a:ahLst/>
              <a:cxnLst/>
              <a:rect l="l" t="t" r="r" b="b"/>
              <a:pathLst>
                <a:path w="7461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731" y="1557"/>
                  </a:lnTo>
                  <a:lnTo>
                    <a:pt x="7174" y="1269"/>
                  </a:lnTo>
                  <a:lnTo>
                    <a:pt x="7461" y="635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40;p30">
              <a:extLst>
                <a:ext uri="{FF2B5EF4-FFF2-40B4-BE49-F238E27FC236}">
                  <a16:creationId xmlns:a16="http://schemas.microsoft.com/office/drawing/2014/main" id="{725CC7A6-61A0-C443-9535-D1C5036D3410}"/>
                </a:ext>
              </a:extLst>
            </p:cNvPr>
            <p:cNvSpPr/>
            <p:nvPr/>
          </p:nvSpPr>
          <p:spPr>
            <a:xfrm>
              <a:off x="1443030" y="3053468"/>
              <a:ext cx="165801" cy="35927"/>
            </a:xfrm>
            <a:custGeom>
              <a:avLst/>
              <a:gdLst/>
              <a:ahLst/>
              <a:cxnLst/>
              <a:rect l="l" t="t" r="r" b="b"/>
              <a:pathLst>
                <a:path w="7190" h="1558" extrusionOk="0">
                  <a:moveTo>
                    <a:pt x="0" y="1"/>
                  </a:moveTo>
                  <a:lnTo>
                    <a:pt x="0" y="1269"/>
                  </a:lnTo>
                  <a:lnTo>
                    <a:pt x="3897" y="1557"/>
                  </a:lnTo>
                  <a:lnTo>
                    <a:pt x="7189" y="1269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41;p30">
              <a:extLst>
                <a:ext uri="{FF2B5EF4-FFF2-40B4-BE49-F238E27FC236}">
                  <a16:creationId xmlns:a16="http://schemas.microsoft.com/office/drawing/2014/main" id="{FD5A6673-3A61-8440-AEAA-F9B5A1A71749}"/>
                </a:ext>
              </a:extLst>
            </p:cNvPr>
            <p:cNvSpPr/>
            <p:nvPr/>
          </p:nvSpPr>
          <p:spPr>
            <a:xfrm>
              <a:off x="130683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6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42;p30">
              <a:extLst>
                <a:ext uri="{FF2B5EF4-FFF2-40B4-BE49-F238E27FC236}">
                  <a16:creationId xmlns:a16="http://schemas.microsoft.com/office/drawing/2014/main" id="{4ECD5019-63BE-5E4F-BE5D-1DDC1836661C}"/>
                </a:ext>
              </a:extLst>
            </p:cNvPr>
            <p:cNvSpPr/>
            <p:nvPr/>
          </p:nvSpPr>
          <p:spPr>
            <a:xfrm>
              <a:off x="1540527" y="3095967"/>
              <a:ext cx="39041" cy="45290"/>
            </a:xfrm>
            <a:custGeom>
              <a:avLst/>
              <a:gdLst/>
              <a:ahLst/>
              <a:cxnLst/>
              <a:rect l="l" t="t" r="r" b="b"/>
              <a:pathLst>
                <a:path w="1693" h="1964" extrusionOk="0">
                  <a:moveTo>
                    <a:pt x="847" y="0"/>
                  </a:moveTo>
                  <a:lnTo>
                    <a:pt x="1" y="272"/>
                  </a:lnTo>
                  <a:lnTo>
                    <a:pt x="1" y="1964"/>
                  </a:lnTo>
                  <a:lnTo>
                    <a:pt x="1692" y="1964"/>
                  </a:lnTo>
                  <a:lnTo>
                    <a:pt x="1692" y="272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43;p30">
              <a:extLst>
                <a:ext uri="{FF2B5EF4-FFF2-40B4-BE49-F238E27FC236}">
                  <a16:creationId xmlns:a16="http://schemas.microsoft.com/office/drawing/2014/main" id="{A7D6675B-4F04-E944-9FC4-A5A28990A480}"/>
                </a:ext>
              </a:extLst>
            </p:cNvPr>
            <p:cNvSpPr/>
            <p:nvPr/>
          </p:nvSpPr>
          <p:spPr>
            <a:xfrm>
              <a:off x="1277597" y="3082731"/>
              <a:ext cx="172051" cy="19532"/>
            </a:xfrm>
            <a:custGeom>
              <a:avLst/>
              <a:gdLst/>
              <a:ahLst/>
              <a:cxnLst/>
              <a:rect l="l" t="t" r="r" b="b"/>
              <a:pathLst>
                <a:path w="7461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74" y="846"/>
                  </a:lnTo>
                  <a:lnTo>
                    <a:pt x="7461" y="423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44;p30">
              <a:extLst>
                <a:ext uri="{FF2B5EF4-FFF2-40B4-BE49-F238E27FC236}">
                  <a16:creationId xmlns:a16="http://schemas.microsoft.com/office/drawing/2014/main" id="{8E2B47C2-5619-9647-87E4-7180CCD0BF1C}"/>
                </a:ext>
              </a:extLst>
            </p:cNvPr>
            <p:cNvSpPr/>
            <p:nvPr/>
          </p:nvSpPr>
          <p:spPr>
            <a:xfrm>
              <a:off x="1443030" y="3082731"/>
              <a:ext cx="165801" cy="19532"/>
            </a:xfrm>
            <a:custGeom>
              <a:avLst/>
              <a:gdLst/>
              <a:ahLst/>
              <a:cxnLst/>
              <a:rect l="l" t="t" r="r" b="b"/>
              <a:pathLst>
                <a:path w="7190" h="847" extrusionOk="0">
                  <a:moveTo>
                    <a:pt x="0" y="0"/>
                  </a:moveTo>
                  <a:lnTo>
                    <a:pt x="0" y="846"/>
                  </a:lnTo>
                  <a:lnTo>
                    <a:pt x="7189" y="846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4545;p30">
            <a:extLst>
              <a:ext uri="{FF2B5EF4-FFF2-40B4-BE49-F238E27FC236}">
                <a16:creationId xmlns:a16="http://schemas.microsoft.com/office/drawing/2014/main" id="{454CE12C-4B95-EC49-ADCE-5F98F3831202}"/>
              </a:ext>
            </a:extLst>
          </p:cNvPr>
          <p:cNvGrpSpPr/>
          <p:nvPr/>
        </p:nvGrpSpPr>
        <p:grpSpPr>
          <a:xfrm>
            <a:off x="6764802" y="1695116"/>
            <a:ext cx="593604" cy="593604"/>
            <a:chOff x="1277597" y="3428907"/>
            <a:chExt cx="331234" cy="331234"/>
          </a:xfrm>
        </p:grpSpPr>
        <p:sp>
          <p:nvSpPr>
            <p:cNvPr id="98" name="Google Shape;4546;p30">
              <a:extLst>
                <a:ext uri="{FF2B5EF4-FFF2-40B4-BE49-F238E27FC236}">
                  <a16:creationId xmlns:a16="http://schemas.microsoft.com/office/drawing/2014/main" id="{42621A84-3D5F-6E4B-8F6A-4272016D295F}"/>
                </a:ext>
              </a:extLst>
            </p:cNvPr>
            <p:cNvSpPr/>
            <p:nvPr/>
          </p:nvSpPr>
          <p:spPr>
            <a:xfrm>
              <a:off x="1491779" y="3545914"/>
              <a:ext cx="58526" cy="214227"/>
            </a:xfrm>
            <a:custGeom>
              <a:avLst/>
              <a:gdLst/>
              <a:ahLst/>
              <a:cxnLst/>
              <a:rect l="l" t="t" r="r" b="b"/>
              <a:pathLst>
                <a:path w="2538" h="9290" extrusionOk="0">
                  <a:moveTo>
                    <a:pt x="1" y="1"/>
                  </a:moveTo>
                  <a:lnTo>
                    <a:pt x="1" y="9289"/>
                  </a:lnTo>
                  <a:lnTo>
                    <a:pt x="2538" y="928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547;p30">
              <a:extLst>
                <a:ext uri="{FF2B5EF4-FFF2-40B4-BE49-F238E27FC236}">
                  <a16:creationId xmlns:a16="http://schemas.microsoft.com/office/drawing/2014/main" id="{783B59C5-AD95-5347-A6E3-B0487E3F15EB}"/>
                </a:ext>
              </a:extLst>
            </p:cNvPr>
            <p:cNvSpPr/>
            <p:nvPr/>
          </p:nvSpPr>
          <p:spPr>
            <a:xfrm>
              <a:off x="1550282" y="3545914"/>
              <a:ext cx="58549" cy="214227"/>
            </a:xfrm>
            <a:custGeom>
              <a:avLst/>
              <a:gdLst/>
              <a:ahLst/>
              <a:cxnLst/>
              <a:rect l="l" t="t" r="r" b="b"/>
              <a:pathLst>
                <a:path w="2539" h="9290" extrusionOk="0">
                  <a:moveTo>
                    <a:pt x="1" y="1"/>
                  </a:moveTo>
                  <a:lnTo>
                    <a:pt x="1" y="9289"/>
                  </a:lnTo>
                  <a:lnTo>
                    <a:pt x="2538" y="928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548;p30">
              <a:extLst>
                <a:ext uri="{FF2B5EF4-FFF2-40B4-BE49-F238E27FC236}">
                  <a16:creationId xmlns:a16="http://schemas.microsoft.com/office/drawing/2014/main" id="{6678F7CD-DA34-0A4C-9ACB-D6B4A6975E72}"/>
                </a:ext>
              </a:extLst>
            </p:cNvPr>
            <p:cNvSpPr/>
            <p:nvPr/>
          </p:nvSpPr>
          <p:spPr>
            <a:xfrm>
              <a:off x="1277597" y="3428907"/>
              <a:ext cx="116684" cy="331234"/>
            </a:xfrm>
            <a:custGeom>
              <a:avLst/>
              <a:gdLst/>
              <a:ahLst/>
              <a:cxnLst/>
              <a:rect l="l" t="t" r="r" b="b"/>
              <a:pathLst>
                <a:path w="5060" h="14364" extrusionOk="0">
                  <a:moveTo>
                    <a:pt x="0" y="0"/>
                  </a:moveTo>
                  <a:lnTo>
                    <a:pt x="0" y="14363"/>
                  </a:lnTo>
                  <a:lnTo>
                    <a:pt x="4652" y="14363"/>
                  </a:lnTo>
                  <a:lnTo>
                    <a:pt x="5060" y="5498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549;p30">
              <a:extLst>
                <a:ext uri="{FF2B5EF4-FFF2-40B4-BE49-F238E27FC236}">
                  <a16:creationId xmlns:a16="http://schemas.microsoft.com/office/drawing/2014/main" id="{3F28A60D-9B46-9F4D-9696-4E944677969A}"/>
                </a:ext>
              </a:extLst>
            </p:cNvPr>
            <p:cNvSpPr/>
            <p:nvPr/>
          </p:nvSpPr>
          <p:spPr>
            <a:xfrm>
              <a:off x="1384849" y="3428907"/>
              <a:ext cx="106952" cy="331234"/>
            </a:xfrm>
            <a:custGeom>
              <a:avLst/>
              <a:gdLst/>
              <a:ahLst/>
              <a:cxnLst/>
              <a:rect l="l" t="t" r="r" b="b"/>
              <a:pathLst>
                <a:path w="4638" h="14364" extrusionOk="0">
                  <a:moveTo>
                    <a:pt x="1" y="0"/>
                  </a:moveTo>
                  <a:lnTo>
                    <a:pt x="1" y="14363"/>
                  </a:lnTo>
                  <a:lnTo>
                    <a:pt x="2946" y="14363"/>
                  </a:lnTo>
                  <a:lnTo>
                    <a:pt x="2946" y="5075"/>
                  </a:lnTo>
                  <a:lnTo>
                    <a:pt x="4638" y="5075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550;p30">
              <a:extLst>
                <a:ext uri="{FF2B5EF4-FFF2-40B4-BE49-F238E27FC236}">
                  <a16:creationId xmlns:a16="http://schemas.microsoft.com/office/drawing/2014/main" id="{324AA677-F408-F54F-A885-9B04D2935C3D}"/>
                </a:ext>
              </a:extLst>
            </p:cNvPr>
            <p:cNvSpPr/>
            <p:nvPr/>
          </p:nvSpPr>
          <p:spPr>
            <a:xfrm>
              <a:off x="1452784" y="3545914"/>
              <a:ext cx="39018" cy="214227"/>
            </a:xfrm>
            <a:custGeom>
              <a:avLst/>
              <a:gdLst/>
              <a:ahLst/>
              <a:cxnLst/>
              <a:rect l="l" t="t" r="r" b="b"/>
              <a:pathLst>
                <a:path w="1692" h="9290" extrusionOk="0">
                  <a:moveTo>
                    <a:pt x="0" y="1"/>
                  </a:moveTo>
                  <a:lnTo>
                    <a:pt x="0" y="9289"/>
                  </a:lnTo>
                  <a:lnTo>
                    <a:pt x="1692" y="9289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551;p30">
              <a:extLst>
                <a:ext uri="{FF2B5EF4-FFF2-40B4-BE49-F238E27FC236}">
                  <a16:creationId xmlns:a16="http://schemas.microsoft.com/office/drawing/2014/main" id="{F15424AF-195C-9E42-A102-6C4AF29FAC9F}"/>
                </a:ext>
              </a:extLst>
            </p:cNvPr>
            <p:cNvSpPr/>
            <p:nvPr/>
          </p:nvSpPr>
          <p:spPr>
            <a:xfrm>
              <a:off x="1394258" y="3487411"/>
              <a:ext cx="68304" cy="19532"/>
            </a:xfrm>
            <a:custGeom>
              <a:avLst/>
              <a:gdLst/>
              <a:ahLst/>
              <a:cxnLst/>
              <a:rect l="l" t="t" r="r" b="b"/>
              <a:pathLst>
                <a:path w="2962" h="847" extrusionOk="0">
                  <a:moveTo>
                    <a:pt x="1" y="1"/>
                  </a:moveTo>
                  <a:lnTo>
                    <a:pt x="1" y="846"/>
                  </a:lnTo>
                  <a:lnTo>
                    <a:pt x="2961" y="846"/>
                  </a:lnTo>
                  <a:lnTo>
                    <a:pt x="2961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52;p30">
              <a:extLst>
                <a:ext uri="{FF2B5EF4-FFF2-40B4-BE49-F238E27FC236}">
                  <a16:creationId xmlns:a16="http://schemas.microsoft.com/office/drawing/2014/main" id="{09DDC104-CDE7-AA4F-A626-4F64B555105F}"/>
                </a:ext>
              </a:extLst>
            </p:cNvPr>
            <p:cNvSpPr/>
            <p:nvPr/>
          </p:nvSpPr>
          <p:spPr>
            <a:xfrm>
              <a:off x="1316592" y="3487411"/>
              <a:ext cx="58526" cy="58526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0" y="1"/>
                  </a:moveTo>
                  <a:lnTo>
                    <a:pt x="0" y="2538"/>
                  </a:lnTo>
                  <a:lnTo>
                    <a:pt x="2538" y="2538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553;p30">
              <a:extLst>
                <a:ext uri="{FF2B5EF4-FFF2-40B4-BE49-F238E27FC236}">
                  <a16:creationId xmlns:a16="http://schemas.microsoft.com/office/drawing/2014/main" id="{C3BBFFF9-C8EB-7749-98B4-86541737B956}"/>
                </a:ext>
              </a:extLst>
            </p:cNvPr>
            <p:cNvSpPr/>
            <p:nvPr/>
          </p:nvSpPr>
          <p:spPr>
            <a:xfrm>
              <a:off x="1316592" y="3565423"/>
              <a:ext cx="58526" cy="58526"/>
            </a:xfrm>
            <a:custGeom>
              <a:avLst/>
              <a:gdLst/>
              <a:ahLst/>
              <a:cxnLst/>
              <a:rect l="l" t="t" r="r" b="b"/>
              <a:pathLst>
                <a:path w="2538" h="2538" extrusionOk="0">
                  <a:moveTo>
                    <a:pt x="0" y="0"/>
                  </a:moveTo>
                  <a:lnTo>
                    <a:pt x="0" y="2538"/>
                  </a:lnTo>
                  <a:lnTo>
                    <a:pt x="2538" y="2538"/>
                  </a:lnTo>
                  <a:lnTo>
                    <a:pt x="2538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554;p30">
              <a:extLst>
                <a:ext uri="{FF2B5EF4-FFF2-40B4-BE49-F238E27FC236}">
                  <a16:creationId xmlns:a16="http://schemas.microsoft.com/office/drawing/2014/main" id="{A2101120-BC9C-B04E-A42E-FC52BBB59B8F}"/>
                </a:ext>
              </a:extLst>
            </p:cNvPr>
            <p:cNvSpPr/>
            <p:nvPr/>
          </p:nvSpPr>
          <p:spPr>
            <a:xfrm>
              <a:off x="1316592" y="3643435"/>
              <a:ext cx="58526" cy="58203"/>
            </a:xfrm>
            <a:custGeom>
              <a:avLst/>
              <a:gdLst/>
              <a:ahLst/>
              <a:cxnLst/>
              <a:rect l="l" t="t" r="r" b="b"/>
              <a:pathLst>
                <a:path w="2538" h="2524" extrusionOk="0">
                  <a:moveTo>
                    <a:pt x="0" y="0"/>
                  </a:moveTo>
                  <a:lnTo>
                    <a:pt x="0" y="2523"/>
                  </a:lnTo>
                  <a:lnTo>
                    <a:pt x="2538" y="2523"/>
                  </a:lnTo>
                  <a:lnTo>
                    <a:pt x="2538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555;p30">
              <a:extLst>
                <a:ext uri="{FF2B5EF4-FFF2-40B4-BE49-F238E27FC236}">
                  <a16:creationId xmlns:a16="http://schemas.microsoft.com/office/drawing/2014/main" id="{4E18FB9B-49AA-D84A-8D1A-D13375DA0A96}"/>
                </a:ext>
              </a:extLst>
            </p:cNvPr>
            <p:cNvSpPr/>
            <p:nvPr/>
          </p:nvSpPr>
          <p:spPr>
            <a:xfrm>
              <a:off x="1394258" y="3526428"/>
              <a:ext cx="19532" cy="19509"/>
            </a:xfrm>
            <a:custGeom>
              <a:avLst/>
              <a:gdLst/>
              <a:ahLst/>
              <a:cxnLst/>
              <a:rect l="l" t="t" r="r" b="b"/>
              <a:pathLst>
                <a:path w="847" h="846" extrusionOk="0">
                  <a:moveTo>
                    <a:pt x="1" y="0"/>
                  </a:moveTo>
                  <a:lnTo>
                    <a:pt x="1" y="846"/>
                  </a:lnTo>
                  <a:lnTo>
                    <a:pt x="847" y="846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556;p30">
              <a:extLst>
                <a:ext uri="{FF2B5EF4-FFF2-40B4-BE49-F238E27FC236}">
                  <a16:creationId xmlns:a16="http://schemas.microsoft.com/office/drawing/2014/main" id="{F645E63B-E27E-DF47-9518-783BA18A1144}"/>
                </a:ext>
              </a:extLst>
            </p:cNvPr>
            <p:cNvSpPr/>
            <p:nvPr/>
          </p:nvSpPr>
          <p:spPr>
            <a:xfrm>
              <a:off x="1394258" y="3565423"/>
              <a:ext cx="19532" cy="19532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847" y="846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57;p30">
              <a:extLst>
                <a:ext uri="{FF2B5EF4-FFF2-40B4-BE49-F238E27FC236}">
                  <a16:creationId xmlns:a16="http://schemas.microsoft.com/office/drawing/2014/main" id="{3D3308CC-2CB1-0D4A-93FA-256468E78CA8}"/>
                </a:ext>
              </a:extLst>
            </p:cNvPr>
            <p:cNvSpPr/>
            <p:nvPr/>
          </p:nvSpPr>
          <p:spPr>
            <a:xfrm>
              <a:off x="1394258" y="3604417"/>
              <a:ext cx="19532" cy="19532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1" y="1"/>
                  </a:moveTo>
                  <a:lnTo>
                    <a:pt x="1" y="847"/>
                  </a:lnTo>
                  <a:lnTo>
                    <a:pt x="847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58;p30">
              <a:extLst>
                <a:ext uri="{FF2B5EF4-FFF2-40B4-BE49-F238E27FC236}">
                  <a16:creationId xmlns:a16="http://schemas.microsoft.com/office/drawing/2014/main" id="{4724E1FA-3E8C-384F-BE02-F38F8E2DE2DA}"/>
                </a:ext>
              </a:extLst>
            </p:cNvPr>
            <p:cNvSpPr/>
            <p:nvPr/>
          </p:nvSpPr>
          <p:spPr>
            <a:xfrm>
              <a:off x="1394258" y="3643435"/>
              <a:ext cx="19532" cy="19186"/>
            </a:xfrm>
            <a:custGeom>
              <a:avLst/>
              <a:gdLst/>
              <a:ahLst/>
              <a:cxnLst/>
              <a:rect l="l" t="t" r="r" b="b"/>
              <a:pathLst>
                <a:path w="847" h="832" extrusionOk="0">
                  <a:moveTo>
                    <a:pt x="1" y="0"/>
                  </a:moveTo>
                  <a:lnTo>
                    <a:pt x="1" y="832"/>
                  </a:lnTo>
                  <a:lnTo>
                    <a:pt x="847" y="832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559;p30">
              <a:extLst>
                <a:ext uri="{FF2B5EF4-FFF2-40B4-BE49-F238E27FC236}">
                  <a16:creationId xmlns:a16="http://schemas.microsoft.com/office/drawing/2014/main" id="{334E9EBA-055A-A749-B399-911247BEEAF6}"/>
                </a:ext>
              </a:extLst>
            </p:cNvPr>
            <p:cNvSpPr/>
            <p:nvPr/>
          </p:nvSpPr>
          <p:spPr>
            <a:xfrm>
              <a:off x="1394258" y="3682106"/>
              <a:ext cx="19532" cy="19532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847" y="846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60;p30">
              <a:extLst>
                <a:ext uri="{FF2B5EF4-FFF2-40B4-BE49-F238E27FC236}">
                  <a16:creationId xmlns:a16="http://schemas.microsoft.com/office/drawing/2014/main" id="{B580E6D5-865E-FF47-A43F-4FCBD6FD4727}"/>
                </a:ext>
              </a:extLst>
            </p:cNvPr>
            <p:cNvSpPr/>
            <p:nvPr/>
          </p:nvSpPr>
          <p:spPr>
            <a:xfrm>
              <a:off x="1540527" y="3575177"/>
              <a:ext cx="16396" cy="29263"/>
            </a:xfrm>
            <a:custGeom>
              <a:avLst/>
              <a:gdLst/>
              <a:ahLst/>
              <a:cxnLst/>
              <a:rect l="l" t="t" r="r" b="b"/>
              <a:pathLst>
                <a:path w="711" h="1269" extrusionOk="0">
                  <a:moveTo>
                    <a:pt x="1" y="0"/>
                  </a:moveTo>
                  <a:lnTo>
                    <a:pt x="1" y="1269"/>
                  </a:lnTo>
                  <a:lnTo>
                    <a:pt x="424" y="1269"/>
                  </a:lnTo>
                  <a:lnTo>
                    <a:pt x="710" y="755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561;p30">
              <a:extLst>
                <a:ext uri="{FF2B5EF4-FFF2-40B4-BE49-F238E27FC236}">
                  <a16:creationId xmlns:a16="http://schemas.microsoft.com/office/drawing/2014/main" id="{4B309213-A1AD-AC4C-B15F-69A380BA11E0}"/>
                </a:ext>
              </a:extLst>
            </p:cNvPr>
            <p:cNvSpPr/>
            <p:nvPr/>
          </p:nvSpPr>
          <p:spPr>
            <a:xfrm>
              <a:off x="1550282" y="3575177"/>
              <a:ext cx="9777" cy="29263"/>
            </a:xfrm>
            <a:custGeom>
              <a:avLst/>
              <a:gdLst/>
              <a:ahLst/>
              <a:cxnLst/>
              <a:rect l="l" t="t" r="r" b="b"/>
              <a:pathLst>
                <a:path w="424" h="1269" extrusionOk="0">
                  <a:moveTo>
                    <a:pt x="1" y="0"/>
                  </a:moveTo>
                  <a:lnTo>
                    <a:pt x="1" y="1269"/>
                  </a:lnTo>
                  <a:lnTo>
                    <a:pt x="424" y="1269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562;p30">
              <a:extLst>
                <a:ext uri="{FF2B5EF4-FFF2-40B4-BE49-F238E27FC236}">
                  <a16:creationId xmlns:a16="http://schemas.microsoft.com/office/drawing/2014/main" id="{82088D37-A735-FD46-8F73-EE036F70030C}"/>
                </a:ext>
              </a:extLst>
            </p:cNvPr>
            <p:cNvSpPr/>
            <p:nvPr/>
          </p:nvSpPr>
          <p:spPr>
            <a:xfrm>
              <a:off x="1521042" y="3623926"/>
              <a:ext cx="35881" cy="58203"/>
            </a:xfrm>
            <a:custGeom>
              <a:avLst/>
              <a:gdLst/>
              <a:ahLst/>
              <a:cxnLst/>
              <a:rect l="l" t="t" r="r" b="b"/>
              <a:pathLst>
                <a:path w="1556" h="2524" extrusionOk="0">
                  <a:moveTo>
                    <a:pt x="1269" y="1"/>
                  </a:moveTo>
                  <a:cubicBezTo>
                    <a:pt x="574" y="1"/>
                    <a:pt x="0" y="560"/>
                    <a:pt x="0" y="1269"/>
                  </a:cubicBezTo>
                  <a:cubicBezTo>
                    <a:pt x="0" y="1964"/>
                    <a:pt x="574" y="2523"/>
                    <a:pt x="1269" y="2523"/>
                  </a:cubicBezTo>
                  <a:lnTo>
                    <a:pt x="1555" y="1269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563;p30">
              <a:extLst>
                <a:ext uri="{FF2B5EF4-FFF2-40B4-BE49-F238E27FC236}">
                  <a16:creationId xmlns:a16="http://schemas.microsoft.com/office/drawing/2014/main" id="{4545A519-FA50-0B47-BF1A-BB4E15BCCFB9}"/>
                </a:ext>
              </a:extLst>
            </p:cNvPr>
            <p:cNvSpPr/>
            <p:nvPr/>
          </p:nvSpPr>
          <p:spPr>
            <a:xfrm>
              <a:off x="1550282" y="3623926"/>
              <a:ext cx="29286" cy="58203"/>
            </a:xfrm>
            <a:custGeom>
              <a:avLst/>
              <a:gdLst/>
              <a:ahLst/>
              <a:cxnLst/>
              <a:rect l="l" t="t" r="r" b="b"/>
              <a:pathLst>
                <a:path w="1270" h="2524" extrusionOk="0">
                  <a:moveTo>
                    <a:pt x="1" y="1"/>
                  </a:moveTo>
                  <a:lnTo>
                    <a:pt x="1" y="2523"/>
                  </a:lnTo>
                  <a:cubicBezTo>
                    <a:pt x="710" y="2523"/>
                    <a:pt x="1269" y="1964"/>
                    <a:pt x="1269" y="1269"/>
                  </a:cubicBezTo>
                  <a:cubicBezTo>
                    <a:pt x="1269" y="560"/>
                    <a:pt x="710" y="1"/>
                    <a:pt x="1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564;p30">
              <a:extLst>
                <a:ext uri="{FF2B5EF4-FFF2-40B4-BE49-F238E27FC236}">
                  <a16:creationId xmlns:a16="http://schemas.microsoft.com/office/drawing/2014/main" id="{FD007716-AFA5-434F-84B9-C108D56C1AF5}"/>
                </a:ext>
              </a:extLst>
            </p:cNvPr>
            <p:cNvSpPr/>
            <p:nvPr/>
          </p:nvSpPr>
          <p:spPr>
            <a:xfrm>
              <a:off x="1540527" y="3701615"/>
              <a:ext cx="16396" cy="29263"/>
            </a:xfrm>
            <a:custGeom>
              <a:avLst/>
              <a:gdLst/>
              <a:ahLst/>
              <a:cxnLst/>
              <a:rect l="l" t="t" r="r" b="b"/>
              <a:pathLst>
                <a:path w="711" h="1269" extrusionOk="0">
                  <a:moveTo>
                    <a:pt x="1" y="0"/>
                  </a:moveTo>
                  <a:lnTo>
                    <a:pt x="1" y="1269"/>
                  </a:lnTo>
                  <a:lnTo>
                    <a:pt x="424" y="1269"/>
                  </a:lnTo>
                  <a:lnTo>
                    <a:pt x="710" y="634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565;p30">
              <a:extLst>
                <a:ext uri="{FF2B5EF4-FFF2-40B4-BE49-F238E27FC236}">
                  <a16:creationId xmlns:a16="http://schemas.microsoft.com/office/drawing/2014/main" id="{A9613DF7-1C4A-3944-952B-2FC8AFCDEE12}"/>
                </a:ext>
              </a:extLst>
            </p:cNvPr>
            <p:cNvSpPr/>
            <p:nvPr/>
          </p:nvSpPr>
          <p:spPr>
            <a:xfrm>
              <a:off x="1550282" y="3701615"/>
              <a:ext cx="9777" cy="29263"/>
            </a:xfrm>
            <a:custGeom>
              <a:avLst/>
              <a:gdLst/>
              <a:ahLst/>
              <a:cxnLst/>
              <a:rect l="l" t="t" r="r" b="b"/>
              <a:pathLst>
                <a:path w="424" h="1269" extrusionOk="0">
                  <a:moveTo>
                    <a:pt x="1" y="0"/>
                  </a:moveTo>
                  <a:lnTo>
                    <a:pt x="1" y="1269"/>
                  </a:lnTo>
                  <a:lnTo>
                    <a:pt x="424" y="1269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6781;p45">
            <a:extLst>
              <a:ext uri="{FF2B5EF4-FFF2-40B4-BE49-F238E27FC236}">
                <a16:creationId xmlns:a16="http://schemas.microsoft.com/office/drawing/2014/main" id="{C0BDF2CA-75B0-8A4A-B14C-D837954609E8}"/>
              </a:ext>
            </a:extLst>
          </p:cNvPr>
          <p:cNvGrpSpPr/>
          <p:nvPr/>
        </p:nvGrpSpPr>
        <p:grpSpPr>
          <a:xfrm>
            <a:off x="4256134" y="1500129"/>
            <a:ext cx="616907" cy="772400"/>
            <a:chOff x="3412100" y="2810046"/>
            <a:chExt cx="234059" cy="331211"/>
          </a:xfrm>
        </p:grpSpPr>
        <p:sp>
          <p:nvSpPr>
            <p:cNvPr id="134" name="Google Shape;6782;p45">
              <a:extLst>
                <a:ext uri="{FF2B5EF4-FFF2-40B4-BE49-F238E27FC236}">
                  <a16:creationId xmlns:a16="http://schemas.microsoft.com/office/drawing/2014/main" id="{8AA31E20-27DF-3D46-A01D-6C8183664092}"/>
                </a:ext>
              </a:extLst>
            </p:cNvPr>
            <p:cNvSpPr/>
            <p:nvPr/>
          </p:nvSpPr>
          <p:spPr>
            <a:xfrm>
              <a:off x="3422892" y="2868573"/>
              <a:ext cx="112533" cy="262930"/>
            </a:xfrm>
            <a:custGeom>
              <a:avLst/>
              <a:gdLst/>
              <a:ahLst/>
              <a:cxnLst/>
              <a:rect l="l" t="t" r="r" b="b"/>
              <a:pathLst>
                <a:path w="4880" h="11402" extrusionOk="0">
                  <a:moveTo>
                    <a:pt x="1224" y="0"/>
                  </a:moveTo>
                  <a:lnTo>
                    <a:pt x="379" y="423"/>
                  </a:lnTo>
                  <a:lnTo>
                    <a:pt x="0" y="5482"/>
                  </a:lnTo>
                  <a:lnTo>
                    <a:pt x="379" y="10979"/>
                  </a:lnTo>
                  <a:lnTo>
                    <a:pt x="2916" y="11402"/>
                  </a:lnTo>
                  <a:lnTo>
                    <a:pt x="4607" y="10979"/>
                  </a:lnTo>
                  <a:lnTo>
                    <a:pt x="4879" y="5693"/>
                  </a:lnTo>
                  <a:lnTo>
                    <a:pt x="4607" y="423"/>
                  </a:lnTo>
                  <a:lnTo>
                    <a:pt x="3339" y="0"/>
                  </a:lnTo>
                  <a:lnTo>
                    <a:pt x="2070" y="423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783;p45">
              <a:extLst>
                <a:ext uri="{FF2B5EF4-FFF2-40B4-BE49-F238E27FC236}">
                  <a16:creationId xmlns:a16="http://schemas.microsoft.com/office/drawing/2014/main" id="{F4E90E79-F942-FE4F-81EF-32EF2C53A294}"/>
                </a:ext>
              </a:extLst>
            </p:cNvPr>
            <p:cNvSpPr/>
            <p:nvPr/>
          </p:nvSpPr>
          <p:spPr>
            <a:xfrm>
              <a:off x="3529130" y="2868573"/>
              <a:ext cx="110411" cy="262930"/>
            </a:xfrm>
            <a:custGeom>
              <a:avLst/>
              <a:gdLst/>
              <a:ahLst/>
              <a:cxnLst/>
              <a:rect l="l" t="t" r="r" b="b"/>
              <a:pathLst>
                <a:path w="4788" h="11402" extrusionOk="0">
                  <a:moveTo>
                    <a:pt x="3383" y="0"/>
                  </a:moveTo>
                  <a:lnTo>
                    <a:pt x="2537" y="423"/>
                  </a:lnTo>
                  <a:lnTo>
                    <a:pt x="1661" y="121"/>
                  </a:lnTo>
                  <a:lnTo>
                    <a:pt x="0" y="423"/>
                  </a:lnTo>
                  <a:lnTo>
                    <a:pt x="0" y="10979"/>
                  </a:lnTo>
                  <a:lnTo>
                    <a:pt x="2115" y="11402"/>
                  </a:lnTo>
                  <a:lnTo>
                    <a:pt x="4229" y="10979"/>
                  </a:lnTo>
                  <a:lnTo>
                    <a:pt x="4787" y="8019"/>
                  </a:lnTo>
                  <a:lnTo>
                    <a:pt x="4229" y="42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784;p45">
              <a:extLst>
                <a:ext uri="{FF2B5EF4-FFF2-40B4-BE49-F238E27FC236}">
                  <a16:creationId xmlns:a16="http://schemas.microsoft.com/office/drawing/2014/main" id="{21A65B76-56B2-4C40-B894-928AB7BE3D63}"/>
                </a:ext>
              </a:extLst>
            </p:cNvPr>
            <p:cNvSpPr/>
            <p:nvPr/>
          </p:nvSpPr>
          <p:spPr>
            <a:xfrm>
              <a:off x="3467121" y="2968169"/>
              <a:ext cx="68304" cy="93347"/>
            </a:xfrm>
            <a:custGeom>
              <a:avLst/>
              <a:gdLst/>
              <a:ahLst/>
              <a:cxnLst/>
              <a:rect l="l" t="t" r="r" b="b"/>
              <a:pathLst>
                <a:path w="2962" h="4048" extrusionOk="0">
                  <a:moveTo>
                    <a:pt x="438" y="0"/>
                  </a:moveTo>
                  <a:lnTo>
                    <a:pt x="1" y="710"/>
                  </a:lnTo>
                  <a:lnTo>
                    <a:pt x="197" y="1692"/>
                  </a:lnTo>
                  <a:lnTo>
                    <a:pt x="1088" y="1692"/>
                  </a:lnTo>
                  <a:cubicBezTo>
                    <a:pt x="1511" y="1692"/>
                    <a:pt x="1843" y="2024"/>
                    <a:pt x="1843" y="2431"/>
                  </a:cubicBezTo>
                  <a:lnTo>
                    <a:pt x="1843" y="3565"/>
                  </a:lnTo>
                  <a:lnTo>
                    <a:pt x="2251" y="4048"/>
                  </a:lnTo>
                  <a:lnTo>
                    <a:pt x="2689" y="3700"/>
                  </a:lnTo>
                  <a:lnTo>
                    <a:pt x="2961" y="1692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785;p45">
              <a:extLst>
                <a:ext uri="{FF2B5EF4-FFF2-40B4-BE49-F238E27FC236}">
                  <a16:creationId xmlns:a16="http://schemas.microsoft.com/office/drawing/2014/main" id="{F8261D34-5091-ED4F-869E-018E12BF9005}"/>
                </a:ext>
              </a:extLst>
            </p:cNvPr>
            <p:cNvSpPr/>
            <p:nvPr/>
          </p:nvSpPr>
          <p:spPr>
            <a:xfrm>
              <a:off x="3529130" y="2968169"/>
              <a:ext cx="65490" cy="86383"/>
            </a:xfrm>
            <a:custGeom>
              <a:avLst/>
              <a:gdLst/>
              <a:ahLst/>
              <a:cxnLst/>
              <a:rect l="l" t="t" r="r" b="b"/>
              <a:pathLst>
                <a:path w="2840" h="3746" extrusionOk="0">
                  <a:moveTo>
                    <a:pt x="0" y="0"/>
                  </a:moveTo>
                  <a:lnTo>
                    <a:pt x="0" y="3700"/>
                  </a:lnTo>
                  <a:lnTo>
                    <a:pt x="514" y="3746"/>
                  </a:lnTo>
                  <a:lnTo>
                    <a:pt x="846" y="3565"/>
                  </a:lnTo>
                  <a:lnTo>
                    <a:pt x="846" y="2341"/>
                  </a:lnTo>
                  <a:cubicBezTo>
                    <a:pt x="846" y="1978"/>
                    <a:pt x="1132" y="1692"/>
                    <a:pt x="1495" y="1692"/>
                  </a:cubicBezTo>
                  <a:lnTo>
                    <a:pt x="2477" y="1692"/>
                  </a:lnTo>
                  <a:lnTo>
                    <a:pt x="2839" y="86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786;p45">
              <a:extLst>
                <a:ext uri="{FF2B5EF4-FFF2-40B4-BE49-F238E27FC236}">
                  <a16:creationId xmlns:a16="http://schemas.microsoft.com/office/drawing/2014/main" id="{593E5527-C99A-BB4F-AC4E-9C4A534E4127}"/>
                </a:ext>
              </a:extLst>
            </p:cNvPr>
            <p:cNvSpPr/>
            <p:nvPr/>
          </p:nvSpPr>
          <p:spPr>
            <a:xfrm>
              <a:off x="3451118" y="3053468"/>
              <a:ext cx="78035" cy="19532"/>
            </a:xfrm>
            <a:custGeom>
              <a:avLst/>
              <a:gdLst/>
              <a:ahLst/>
              <a:cxnLst/>
              <a:rect l="l" t="t" r="r" b="b"/>
              <a:pathLst>
                <a:path w="3384" h="847" extrusionOk="0">
                  <a:moveTo>
                    <a:pt x="0" y="1"/>
                  </a:moveTo>
                  <a:lnTo>
                    <a:pt x="0" y="847"/>
                  </a:lnTo>
                  <a:lnTo>
                    <a:pt x="3383" y="847"/>
                  </a:lnTo>
                  <a:lnTo>
                    <a:pt x="2266" y="273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787;p45">
              <a:extLst>
                <a:ext uri="{FF2B5EF4-FFF2-40B4-BE49-F238E27FC236}">
                  <a16:creationId xmlns:a16="http://schemas.microsoft.com/office/drawing/2014/main" id="{56E061DC-83AA-BF4E-8CEC-3C1C20106889}"/>
                </a:ext>
              </a:extLst>
            </p:cNvPr>
            <p:cNvSpPr/>
            <p:nvPr/>
          </p:nvSpPr>
          <p:spPr>
            <a:xfrm>
              <a:off x="3529130" y="3053468"/>
              <a:ext cx="78035" cy="19532"/>
            </a:xfrm>
            <a:custGeom>
              <a:avLst/>
              <a:gdLst/>
              <a:ahLst/>
              <a:cxnLst/>
              <a:rect l="l" t="t" r="r" b="b"/>
              <a:pathLst>
                <a:path w="3384" h="847" extrusionOk="0">
                  <a:moveTo>
                    <a:pt x="2235" y="1"/>
                  </a:moveTo>
                  <a:lnTo>
                    <a:pt x="967" y="288"/>
                  </a:lnTo>
                  <a:lnTo>
                    <a:pt x="0" y="847"/>
                  </a:lnTo>
                  <a:lnTo>
                    <a:pt x="3383" y="847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788;p45">
              <a:extLst>
                <a:ext uri="{FF2B5EF4-FFF2-40B4-BE49-F238E27FC236}">
                  <a16:creationId xmlns:a16="http://schemas.microsoft.com/office/drawing/2014/main" id="{423F277A-D847-C742-8498-91F07A87C2FE}"/>
                </a:ext>
              </a:extLst>
            </p:cNvPr>
            <p:cNvSpPr/>
            <p:nvPr/>
          </p:nvSpPr>
          <p:spPr>
            <a:xfrm>
              <a:off x="3451118" y="2917321"/>
              <a:ext cx="84307" cy="155678"/>
            </a:xfrm>
            <a:custGeom>
              <a:avLst/>
              <a:gdLst/>
              <a:ahLst/>
              <a:cxnLst/>
              <a:rect l="l" t="t" r="r" b="b"/>
              <a:pathLst>
                <a:path w="3656" h="6751" extrusionOk="0">
                  <a:moveTo>
                    <a:pt x="3383" y="0"/>
                  </a:moveTo>
                  <a:cubicBezTo>
                    <a:pt x="1511" y="0"/>
                    <a:pt x="0" y="1511"/>
                    <a:pt x="0" y="3368"/>
                  </a:cubicBezTo>
                  <a:cubicBezTo>
                    <a:pt x="0" y="5240"/>
                    <a:pt x="1511" y="6751"/>
                    <a:pt x="3383" y="6751"/>
                  </a:cubicBezTo>
                  <a:lnTo>
                    <a:pt x="3579" y="6328"/>
                  </a:lnTo>
                  <a:lnTo>
                    <a:pt x="3383" y="5905"/>
                  </a:lnTo>
                  <a:cubicBezTo>
                    <a:pt x="3081" y="5905"/>
                    <a:pt x="2794" y="5860"/>
                    <a:pt x="2537" y="5770"/>
                  </a:cubicBezTo>
                  <a:cubicBezTo>
                    <a:pt x="1706" y="5468"/>
                    <a:pt x="1072" y="4757"/>
                    <a:pt x="891" y="3897"/>
                  </a:cubicBezTo>
                  <a:cubicBezTo>
                    <a:pt x="860" y="3730"/>
                    <a:pt x="846" y="3549"/>
                    <a:pt x="846" y="3368"/>
                  </a:cubicBezTo>
                  <a:cubicBezTo>
                    <a:pt x="846" y="2945"/>
                    <a:pt x="951" y="2552"/>
                    <a:pt x="1132" y="2205"/>
                  </a:cubicBezTo>
                  <a:cubicBezTo>
                    <a:pt x="1555" y="1390"/>
                    <a:pt x="2401" y="830"/>
                    <a:pt x="3383" y="830"/>
                  </a:cubicBezTo>
                  <a:lnTo>
                    <a:pt x="3655" y="36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789;p45">
              <a:extLst>
                <a:ext uri="{FF2B5EF4-FFF2-40B4-BE49-F238E27FC236}">
                  <a16:creationId xmlns:a16="http://schemas.microsoft.com/office/drawing/2014/main" id="{3952DE2D-0783-DE4F-9F27-901881DCA82F}"/>
                </a:ext>
              </a:extLst>
            </p:cNvPr>
            <p:cNvSpPr/>
            <p:nvPr/>
          </p:nvSpPr>
          <p:spPr>
            <a:xfrm>
              <a:off x="3529130" y="2917321"/>
              <a:ext cx="78035" cy="155678"/>
            </a:xfrm>
            <a:custGeom>
              <a:avLst/>
              <a:gdLst/>
              <a:ahLst/>
              <a:cxnLst/>
              <a:rect l="l" t="t" r="r" b="b"/>
              <a:pathLst>
                <a:path w="3384" h="6751" extrusionOk="0">
                  <a:moveTo>
                    <a:pt x="0" y="0"/>
                  </a:moveTo>
                  <a:lnTo>
                    <a:pt x="0" y="830"/>
                  </a:lnTo>
                  <a:cubicBezTo>
                    <a:pt x="967" y="830"/>
                    <a:pt x="1813" y="1390"/>
                    <a:pt x="2250" y="2205"/>
                  </a:cubicBezTo>
                  <a:cubicBezTo>
                    <a:pt x="2431" y="2552"/>
                    <a:pt x="2537" y="2945"/>
                    <a:pt x="2537" y="3368"/>
                  </a:cubicBezTo>
                  <a:cubicBezTo>
                    <a:pt x="2537" y="3549"/>
                    <a:pt x="2507" y="3730"/>
                    <a:pt x="2477" y="3897"/>
                  </a:cubicBezTo>
                  <a:cubicBezTo>
                    <a:pt x="2296" y="4757"/>
                    <a:pt x="1661" y="5468"/>
                    <a:pt x="846" y="5770"/>
                  </a:cubicBezTo>
                  <a:cubicBezTo>
                    <a:pt x="574" y="5860"/>
                    <a:pt x="287" y="5905"/>
                    <a:pt x="0" y="5905"/>
                  </a:cubicBezTo>
                  <a:lnTo>
                    <a:pt x="0" y="6328"/>
                  </a:lnTo>
                  <a:lnTo>
                    <a:pt x="0" y="6751"/>
                  </a:lnTo>
                  <a:cubicBezTo>
                    <a:pt x="1857" y="6751"/>
                    <a:pt x="3383" y="5240"/>
                    <a:pt x="3383" y="3368"/>
                  </a:cubicBezTo>
                  <a:cubicBezTo>
                    <a:pt x="3383" y="1511"/>
                    <a:pt x="1857" y="0"/>
                    <a:pt x="0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790;p45">
              <a:extLst>
                <a:ext uri="{FF2B5EF4-FFF2-40B4-BE49-F238E27FC236}">
                  <a16:creationId xmlns:a16="http://schemas.microsoft.com/office/drawing/2014/main" id="{2E2871C0-4840-034D-A06C-74619BDF8006}"/>
                </a:ext>
              </a:extLst>
            </p:cNvPr>
            <p:cNvSpPr/>
            <p:nvPr/>
          </p:nvSpPr>
          <p:spPr>
            <a:xfrm>
              <a:off x="3412100" y="2858818"/>
              <a:ext cx="126807" cy="282439"/>
            </a:xfrm>
            <a:custGeom>
              <a:avLst/>
              <a:gdLst/>
              <a:ahLst/>
              <a:cxnLst/>
              <a:rect l="l" t="t" r="r" b="b"/>
              <a:pathLst>
                <a:path w="5499" h="12248" extrusionOk="0">
                  <a:moveTo>
                    <a:pt x="1" y="0"/>
                  </a:moveTo>
                  <a:lnTo>
                    <a:pt x="1" y="12248"/>
                  </a:lnTo>
                  <a:lnTo>
                    <a:pt x="5075" y="12248"/>
                  </a:lnTo>
                  <a:lnTo>
                    <a:pt x="5498" y="11825"/>
                  </a:lnTo>
                  <a:lnTo>
                    <a:pt x="5075" y="11402"/>
                  </a:lnTo>
                  <a:lnTo>
                    <a:pt x="847" y="11402"/>
                  </a:lnTo>
                  <a:lnTo>
                    <a:pt x="847" y="846"/>
                  </a:lnTo>
                  <a:lnTo>
                    <a:pt x="2538" y="846"/>
                  </a:lnTo>
                  <a:lnTo>
                    <a:pt x="2961" y="423"/>
                  </a:lnTo>
                  <a:lnTo>
                    <a:pt x="2538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791;p45">
              <a:extLst>
                <a:ext uri="{FF2B5EF4-FFF2-40B4-BE49-F238E27FC236}">
                  <a16:creationId xmlns:a16="http://schemas.microsoft.com/office/drawing/2014/main" id="{DC63967E-3B1F-9740-9F6E-380F8BF3D280}"/>
                </a:ext>
              </a:extLst>
            </p:cNvPr>
            <p:cNvSpPr/>
            <p:nvPr/>
          </p:nvSpPr>
          <p:spPr>
            <a:xfrm>
              <a:off x="3529130" y="2858818"/>
              <a:ext cx="117029" cy="282439"/>
            </a:xfrm>
            <a:custGeom>
              <a:avLst/>
              <a:gdLst/>
              <a:ahLst/>
              <a:cxnLst/>
              <a:rect l="l" t="t" r="r" b="b"/>
              <a:pathLst>
                <a:path w="5075" h="12248" extrusionOk="0">
                  <a:moveTo>
                    <a:pt x="2537" y="0"/>
                  </a:moveTo>
                  <a:lnTo>
                    <a:pt x="2115" y="423"/>
                  </a:lnTo>
                  <a:lnTo>
                    <a:pt x="2537" y="846"/>
                  </a:lnTo>
                  <a:lnTo>
                    <a:pt x="4229" y="846"/>
                  </a:lnTo>
                  <a:lnTo>
                    <a:pt x="4229" y="11402"/>
                  </a:lnTo>
                  <a:lnTo>
                    <a:pt x="0" y="11402"/>
                  </a:lnTo>
                  <a:lnTo>
                    <a:pt x="0" y="12248"/>
                  </a:lnTo>
                  <a:lnTo>
                    <a:pt x="5075" y="12248"/>
                  </a:lnTo>
                  <a:lnTo>
                    <a:pt x="5075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792;p45">
              <a:extLst>
                <a:ext uri="{FF2B5EF4-FFF2-40B4-BE49-F238E27FC236}">
                  <a16:creationId xmlns:a16="http://schemas.microsoft.com/office/drawing/2014/main" id="{EFF473E0-8436-5C42-B350-B45952BFC36E}"/>
                </a:ext>
              </a:extLst>
            </p:cNvPr>
            <p:cNvSpPr/>
            <p:nvPr/>
          </p:nvSpPr>
          <p:spPr>
            <a:xfrm>
              <a:off x="3470603" y="2810046"/>
              <a:ext cx="64822" cy="68281"/>
            </a:xfrm>
            <a:custGeom>
              <a:avLst/>
              <a:gdLst/>
              <a:ahLst/>
              <a:cxnLst/>
              <a:rect l="l" t="t" r="r" b="b"/>
              <a:pathLst>
                <a:path w="2811" h="2961" extrusionOk="0">
                  <a:moveTo>
                    <a:pt x="2538" y="1"/>
                  </a:moveTo>
                  <a:cubicBezTo>
                    <a:pt x="2069" y="1"/>
                    <a:pt x="1692" y="378"/>
                    <a:pt x="1692" y="847"/>
                  </a:cubicBezTo>
                  <a:lnTo>
                    <a:pt x="1692" y="1269"/>
                  </a:lnTo>
                  <a:lnTo>
                    <a:pt x="1" y="1269"/>
                  </a:lnTo>
                  <a:lnTo>
                    <a:pt x="1" y="2961"/>
                  </a:lnTo>
                  <a:lnTo>
                    <a:pt x="2538" y="2961"/>
                  </a:lnTo>
                  <a:lnTo>
                    <a:pt x="2810" y="1481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793;p45">
              <a:extLst>
                <a:ext uri="{FF2B5EF4-FFF2-40B4-BE49-F238E27FC236}">
                  <a16:creationId xmlns:a16="http://schemas.microsoft.com/office/drawing/2014/main" id="{64690E65-FD7B-9841-ABF1-C4056B471973}"/>
                </a:ext>
              </a:extLst>
            </p:cNvPr>
            <p:cNvSpPr/>
            <p:nvPr/>
          </p:nvSpPr>
          <p:spPr>
            <a:xfrm>
              <a:off x="3529130" y="2810046"/>
              <a:ext cx="58526" cy="68281"/>
            </a:xfrm>
            <a:custGeom>
              <a:avLst/>
              <a:gdLst/>
              <a:ahLst/>
              <a:cxnLst/>
              <a:rect l="l" t="t" r="r" b="b"/>
              <a:pathLst>
                <a:path w="2538" h="2961" extrusionOk="0">
                  <a:moveTo>
                    <a:pt x="0" y="1"/>
                  </a:moveTo>
                  <a:lnTo>
                    <a:pt x="0" y="2961"/>
                  </a:lnTo>
                  <a:lnTo>
                    <a:pt x="2537" y="2961"/>
                  </a:lnTo>
                  <a:lnTo>
                    <a:pt x="2537" y="1269"/>
                  </a:lnTo>
                  <a:lnTo>
                    <a:pt x="846" y="1269"/>
                  </a:lnTo>
                  <a:lnTo>
                    <a:pt x="846" y="847"/>
                  </a:lnTo>
                  <a:cubicBezTo>
                    <a:pt x="846" y="378"/>
                    <a:pt x="468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5359;p42">
            <a:extLst>
              <a:ext uri="{FF2B5EF4-FFF2-40B4-BE49-F238E27FC236}">
                <a16:creationId xmlns:a16="http://schemas.microsoft.com/office/drawing/2014/main" id="{7433D254-5F9F-514E-A7D6-CC31A2D49680}"/>
              </a:ext>
            </a:extLst>
          </p:cNvPr>
          <p:cNvSpPr txBox="1">
            <a:spLocks/>
          </p:cNvSpPr>
          <p:nvPr/>
        </p:nvSpPr>
        <p:spPr>
          <a:xfrm>
            <a:off x="830349" y="3196865"/>
            <a:ext cx="2361439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 algn="ctr">
              <a:buNone/>
            </a:pPr>
            <a:r>
              <a:rPr lang="en-IN" sz="1400" dirty="0"/>
              <a:t>This page is for the users who wish to rent cars for a certain period of time.</a:t>
            </a:r>
            <a:endParaRPr lang="pt-BR" sz="1400" dirty="0"/>
          </a:p>
        </p:txBody>
      </p:sp>
      <p:sp>
        <p:nvSpPr>
          <p:cNvPr id="123" name="Google Shape;5359;p42">
            <a:extLst>
              <a:ext uri="{FF2B5EF4-FFF2-40B4-BE49-F238E27FC236}">
                <a16:creationId xmlns:a16="http://schemas.microsoft.com/office/drawing/2014/main" id="{78569481-D8EC-F54C-AFB3-C1EE1CA38D1C}"/>
              </a:ext>
            </a:extLst>
          </p:cNvPr>
          <p:cNvSpPr txBox="1">
            <a:spLocks/>
          </p:cNvSpPr>
          <p:nvPr/>
        </p:nvSpPr>
        <p:spPr>
          <a:xfrm>
            <a:off x="5828153" y="3203004"/>
            <a:ext cx="2361439" cy="112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 algn="ctr">
              <a:buNone/>
            </a:pPr>
            <a:r>
              <a:rPr lang="en-IN" sz="1400" dirty="0"/>
              <a:t>Auctioning portal is for the vintage car sellers who can post their cars and conduct real time auctions.</a:t>
            </a:r>
            <a:endParaRPr lang="pt-BR" sz="1400" dirty="0"/>
          </a:p>
        </p:txBody>
      </p:sp>
      <p:sp>
        <p:nvSpPr>
          <p:cNvPr id="124" name="Google Shape;5359;p42">
            <a:extLst>
              <a:ext uri="{FF2B5EF4-FFF2-40B4-BE49-F238E27FC236}">
                <a16:creationId xmlns:a16="http://schemas.microsoft.com/office/drawing/2014/main" id="{6CF6838A-9A73-BD43-ACBD-9ABFD5D89BDB}"/>
              </a:ext>
            </a:extLst>
          </p:cNvPr>
          <p:cNvSpPr txBox="1">
            <a:spLocks/>
          </p:cNvSpPr>
          <p:nvPr/>
        </p:nvSpPr>
        <p:spPr>
          <a:xfrm>
            <a:off x="3052661" y="3223094"/>
            <a:ext cx="2877009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 algn="ctr">
              <a:buNone/>
            </a:pPr>
            <a:r>
              <a:rPr lang="en-IN" sz="1400" dirty="0"/>
              <a:t>This portal provides an interface for buyers who are searching used cars to buy and through this, they can connect to the sellers using the provided contact information.</a:t>
            </a:r>
            <a:endParaRPr lang="pt-BR" sz="1400" dirty="0"/>
          </a:p>
        </p:txBody>
      </p:sp>
      <p:sp>
        <p:nvSpPr>
          <p:cNvPr id="127" name="Google Shape;5359;p42">
            <a:extLst>
              <a:ext uri="{FF2B5EF4-FFF2-40B4-BE49-F238E27FC236}">
                <a16:creationId xmlns:a16="http://schemas.microsoft.com/office/drawing/2014/main" id="{04A3E03E-3D1E-644B-BABD-C4E5F86C633E}"/>
              </a:ext>
            </a:extLst>
          </p:cNvPr>
          <p:cNvSpPr txBox="1">
            <a:spLocks/>
          </p:cNvSpPr>
          <p:nvPr/>
        </p:nvSpPr>
        <p:spPr>
          <a:xfrm>
            <a:off x="1199503" y="2668306"/>
            <a:ext cx="1651856" cy="32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 algn="ctr">
              <a:buNone/>
            </a:pPr>
            <a:r>
              <a:rPr lang="en-IN" sz="1400" dirty="0"/>
              <a:t>Renting portal</a:t>
            </a:r>
            <a:endParaRPr lang="pt-BR" sz="1400" dirty="0"/>
          </a:p>
        </p:txBody>
      </p:sp>
      <p:sp>
        <p:nvSpPr>
          <p:cNvPr id="128" name="Google Shape;5359;p42">
            <a:extLst>
              <a:ext uri="{FF2B5EF4-FFF2-40B4-BE49-F238E27FC236}">
                <a16:creationId xmlns:a16="http://schemas.microsoft.com/office/drawing/2014/main" id="{3EEF518C-4E99-9447-85A5-0FEFA8C0BFF0}"/>
              </a:ext>
            </a:extLst>
          </p:cNvPr>
          <p:cNvSpPr txBox="1">
            <a:spLocks/>
          </p:cNvSpPr>
          <p:nvPr/>
        </p:nvSpPr>
        <p:spPr>
          <a:xfrm>
            <a:off x="3742498" y="2661479"/>
            <a:ext cx="1644181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 algn="ctr">
              <a:buNone/>
            </a:pPr>
            <a:r>
              <a:rPr lang="en-IN" sz="1400" dirty="0"/>
              <a:t>Buying portal</a:t>
            </a:r>
          </a:p>
        </p:txBody>
      </p:sp>
      <p:sp>
        <p:nvSpPr>
          <p:cNvPr id="129" name="Google Shape;5359;p42">
            <a:extLst>
              <a:ext uri="{FF2B5EF4-FFF2-40B4-BE49-F238E27FC236}">
                <a16:creationId xmlns:a16="http://schemas.microsoft.com/office/drawing/2014/main" id="{00E9B167-BADD-1942-8CE9-B6634B8A4903}"/>
              </a:ext>
            </a:extLst>
          </p:cNvPr>
          <p:cNvSpPr txBox="1">
            <a:spLocks/>
          </p:cNvSpPr>
          <p:nvPr/>
        </p:nvSpPr>
        <p:spPr>
          <a:xfrm>
            <a:off x="5598506" y="2639815"/>
            <a:ext cx="2877009" cy="38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 algn="ctr">
              <a:buNone/>
            </a:pPr>
            <a:r>
              <a:rPr lang="en-IN" sz="1400" dirty="0"/>
              <a:t>Auctioning portal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" name="Google Shape;4515;p30"/>
          <p:cNvSpPr txBox="1">
            <a:spLocks noGrp="1"/>
          </p:cNvSpPr>
          <p:nvPr>
            <p:ph type="title"/>
          </p:nvPr>
        </p:nvSpPr>
        <p:spPr>
          <a:xfrm>
            <a:off x="720000" y="15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ER </a:t>
            </a:r>
            <a:r>
              <a:rPr lang="pt-BR" dirty="0" err="1"/>
              <a:t>model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" name="Google Shape;4766;p33">
            <a:extLst>
              <a:ext uri="{FF2B5EF4-FFF2-40B4-BE49-F238E27FC236}">
                <a16:creationId xmlns:a16="http://schemas.microsoft.com/office/drawing/2014/main" id="{9B9BEABB-CC4D-5F4A-9420-65077138E914}"/>
              </a:ext>
            </a:extLst>
          </p:cNvPr>
          <p:cNvSpPr/>
          <p:nvPr/>
        </p:nvSpPr>
        <p:spPr>
          <a:xfrm>
            <a:off x="720000" y="1559934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768;p33">
            <a:extLst>
              <a:ext uri="{FF2B5EF4-FFF2-40B4-BE49-F238E27FC236}">
                <a16:creationId xmlns:a16="http://schemas.microsoft.com/office/drawing/2014/main" id="{34429405-5185-A742-953C-826C28506FA8}"/>
              </a:ext>
            </a:extLst>
          </p:cNvPr>
          <p:cNvSpPr/>
          <p:nvPr/>
        </p:nvSpPr>
        <p:spPr>
          <a:xfrm>
            <a:off x="7139576" y="1172891"/>
            <a:ext cx="1149796" cy="3939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AF377F-3BD7-714C-8986-E7CF010E0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48" y="776895"/>
            <a:ext cx="5726304" cy="3589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3" name="Google Shape;5353;p41"/>
          <p:cNvSpPr txBox="1">
            <a:spLocks noGrp="1"/>
          </p:cNvSpPr>
          <p:nvPr>
            <p:ph type="subTitle" idx="1"/>
          </p:nvPr>
        </p:nvSpPr>
        <p:spPr>
          <a:xfrm>
            <a:off x="1171097" y="1834983"/>
            <a:ext cx="7166339" cy="1473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Font typeface="Arial" panose="020B0604020202020204" pitchFamily="34" charset="0"/>
              <a:buChar char="•"/>
            </a:pPr>
            <a:r>
              <a:rPr lang="en-IN" b="1" dirty="0"/>
              <a:t> Operating system: A</a:t>
            </a:r>
            <a:r>
              <a:rPr lang="en-IN" dirty="0"/>
              <a:t>ny operating system which supports web browsers.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Database: </a:t>
            </a:r>
            <a:r>
              <a:rPr lang="en-IN" dirty="0"/>
              <a:t>Google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 End Software:  </a:t>
            </a:r>
            <a:r>
              <a:rPr lang="en-IN" dirty="0"/>
              <a:t>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 End Software:  </a:t>
            </a:r>
            <a:r>
              <a:rPr lang="en-IN" dirty="0"/>
              <a:t>JavaScript, Google Firebase, Python  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127000" indent="0"/>
            <a:endParaRPr lang="en-IN" dirty="0"/>
          </a:p>
          <a:p>
            <a:br>
              <a:rPr lang="en-IN" dirty="0"/>
            </a:br>
            <a:endParaRPr dirty="0"/>
          </a:p>
        </p:txBody>
      </p:sp>
      <p:sp>
        <p:nvSpPr>
          <p:cNvPr id="7" name="Google Shape;4766;p33">
            <a:extLst>
              <a:ext uri="{FF2B5EF4-FFF2-40B4-BE49-F238E27FC236}">
                <a16:creationId xmlns:a16="http://schemas.microsoft.com/office/drawing/2014/main" id="{93DADF91-89CF-D249-9505-97E5C412C4DB}"/>
              </a:ext>
            </a:extLst>
          </p:cNvPr>
          <p:cNvSpPr/>
          <p:nvPr/>
        </p:nvSpPr>
        <p:spPr>
          <a:xfrm>
            <a:off x="3021756" y="714811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768;p33">
            <a:extLst>
              <a:ext uri="{FF2B5EF4-FFF2-40B4-BE49-F238E27FC236}">
                <a16:creationId xmlns:a16="http://schemas.microsoft.com/office/drawing/2014/main" id="{F5595F66-5037-FF44-990E-1B02C163BE3E}"/>
              </a:ext>
            </a:extLst>
          </p:cNvPr>
          <p:cNvSpPr/>
          <p:nvPr/>
        </p:nvSpPr>
        <p:spPr>
          <a:xfrm>
            <a:off x="5771547" y="586448"/>
            <a:ext cx="1149796" cy="3939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8" name="Google Shape;5358;p42"/>
          <p:cNvSpPr txBox="1">
            <a:spLocks noGrp="1"/>
          </p:cNvSpPr>
          <p:nvPr>
            <p:ph type="title"/>
          </p:nvPr>
        </p:nvSpPr>
        <p:spPr>
          <a:xfrm>
            <a:off x="708991" y="2390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Features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359" name="Google Shape;5359;p42"/>
          <p:cNvSpPr txBox="1">
            <a:spLocks noGrp="1"/>
          </p:cNvSpPr>
          <p:nvPr>
            <p:ph type="subTitle" idx="4294967295"/>
          </p:nvPr>
        </p:nvSpPr>
        <p:spPr>
          <a:xfrm>
            <a:off x="63903" y="3362675"/>
            <a:ext cx="3305031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IN" dirty="0"/>
              <a:t>The car price predictor is a ML model which predicts the prices of the used cars based on the data provided by  sellers.</a:t>
            </a:r>
            <a:endParaRPr dirty="0"/>
          </a:p>
        </p:txBody>
      </p:sp>
      <p:sp>
        <p:nvSpPr>
          <p:cNvPr id="5360" name="Google Shape;5360;p42"/>
          <p:cNvSpPr txBox="1">
            <a:spLocks noGrp="1"/>
          </p:cNvSpPr>
          <p:nvPr>
            <p:ph type="subTitle" idx="4294967295"/>
          </p:nvPr>
        </p:nvSpPr>
        <p:spPr>
          <a:xfrm>
            <a:off x="3337793" y="3329614"/>
            <a:ext cx="2667909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IN"/>
              <a:t>This dashboard provides useful charts and tables of car sales and trends of buyers and sellers.</a:t>
            </a:r>
            <a:endParaRPr lang="en-IN" dirty="0"/>
          </a:p>
        </p:txBody>
      </p:sp>
      <p:sp>
        <p:nvSpPr>
          <p:cNvPr id="5361" name="Google Shape;5361;p42"/>
          <p:cNvSpPr txBox="1">
            <a:spLocks noGrp="1"/>
          </p:cNvSpPr>
          <p:nvPr>
            <p:ph type="subTitle" idx="4294967295"/>
          </p:nvPr>
        </p:nvSpPr>
        <p:spPr>
          <a:xfrm>
            <a:off x="6160074" y="3331718"/>
            <a:ext cx="2828384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IN" dirty="0"/>
              <a:t>This page is handy for buyers who tend to compare multiple cars for selecting the best one out.</a:t>
            </a:r>
            <a:endParaRPr dirty="0"/>
          </a:p>
        </p:txBody>
      </p:sp>
      <p:sp>
        <p:nvSpPr>
          <p:cNvPr id="5363" name="Google Shape;5363;p42"/>
          <p:cNvSpPr/>
          <p:nvPr/>
        </p:nvSpPr>
        <p:spPr>
          <a:xfrm>
            <a:off x="827233" y="1230906"/>
            <a:ext cx="1824583" cy="4443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4" name="Google Shape;5364;p42"/>
          <p:cNvSpPr txBox="1">
            <a:spLocks noGrp="1"/>
          </p:cNvSpPr>
          <p:nvPr>
            <p:ph type="subTitle" idx="4294967295"/>
          </p:nvPr>
        </p:nvSpPr>
        <p:spPr>
          <a:xfrm>
            <a:off x="926538" y="1244237"/>
            <a:ext cx="1659534" cy="334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Anton"/>
                <a:ea typeface="Anton"/>
                <a:cs typeface="Anton"/>
                <a:sym typeface="Anton"/>
              </a:rPr>
              <a:t>Price</a:t>
            </a:r>
            <a:r>
              <a:rPr lang="pt-BR" sz="1800" dirty="0"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pt-BR" sz="1800" dirty="0" err="1">
                <a:latin typeface="Anton"/>
                <a:ea typeface="Anton"/>
                <a:cs typeface="Anton"/>
                <a:sym typeface="Anton"/>
              </a:rPr>
              <a:t>Prediction</a:t>
            </a:r>
            <a:endParaRPr sz="1800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65" name="Google Shape;5365;p42"/>
          <p:cNvSpPr/>
          <p:nvPr/>
        </p:nvSpPr>
        <p:spPr>
          <a:xfrm>
            <a:off x="3586783" y="1220972"/>
            <a:ext cx="2008024" cy="444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6" name="Google Shape;5366;p42"/>
          <p:cNvSpPr txBox="1">
            <a:spLocks noGrp="1"/>
          </p:cNvSpPr>
          <p:nvPr>
            <p:ph type="subTitle" idx="4294967295"/>
          </p:nvPr>
        </p:nvSpPr>
        <p:spPr>
          <a:xfrm>
            <a:off x="3474717" y="1238310"/>
            <a:ext cx="2318953" cy="35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latin typeface="Anton"/>
                <a:ea typeface="Anton"/>
                <a:cs typeface="Anton"/>
                <a:sym typeface="Anton"/>
              </a:rPr>
              <a:t>Cars Dashboard</a:t>
            </a:r>
            <a:endParaRPr sz="1800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67" name="Google Shape;5367;p42"/>
          <p:cNvSpPr/>
          <p:nvPr/>
        </p:nvSpPr>
        <p:spPr>
          <a:xfrm>
            <a:off x="6229795" y="1232102"/>
            <a:ext cx="2672255" cy="444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8" name="Google Shape;5368;p42"/>
          <p:cNvSpPr txBox="1">
            <a:spLocks noGrp="1"/>
          </p:cNvSpPr>
          <p:nvPr>
            <p:ph type="subTitle" idx="4294967295"/>
          </p:nvPr>
        </p:nvSpPr>
        <p:spPr>
          <a:xfrm>
            <a:off x="5828302" y="1242939"/>
            <a:ext cx="3475239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Anton"/>
                <a:ea typeface="Anton"/>
                <a:cs typeface="Anton"/>
                <a:sym typeface="Anton"/>
              </a:rPr>
              <a:t>Comparision</a:t>
            </a:r>
            <a:r>
              <a:rPr lang="pt-BR" sz="1800" dirty="0"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pt-BR" sz="1800" dirty="0" err="1">
                <a:latin typeface="Anton"/>
                <a:ea typeface="Anton"/>
                <a:cs typeface="Anton"/>
                <a:sym typeface="Anton"/>
              </a:rPr>
              <a:t>between</a:t>
            </a:r>
            <a:r>
              <a:rPr lang="pt-BR" sz="1800" dirty="0"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pt-BR" sz="1800" dirty="0" err="1">
                <a:latin typeface="Anton"/>
                <a:ea typeface="Anton"/>
                <a:cs typeface="Anton"/>
                <a:sym typeface="Anton"/>
              </a:rPr>
              <a:t>cars</a:t>
            </a:r>
            <a:endParaRPr sz="1800" dirty="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5494" name="Google Shape;5494;p42"/>
          <p:cNvCxnSpPr>
            <a:cxnSpLocks/>
          </p:cNvCxnSpPr>
          <p:nvPr/>
        </p:nvCxnSpPr>
        <p:spPr>
          <a:xfrm rot="10800000">
            <a:off x="805250" y="2658229"/>
            <a:ext cx="479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5495" name="Google Shape;5495;p42"/>
          <p:cNvCxnSpPr>
            <a:cxnSpLocks/>
          </p:cNvCxnSpPr>
          <p:nvPr/>
        </p:nvCxnSpPr>
        <p:spPr>
          <a:xfrm>
            <a:off x="2156750" y="2658229"/>
            <a:ext cx="2078797" cy="818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5496" name="Google Shape;5496;p42"/>
          <p:cNvCxnSpPr>
            <a:cxnSpLocks/>
          </p:cNvCxnSpPr>
          <p:nvPr/>
        </p:nvCxnSpPr>
        <p:spPr>
          <a:xfrm flipV="1">
            <a:off x="5107947" y="2645869"/>
            <a:ext cx="2025658" cy="2054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5499" name="Google Shape;5499;p42"/>
          <p:cNvCxnSpPr>
            <a:cxnSpLocks/>
          </p:cNvCxnSpPr>
          <p:nvPr/>
        </p:nvCxnSpPr>
        <p:spPr>
          <a:xfrm>
            <a:off x="1720550" y="1875229"/>
            <a:ext cx="0" cy="3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00" name="Google Shape;5500;p42"/>
          <p:cNvCxnSpPr>
            <a:cxnSpLocks/>
          </p:cNvCxnSpPr>
          <p:nvPr/>
        </p:nvCxnSpPr>
        <p:spPr>
          <a:xfrm flipH="1">
            <a:off x="1716419" y="3094429"/>
            <a:ext cx="4131" cy="237289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01" name="Google Shape;5501;p42"/>
          <p:cNvCxnSpPr/>
          <p:nvPr/>
        </p:nvCxnSpPr>
        <p:spPr>
          <a:xfrm>
            <a:off x="4671769" y="1873116"/>
            <a:ext cx="0" cy="3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02" name="Google Shape;5502;p42"/>
          <p:cNvCxnSpPr/>
          <p:nvPr/>
        </p:nvCxnSpPr>
        <p:spPr>
          <a:xfrm>
            <a:off x="4671769" y="3092316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03" name="Google Shape;5503;p42"/>
          <p:cNvCxnSpPr/>
          <p:nvPr/>
        </p:nvCxnSpPr>
        <p:spPr>
          <a:xfrm>
            <a:off x="7565923" y="1807271"/>
            <a:ext cx="0" cy="3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04" name="Google Shape;5504;p42"/>
          <p:cNvCxnSpPr/>
          <p:nvPr/>
        </p:nvCxnSpPr>
        <p:spPr>
          <a:xfrm>
            <a:off x="7565923" y="3026471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71C768E-9947-C443-866F-4675693F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82" y="2379301"/>
            <a:ext cx="551130" cy="551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25446E-045E-DF4D-8C23-D6FB4670B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32" y="2399838"/>
            <a:ext cx="573829" cy="5738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B4318-C959-3B4B-B1E3-3EFC79655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919" y="2357864"/>
            <a:ext cx="594004" cy="594004"/>
          </a:xfrm>
          <a:prstGeom prst="rect">
            <a:avLst/>
          </a:prstGeom>
        </p:spPr>
      </p:pic>
      <p:sp>
        <p:nvSpPr>
          <p:cNvPr id="24" name="Google Shape;4766;p33">
            <a:extLst>
              <a:ext uri="{FF2B5EF4-FFF2-40B4-BE49-F238E27FC236}">
                <a16:creationId xmlns:a16="http://schemas.microsoft.com/office/drawing/2014/main" id="{EBEB1F7F-BE68-654A-9CB6-A4681D646D4C}"/>
              </a:ext>
            </a:extLst>
          </p:cNvPr>
          <p:cNvSpPr/>
          <p:nvPr/>
        </p:nvSpPr>
        <p:spPr>
          <a:xfrm>
            <a:off x="1924473" y="542046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768;p33">
            <a:extLst>
              <a:ext uri="{FF2B5EF4-FFF2-40B4-BE49-F238E27FC236}">
                <a16:creationId xmlns:a16="http://schemas.microsoft.com/office/drawing/2014/main" id="{C7F5A619-8170-324A-9680-0496DE7F91E7}"/>
              </a:ext>
            </a:extLst>
          </p:cNvPr>
          <p:cNvSpPr/>
          <p:nvPr/>
        </p:nvSpPr>
        <p:spPr>
          <a:xfrm>
            <a:off x="5983809" y="590524"/>
            <a:ext cx="1149796" cy="3939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548</Words>
  <Application>Microsoft Macintosh PowerPoint</Application>
  <PresentationFormat>On-screen Show (16:9)</PresentationFormat>
  <Paragraphs>60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Anton</vt:lpstr>
      <vt:lpstr>Anaheim</vt:lpstr>
      <vt:lpstr>Arial</vt:lpstr>
      <vt:lpstr>Dia Do Motorista by Slidesgo</vt:lpstr>
      <vt:lpstr>Cars 365</vt:lpstr>
      <vt:lpstr>Contents</vt:lpstr>
      <vt:lpstr>Introduction</vt:lpstr>
      <vt:lpstr>Quick Facts</vt:lpstr>
      <vt:lpstr>Overall Description</vt:lpstr>
      <vt:lpstr>3 Main portals</vt:lpstr>
      <vt:lpstr>ER model</vt:lpstr>
      <vt:lpstr>PowerPoint Presentation</vt:lpstr>
      <vt:lpstr>Features</vt:lpstr>
      <vt:lpstr>Quality Attributes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365</dc:title>
  <cp:lastModifiedBy>1ndr4 G</cp:lastModifiedBy>
  <cp:revision>17</cp:revision>
  <dcterms:modified xsi:type="dcterms:W3CDTF">2021-09-28T15:58:41Z</dcterms:modified>
</cp:coreProperties>
</file>