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3"/>
  </p:notesMasterIdLst>
  <p:sldIdLst>
    <p:sldId id="256" r:id="rId2"/>
    <p:sldId id="258" r:id="rId3"/>
    <p:sldId id="260" r:id="rId4"/>
    <p:sldId id="262" r:id="rId5"/>
    <p:sldId id="266" r:id="rId6"/>
    <p:sldId id="285" r:id="rId7"/>
    <p:sldId id="286" r:id="rId8"/>
    <p:sldId id="287" r:id="rId9"/>
    <p:sldId id="270" r:id="rId10"/>
    <p:sldId id="278" r:id="rId11"/>
    <p:sldId id="284"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DM Sans" pitchFamily="2" charset="77"/>
      <p:regular r:id="rId18"/>
      <p:bold r:id="rId19"/>
      <p:italic r:id="rId20"/>
      <p:boldItalic r:id="rId21"/>
    </p:embeddedFont>
    <p:embeddedFont>
      <p:font typeface="Krona One" panose="02010605030500060004" pitchFamily="2" charset="77"/>
      <p:regular r:id="rId22"/>
    </p:embeddedFont>
    <p:embeddedFont>
      <p:font typeface="Open Sans" panose="020B0606030504020204" pitchFamily="34" charset="0"/>
      <p:regular r:id="rId23"/>
      <p:bold r:id="rId24"/>
      <p:italic r:id="rId25"/>
      <p:boldItalic r:id="rId26"/>
    </p:embeddedFont>
    <p:embeddedFont>
      <p:font typeface="Poppins" pitchFamily="2" charset="77"/>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67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8B54F8-C9A8-4A39-8561-872A91B0E2D4}">
  <a:tblStyle styleId="{678B54F8-C9A8-4A39-8561-872A91B0E2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4"/>
    <p:restoredTop sz="94715"/>
  </p:normalViewPr>
  <p:slideViewPr>
    <p:cSldViewPr snapToGrid="0">
      <p:cViewPr varScale="1">
        <p:scale>
          <a:sx n="162" d="100"/>
          <a:sy n="162" d="100"/>
        </p:scale>
        <p:origin x="616"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f23b9993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f23b9993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5"/>
        <p:cNvGrpSpPr/>
        <p:nvPr/>
      </p:nvGrpSpPr>
      <p:grpSpPr>
        <a:xfrm>
          <a:off x="0" y="0"/>
          <a:ext cx="0" cy="0"/>
          <a:chOff x="0" y="0"/>
          <a:chExt cx="0" cy="0"/>
        </a:xfrm>
      </p:grpSpPr>
      <p:sp>
        <p:nvSpPr>
          <p:cNvPr id="1456" name="Google Shape;1456;g124cfefa3f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7" name="Google Shape;1457;g124cfefa3f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4"/>
        <p:cNvGrpSpPr/>
        <p:nvPr/>
      </p:nvGrpSpPr>
      <p:grpSpPr>
        <a:xfrm>
          <a:off x="0" y="0"/>
          <a:ext cx="0" cy="0"/>
          <a:chOff x="0" y="0"/>
          <a:chExt cx="0" cy="0"/>
        </a:xfrm>
      </p:grpSpPr>
      <p:sp>
        <p:nvSpPr>
          <p:cNvPr id="2685" name="Google Shape;2685;g1223dc194b9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6" name="Google Shape;2686;g1223dc194b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9940000">
            <a:off x="8322536" y="-164769"/>
            <a:ext cx="956371" cy="1530932"/>
            <a:chOff x="3228975" y="1023575"/>
            <a:chExt cx="517625" cy="828600"/>
          </a:xfrm>
        </p:grpSpPr>
        <p:sp>
          <p:nvSpPr>
            <p:cNvPr id="10" name="Google Shape;10;p2"/>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rot="-7721608">
            <a:off x="8035062" y="-829396"/>
            <a:ext cx="949298" cy="1519610"/>
            <a:chOff x="3228975" y="1023575"/>
            <a:chExt cx="517625" cy="828600"/>
          </a:xfrm>
        </p:grpSpPr>
        <p:sp>
          <p:nvSpPr>
            <p:cNvPr id="13" name="Google Shape;13;p2"/>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rot="860000">
            <a:off x="-456218" y="3374353"/>
            <a:ext cx="956371" cy="1530932"/>
            <a:chOff x="3228975" y="1023575"/>
            <a:chExt cx="517625" cy="828600"/>
          </a:xfrm>
        </p:grpSpPr>
        <p:sp>
          <p:nvSpPr>
            <p:cNvPr id="16" name="Google Shape;16;p2"/>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rot="-178466">
            <a:off x="-1435104" y="-276035"/>
            <a:ext cx="4142901" cy="1575286"/>
          </a:xfrm>
          <a:custGeom>
            <a:avLst/>
            <a:gdLst/>
            <a:ahLst/>
            <a:cxnLst/>
            <a:rect l="l" t="t" r="r" b="b"/>
            <a:pathLst>
              <a:path w="37161" h="14130" extrusionOk="0">
                <a:moveTo>
                  <a:pt x="16590" y="1"/>
                </a:moveTo>
                <a:cubicBezTo>
                  <a:pt x="14456" y="1"/>
                  <a:pt x="12329" y="124"/>
                  <a:pt x="10252" y="489"/>
                </a:cubicBezTo>
                <a:cubicBezTo>
                  <a:pt x="7156" y="1024"/>
                  <a:pt x="5180" y="2203"/>
                  <a:pt x="2513" y="3346"/>
                </a:cubicBezTo>
                <a:cubicBezTo>
                  <a:pt x="1477" y="3799"/>
                  <a:pt x="429" y="4370"/>
                  <a:pt x="1" y="5239"/>
                </a:cubicBezTo>
                <a:cubicBezTo>
                  <a:pt x="6" y="5230"/>
                  <a:pt x="28" y="5225"/>
                  <a:pt x="63" y="5225"/>
                </a:cubicBezTo>
                <a:cubicBezTo>
                  <a:pt x="520" y="5225"/>
                  <a:pt x="3285" y="5948"/>
                  <a:pt x="3561" y="6025"/>
                </a:cubicBezTo>
                <a:cubicBezTo>
                  <a:pt x="4775" y="6382"/>
                  <a:pt x="6156" y="6894"/>
                  <a:pt x="6966" y="7930"/>
                </a:cubicBezTo>
                <a:cubicBezTo>
                  <a:pt x="7668" y="8823"/>
                  <a:pt x="7990" y="9871"/>
                  <a:pt x="8621" y="10776"/>
                </a:cubicBezTo>
                <a:cubicBezTo>
                  <a:pt x="8752" y="10966"/>
                  <a:pt x="8883" y="11145"/>
                  <a:pt x="9038" y="11311"/>
                </a:cubicBezTo>
                <a:cubicBezTo>
                  <a:pt x="10014" y="12395"/>
                  <a:pt x="11264" y="13240"/>
                  <a:pt x="12645" y="13705"/>
                </a:cubicBezTo>
                <a:cubicBezTo>
                  <a:pt x="13506" y="13997"/>
                  <a:pt x="14382" y="14130"/>
                  <a:pt x="15252" y="14130"/>
                </a:cubicBezTo>
                <a:cubicBezTo>
                  <a:pt x="17679" y="14130"/>
                  <a:pt x="20070" y="13096"/>
                  <a:pt x="22015" y="11597"/>
                </a:cubicBezTo>
                <a:cubicBezTo>
                  <a:pt x="24349" y="9787"/>
                  <a:pt x="26421" y="7275"/>
                  <a:pt x="29064" y="5823"/>
                </a:cubicBezTo>
                <a:cubicBezTo>
                  <a:pt x="31445" y="4513"/>
                  <a:pt x="34338" y="3882"/>
                  <a:pt x="37160" y="3275"/>
                </a:cubicBezTo>
                <a:cubicBezTo>
                  <a:pt x="35803" y="2703"/>
                  <a:pt x="34410" y="2227"/>
                  <a:pt x="32969" y="1834"/>
                </a:cubicBezTo>
                <a:cubicBezTo>
                  <a:pt x="29016" y="763"/>
                  <a:pt x="24825" y="346"/>
                  <a:pt x="20646" y="120"/>
                </a:cubicBezTo>
                <a:cubicBezTo>
                  <a:pt x="19298" y="50"/>
                  <a:pt x="17942" y="1"/>
                  <a:pt x="16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810311">
            <a:off x="6230559" y="3118879"/>
            <a:ext cx="4612342" cy="2882621"/>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rot="3078392">
            <a:off x="-161672" y="4050302"/>
            <a:ext cx="949298" cy="1519610"/>
            <a:chOff x="3228975" y="1023575"/>
            <a:chExt cx="517625" cy="828600"/>
          </a:xfrm>
        </p:grpSpPr>
        <p:sp>
          <p:nvSpPr>
            <p:cNvPr id="21" name="Google Shape;21;p2"/>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a:off x="2282900" y="4552433"/>
            <a:ext cx="190290" cy="190235"/>
          </a:xfrm>
          <a:custGeom>
            <a:avLst/>
            <a:gdLst/>
            <a:ahLst/>
            <a:cxnLst/>
            <a:rect l="l" t="t" r="r" b="b"/>
            <a:pathLst>
              <a:path w="3478" h="3477" extrusionOk="0">
                <a:moveTo>
                  <a:pt x="1715" y="0"/>
                </a:moveTo>
                <a:lnTo>
                  <a:pt x="1120" y="1131"/>
                </a:lnTo>
                <a:lnTo>
                  <a:pt x="0" y="1774"/>
                </a:lnTo>
                <a:lnTo>
                  <a:pt x="1132" y="2369"/>
                </a:lnTo>
                <a:lnTo>
                  <a:pt x="1763" y="3477"/>
                </a:lnTo>
                <a:lnTo>
                  <a:pt x="2358" y="2346"/>
                </a:lnTo>
                <a:lnTo>
                  <a:pt x="3477" y="1714"/>
                </a:lnTo>
                <a:lnTo>
                  <a:pt x="2346" y="1119"/>
                </a:lnTo>
                <a:lnTo>
                  <a:pt x="17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439702" y="2432870"/>
            <a:ext cx="134866" cy="134866"/>
            <a:chOff x="4212725" y="1540500"/>
            <a:chExt cx="61625" cy="61625"/>
          </a:xfrm>
        </p:grpSpPr>
        <p:sp>
          <p:nvSpPr>
            <p:cNvPr id="25" name="Google Shape;25;p2"/>
            <p:cNvSpPr/>
            <p:nvPr/>
          </p:nvSpPr>
          <p:spPr>
            <a:xfrm>
              <a:off x="4240700" y="1540500"/>
              <a:ext cx="5675" cy="61625"/>
            </a:xfrm>
            <a:custGeom>
              <a:avLst/>
              <a:gdLst/>
              <a:ahLst/>
              <a:cxnLst/>
              <a:rect l="l" t="t" r="r" b="b"/>
              <a:pathLst>
                <a:path w="227" h="2465" extrusionOk="0">
                  <a:moveTo>
                    <a:pt x="0" y="0"/>
                  </a:moveTo>
                  <a:lnTo>
                    <a:pt x="0" y="2465"/>
                  </a:lnTo>
                  <a:lnTo>
                    <a:pt x="215" y="2465"/>
                  </a:lnTo>
                  <a:lnTo>
                    <a:pt x="2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212725" y="1568475"/>
              <a:ext cx="61625" cy="5975"/>
            </a:xfrm>
            <a:custGeom>
              <a:avLst/>
              <a:gdLst/>
              <a:ahLst/>
              <a:cxnLst/>
              <a:rect l="l" t="t" r="r" b="b"/>
              <a:pathLst>
                <a:path w="2465" h="239" extrusionOk="0">
                  <a:moveTo>
                    <a:pt x="0" y="1"/>
                  </a:moveTo>
                  <a:lnTo>
                    <a:pt x="0" y="227"/>
                  </a:lnTo>
                  <a:lnTo>
                    <a:pt x="2465" y="239"/>
                  </a:lnTo>
                  <a:lnTo>
                    <a:pt x="2465" y="1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6040040" y="301095"/>
            <a:ext cx="134866" cy="134866"/>
            <a:chOff x="4212725" y="1540500"/>
            <a:chExt cx="61625" cy="61625"/>
          </a:xfrm>
        </p:grpSpPr>
        <p:sp>
          <p:nvSpPr>
            <p:cNvPr id="28" name="Google Shape;28;p2"/>
            <p:cNvSpPr/>
            <p:nvPr/>
          </p:nvSpPr>
          <p:spPr>
            <a:xfrm>
              <a:off x="4240700" y="1540500"/>
              <a:ext cx="5675" cy="61625"/>
            </a:xfrm>
            <a:custGeom>
              <a:avLst/>
              <a:gdLst/>
              <a:ahLst/>
              <a:cxnLst/>
              <a:rect l="l" t="t" r="r" b="b"/>
              <a:pathLst>
                <a:path w="227" h="2465" extrusionOk="0">
                  <a:moveTo>
                    <a:pt x="0" y="0"/>
                  </a:moveTo>
                  <a:lnTo>
                    <a:pt x="0" y="2465"/>
                  </a:lnTo>
                  <a:lnTo>
                    <a:pt x="215" y="2465"/>
                  </a:lnTo>
                  <a:lnTo>
                    <a:pt x="2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212725" y="1568475"/>
              <a:ext cx="61625" cy="5975"/>
            </a:xfrm>
            <a:custGeom>
              <a:avLst/>
              <a:gdLst/>
              <a:ahLst/>
              <a:cxnLst/>
              <a:rect l="l" t="t" r="r" b="b"/>
              <a:pathLst>
                <a:path w="2465" h="239" extrusionOk="0">
                  <a:moveTo>
                    <a:pt x="0" y="1"/>
                  </a:moveTo>
                  <a:lnTo>
                    <a:pt x="0" y="227"/>
                  </a:lnTo>
                  <a:lnTo>
                    <a:pt x="2465" y="239"/>
                  </a:lnTo>
                  <a:lnTo>
                    <a:pt x="2465" y="1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
          <p:cNvSpPr/>
          <p:nvPr/>
        </p:nvSpPr>
        <p:spPr>
          <a:xfrm>
            <a:off x="304075" y="179400"/>
            <a:ext cx="6252000" cy="4784700"/>
          </a:xfrm>
          <a:prstGeom prst="roundRect">
            <a:avLst>
              <a:gd name="adj" fmla="val 4466"/>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txBox="1">
            <a:spLocks noGrp="1"/>
          </p:cNvSpPr>
          <p:nvPr>
            <p:ph type="ctrTitle"/>
          </p:nvPr>
        </p:nvSpPr>
        <p:spPr>
          <a:xfrm>
            <a:off x="807452" y="841005"/>
            <a:ext cx="5232000" cy="29664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4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799712" y="3826688"/>
            <a:ext cx="52320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82"/>
        <p:cNvGrpSpPr/>
        <p:nvPr/>
      </p:nvGrpSpPr>
      <p:grpSpPr>
        <a:xfrm>
          <a:off x="0" y="0"/>
          <a:ext cx="0" cy="0"/>
          <a:chOff x="0" y="0"/>
          <a:chExt cx="0" cy="0"/>
        </a:xfrm>
      </p:grpSpPr>
      <p:sp>
        <p:nvSpPr>
          <p:cNvPr id="583" name="Google Shape;583;p28"/>
          <p:cNvSpPr/>
          <p:nvPr/>
        </p:nvSpPr>
        <p:spPr>
          <a:xfrm rot="-900381">
            <a:off x="-2057681" y="-853725"/>
            <a:ext cx="4612328" cy="2882664"/>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28"/>
          <p:cNvGrpSpPr/>
          <p:nvPr/>
        </p:nvGrpSpPr>
        <p:grpSpPr>
          <a:xfrm rot="-4539985">
            <a:off x="7511657" y="3804911"/>
            <a:ext cx="1328107" cy="2125917"/>
            <a:chOff x="3228975" y="1023575"/>
            <a:chExt cx="517625" cy="828600"/>
          </a:xfrm>
        </p:grpSpPr>
        <p:sp>
          <p:nvSpPr>
            <p:cNvPr id="585" name="Google Shape;585;p28"/>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28"/>
          <p:cNvGrpSpPr/>
          <p:nvPr/>
        </p:nvGrpSpPr>
        <p:grpSpPr>
          <a:xfrm rot="-1172093">
            <a:off x="8628208" y="3341661"/>
            <a:ext cx="1318287" cy="2110277"/>
            <a:chOff x="3228975" y="1023575"/>
            <a:chExt cx="517625" cy="828600"/>
          </a:xfrm>
        </p:grpSpPr>
        <p:sp>
          <p:nvSpPr>
            <p:cNvPr id="588" name="Google Shape;588;p28"/>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8"/>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28"/>
          <p:cNvGrpSpPr/>
          <p:nvPr/>
        </p:nvGrpSpPr>
        <p:grpSpPr>
          <a:xfrm rot="4539985" flipH="1">
            <a:off x="304228" y="3804911"/>
            <a:ext cx="1328107" cy="2125917"/>
            <a:chOff x="3228975" y="1023575"/>
            <a:chExt cx="517625" cy="828600"/>
          </a:xfrm>
        </p:grpSpPr>
        <p:sp>
          <p:nvSpPr>
            <p:cNvPr id="591" name="Google Shape;591;p28"/>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8"/>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28"/>
          <p:cNvGrpSpPr/>
          <p:nvPr/>
        </p:nvGrpSpPr>
        <p:grpSpPr>
          <a:xfrm rot="1172093" flipH="1">
            <a:off x="-802503" y="3341661"/>
            <a:ext cx="1318287" cy="2110277"/>
            <a:chOff x="3228975" y="1023575"/>
            <a:chExt cx="517625" cy="828600"/>
          </a:xfrm>
        </p:grpSpPr>
        <p:sp>
          <p:nvSpPr>
            <p:cNvPr id="594" name="Google Shape;594;p28"/>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8"/>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 name="Google Shape;596;p28"/>
          <p:cNvSpPr/>
          <p:nvPr/>
        </p:nvSpPr>
        <p:spPr>
          <a:xfrm rot="4068118">
            <a:off x="6589468" y="-853716"/>
            <a:ext cx="4612358" cy="2882644"/>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97"/>
        <p:cNvGrpSpPr/>
        <p:nvPr/>
      </p:nvGrpSpPr>
      <p:grpSpPr>
        <a:xfrm>
          <a:off x="0" y="0"/>
          <a:ext cx="0" cy="0"/>
          <a:chOff x="0" y="0"/>
          <a:chExt cx="0" cy="0"/>
        </a:xfrm>
      </p:grpSpPr>
      <p:grpSp>
        <p:nvGrpSpPr>
          <p:cNvPr id="598" name="Google Shape;598;p29"/>
          <p:cNvGrpSpPr/>
          <p:nvPr/>
        </p:nvGrpSpPr>
        <p:grpSpPr>
          <a:xfrm rot="-6260015" flipH="1">
            <a:off x="2980640" y="-436178"/>
            <a:ext cx="1328107" cy="2125917"/>
            <a:chOff x="3228975" y="1023575"/>
            <a:chExt cx="517625" cy="828600"/>
          </a:xfrm>
        </p:grpSpPr>
        <p:sp>
          <p:nvSpPr>
            <p:cNvPr id="599" name="Google Shape;599;p29"/>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29"/>
          <p:cNvGrpSpPr/>
          <p:nvPr/>
        </p:nvGrpSpPr>
        <p:grpSpPr>
          <a:xfrm rot="6260015">
            <a:off x="5027678" y="-375003"/>
            <a:ext cx="1328107" cy="2125917"/>
            <a:chOff x="3228975" y="1023575"/>
            <a:chExt cx="517625" cy="828600"/>
          </a:xfrm>
        </p:grpSpPr>
        <p:sp>
          <p:nvSpPr>
            <p:cNvPr id="602" name="Google Shape;602;p29"/>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9"/>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29"/>
          <p:cNvGrpSpPr/>
          <p:nvPr/>
        </p:nvGrpSpPr>
        <p:grpSpPr>
          <a:xfrm rot="-9627907" flipH="1">
            <a:off x="4072091" y="-120114"/>
            <a:ext cx="1318287" cy="2110277"/>
            <a:chOff x="3228975" y="1023575"/>
            <a:chExt cx="517625" cy="828600"/>
          </a:xfrm>
        </p:grpSpPr>
        <p:sp>
          <p:nvSpPr>
            <p:cNvPr id="605" name="Google Shape;605;p29"/>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9"/>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29"/>
          <p:cNvSpPr/>
          <p:nvPr/>
        </p:nvSpPr>
        <p:spPr>
          <a:xfrm rot="-9000022" flipH="1">
            <a:off x="-2693909" y="3973153"/>
            <a:ext cx="6150028" cy="2338470"/>
          </a:xfrm>
          <a:custGeom>
            <a:avLst/>
            <a:gdLst/>
            <a:ahLst/>
            <a:cxnLst/>
            <a:rect l="l" t="t" r="r" b="b"/>
            <a:pathLst>
              <a:path w="37161" h="14130" extrusionOk="0">
                <a:moveTo>
                  <a:pt x="16590" y="1"/>
                </a:moveTo>
                <a:cubicBezTo>
                  <a:pt x="14456" y="1"/>
                  <a:pt x="12329" y="124"/>
                  <a:pt x="10252" y="489"/>
                </a:cubicBezTo>
                <a:cubicBezTo>
                  <a:pt x="7156" y="1024"/>
                  <a:pt x="5180" y="2203"/>
                  <a:pt x="2513" y="3346"/>
                </a:cubicBezTo>
                <a:cubicBezTo>
                  <a:pt x="1477" y="3799"/>
                  <a:pt x="429" y="4370"/>
                  <a:pt x="1" y="5239"/>
                </a:cubicBezTo>
                <a:cubicBezTo>
                  <a:pt x="6" y="5230"/>
                  <a:pt x="28" y="5225"/>
                  <a:pt x="63" y="5225"/>
                </a:cubicBezTo>
                <a:cubicBezTo>
                  <a:pt x="520" y="5225"/>
                  <a:pt x="3285" y="5948"/>
                  <a:pt x="3561" y="6025"/>
                </a:cubicBezTo>
                <a:cubicBezTo>
                  <a:pt x="4775" y="6382"/>
                  <a:pt x="6156" y="6894"/>
                  <a:pt x="6966" y="7930"/>
                </a:cubicBezTo>
                <a:cubicBezTo>
                  <a:pt x="7668" y="8823"/>
                  <a:pt x="7990" y="9871"/>
                  <a:pt x="8621" y="10776"/>
                </a:cubicBezTo>
                <a:cubicBezTo>
                  <a:pt x="8752" y="10966"/>
                  <a:pt x="8883" y="11145"/>
                  <a:pt x="9038" y="11311"/>
                </a:cubicBezTo>
                <a:cubicBezTo>
                  <a:pt x="10014" y="12395"/>
                  <a:pt x="11264" y="13240"/>
                  <a:pt x="12645" y="13705"/>
                </a:cubicBezTo>
                <a:cubicBezTo>
                  <a:pt x="13506" y="13997"/>
                  <a:pt x="14382" y="14130"/>
                  <a:pt x="15252" y="14130"/>
                </a:cubicBezTo>
                <a:cubicBezTo>
                  <a:pt x="17679" y="14130"/>
                  <a:pt x="20070" y="13096"/>
                  <a:pt x="22015" y="11597"/>
                </a:cubicBezTo>
                <a:cubicBezTo>
                  <a:pt x="24349" y="9787"/>
                  <a:pt x="26421" y="7275"/>
                  <a:pt x="29064" y="5823"/>
                </a:cubicBezTo>
                <a:cubicBezTo>
                  <a:pt x="31445" y="4513"/>
                  <a:pt x="34338" y="3882"/>
                  <a:pt x="37160" y="3275"/>
                </a:cubicBezTo>
                <a:cubicBezTo>
                  <a:pt x="35803" y="2703"/>
                  <a:pt x="34410" y="2227"/>
                  <a:pt x="32969" y="1834"/>
                </a:cubicBezTo>
                <a:cubicBezTo>
                  <a:pt x="29016" y="763"/>
                  <a:pt x="24825" y="346"/>
                  <a:pt x="20646" y="120"/>
                </a:cubicBezTo>
                <a:cubicBezTo>
                  <a:pt x="19298" y="50"/>
                  <a:pt x="17942" y="1"/>
                  <a:pt x="16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9"/>
          <p:cNvSpPr/>
          <p:nvPr/>
        </p:nvSpPr>
        <p:spPr>
          <a:xfrm rot="-439834">
            <a:off x="5994823" y="3448819"/>
            <a:ext cx="3967585" cy="2479655"/>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4"/>
        <p:cNvGrpSpPr/>
        <p:nvPr/>
      </p:nvGrpSpPr>
      <p:grpSpPr>
        <a:xfrm>
          <a:off x="0" y="0"/>
          <a:ext cx="0" cy="0"/>
          <a:chOff x="0" y="0"/>
          <a:chExt cx="0" cy="0"/>
        </a:xfrm>
      </p:grpSpPr>
      <p:sp>
        <p:nvSpPr>
          <p:cNvPr id="145" name="Google Shape;145;p6"/>
          <p:cNvSpPr/>
          <p:nvPr/>
        </p:nvSpPr>
        <p:spPr>
          <a:xfrm rot="10800000">
            <a:off x="-2227396" y="4404017"/>
            <a:ext cx="4142894" cy="1575283"/>
          </a:xfrm>
          <a:custGeom>
            <a:avLst/>
            <a:gdLst/>
            <a:ahLst/>
            <a:cxnLst/>
            <a:rect l="l" t="t" r="r" b="b"/>
            <a:pathLst>
              <a:path w="37161" h="14130" extrusionOk="0">
                <a:moveTo>
                  <a:pt x="16590" y="1"/>
                </a:moveTo>
                <a:cubicBezTo>
                  <a:pt x="14456" y="1"/>
                  <a:pt x="12329" y="124"/>
                  <a:pt x="10252" y="489"/>
                </a:cubicBezTo>
                <a:cubicBezTo>
                  <a:pt x="7156" y="1024"/>
                  <a:pt x="5180" y="2203"/>
                  <a:pt x="2513" y="3346"/>
                </a:cubicBezTo>
                <a:cubicBezTo>
                  <a:pt x="1477" y="3799"/>
                  <a:pt x="429" y="4370"/>
                  <a:pt x="1" y="5239"/>
                </a:cubicBezTo>
                <a:cubicBezTo>
                  <a:pt x="6" y="5230"/>
                  <a:pt x="28" y="5225"/>
                  <a:pt x="63" y="5225"/>
                </a:cubicBezTo>
                <a:cubicBezTo>
                  <a:pt x="520" y="5225"/>
                  <a:pt x="3285" y="5948"/>
                  <a:pt x="3561" y="6025"/>
                </a:cubicBezTo>
                <a:cubicBezTo>
                  <a:pt x="4775" y="6382"/>
                  <a:pt x="6156" y="6894"/>
                  <a:pt x="6966" y="7930"/>
                </a:cubicBezTo>
                <a:cubicBezTo>
                  <a:pt x="7668" y="8823"/>
                  <a:pt x="7990" y="9871"/>
                  <a:pt x="8621" y="10776"/>
                </a:cubicBezTo>
                <a:cubicBezTo>
                  <a:pt x="8752" y="10966"/>
                  <a:pt x="8883" y="11145"/>
                  <a:pt x="9038" y="11311"/>
                </a:cubicBezTo>
                <a:cubicBezTo>
                  <a:pt x="10014" y="12395"/>
                  <a:pt x="11264" y="13240"/>
                  <a:pt x="12645" y="13705"/>
                </a:cubicBezTo>
                <a:cubicBezTo>
                  <a:pt x="13506" y="13997"/>
                  <a:pt x="14382" y="14130"/>
                  <a:pt x="15252" y="14130"/>
                </a:cubicBezTo>
                <a:cubicBezTo>
                  <a:pt x="17679" y="14130"/>
                  <a:pt x="20070" y="13096"/>
                  <a:pt x="22015" y="11597"/>
                </a:cubicBezTo>
                <a:cubicBezTo>
                  <a:pt x="24349" y="9787"/>
                  <a:pt x="26421" y="7275"/>
                  <a:pt x="29064" y="5823"/>
                </a:cubicBezTo>
                <a:cubicBezTo>
                  <a:pt x="31445" y="4513"/>
                  <a:pt x="34338" y="3882"/>
                  <a:pt x="37160" y="3275"/>
                </a:cubicBezTo>
                <a:cubicBezTo>
                  <a:pt x="35803" y="2703"/>
                  <a:pt x="34410" y="2227"/>
                  <a:pt x="32969" y="1834"/>
                </a:cubicBezTo>
                <a:cubicBezTo>
                  <a:pt x="29016" y="763"/>
                  <a:pt x="24825" y="346"/>
                  <a:pt x="20646" y="120"/>
                </a:cubicBezTo>
                <a:cubicBezTo>
                  <a:pt x="19298" y="50"/>
                  <a:pt x="17942" y="1"/>
                  <a:pt x="16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rot="-5886717">
            <a:off x="7236380" y="-565978"/>
            <a:ext cx="3160998" cy="1975469"/>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6"/>
          <p:cNvGrpSpPr/>
          <p:nvPr/>
        </p:nvGrpSpPr>
        <p:grpSpPr>
          <a:xfrm rot="-4540000">
            <a:off x="7997826" y="4121513"/>
            <a:ext cx="956371" cy="1530932"/>
            <a:chOff x="3228975" y="1023575"/>
            <a:chExt cx="517625" cy="828600"/>
          </a:xfrm>
        </p:grpSpPr>
        <p:sp>
          <p:nvSpPr>
            <p:cNvPr id="148" name="Google Shape;148;p6"/>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6"/>
          <p:cNvGrpSpPr/>
          <p:nvPr/>
        </p:nvGrpSpPr>
        <p:grpSpPr>
          <a:xfrm rot="-2321608">
            <a:off x="8671651" y="3836164"/>
            <a:ext cx="949298" cy="1519610"/>
            <a:chOff x="3228975" y="1023575"/>
            <a:chExt cx="517625" cy="828600"/>
          </a:xfrm>
        </p:grpSpPr>
        <p:sp>
          <p:nvSpPr>
            <p:cNvPr id="151" name="Google Shape;151;p6"/>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6"/>
          <p:cNvGrpSpPr/>
          <p:nvPr/>
        </p:nvGrpSpPr>
        <p:grpSpPr>
          <a:xfrm rot="6260000">
            <a:off x="233329" y="-529679"/>
            <a:ext cx="956371" cy="1530932"/>
            <a:chOff x="3228975" y="1023575"/>
            <a:chExt cx="517625" cy="828600"/>
          </a:xfrm>
        </p:grpSpPr>
        <p:sp>
          <p:nvSpPr>
            <p:cNvPr id="154" name="Google Shape;154;p6"/>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6"/>
          <p:cNvGrpSpPr/>
          <p:nvPr/>
        </p:nvGrpSpPr>
        <p:grpSpPr>
          <a:xfrm rot="8478392">
            <a:off x="-433423" y="-233008"/>
            <a:ext cx="949298" cy="1519610"/>
            <a:chOff x="3228975" y="1023575"/>
            <a:chExt cx="517625" cy="828600"/>
          </a:xfrm>
        </p:grpSpPr>
        <p:sp>
          <p:nvSpPr>
            <p:cNvPr id="157" name="Google Shape;157;p6"/>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6"/>
          <p:cNvSpPr/>
          <p:nvPr/>
        </p:nvSpPr>
        <p:spPr>
          <a:xfrm>
            <a:off x="363600" y="179400"/>
            <a:ext cx="8416800" cy="4784700"/>
          </a:xfrm>
          <a:prstGeom prst="roundRect">
            <a:avLst>
              <a:gd name="adj" fmla="val 4959"/>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txBox="1">
            <a:spLocks noGrp="1"/>
          </p:cNvSpPr>
          <p:nvPr>
            <p:ph type="title"/>
          </p:nvPr>
        </p:nvSpPr>
        <p:spPr>
          <a:xfrm>
            <a:off x="720000" y="69498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1"/>
        <p:cNvGrpSpPr/>
        <p:nvPr/>
      </p:nvGrpSpPr>
      <p:grpSpPr>
        <a:xfrm>
          <a:off x="0" y="0"/>
          <a:ext cx="0" cy="0"/>
          <a:chOff x="0" y="0"/>
          <a:chExt cx="0" cy="0"/>
        </a:xfrm>
      </p:grpSpPr>
      <p:sp>
        <p:nvSpPr>
          <p:cNvPr id="162" name="Google Shape;162;p7"/>
          <p:cNvSpPr/>
          <p:nvPr/>
        </p:nvSpPr>
        <p:spPr>
          <a:xfrm rot="10613843">
            <a:off x="3593977" y="2714578"/>
            <a:ext cx="6828366" cy="4267608"/>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rot="-209672" flipH="1">
            <a:off x="-2656845" y="-747462"/>
            <a:ext cx="6149968" cy="2338447"/>
          </a:xfrm>
          <a:custGeom>
            <a:avLst/>
            <a:gdLst/>
            <a:ahLst/>
            <a:cxnLst/>
            <a:rect l="l" t="t" r="r" b="b"/>
            <a:pathLst>
              <a:path w="37161" h="14130" extrusionOk="0">
                <a:moveTo>
                  <a:pt x="16590" y="1"/>
                </a:moveTo>
                <a:cubicBezTo>
                  <a:pt x="14456" y="1"/>
                  <a:pt x="12329" y="124"/>
                  <a:pt x="10252" y="489"/>
                </a:cubicBezTo>
                <a:cubicBezTo>
                  <a:pt x="7156" y="1024"/>
                  <a:pt x="5180" y="2203"/>
                  <a:pt x="2513" y="3346"/>
                </a:cubicBezTo>
                <a:cubicBezTo>
                  <a:pt x="1477" y="3799"/>
                  <a:pt x="429" y="4370"/>
                  <a:pt x="1" y="5239"/>
                </a:cubicBezTo>
                <a:cubicBezTo>
                  <a:pt x="6" y="5230"/>
                  <a:pt x="28" y="5225"/>
                  <a:pt x="63" y="5225"/>
                </a:cubicBezTo>
                <a:cubicBezTo>
                  <a:pt x="520" y="5225"/>
                  <a:pt x="3285" y="5948"/>
                  <a:pt x="3561" y="6025"/>
                </a:cubicBezTo>
                <a:cubicBezTo>
                  <a:pt x="4775" y="6382"/>
                  <a:pt x="6156" y="6894"/>
                  <a:pt x="6966" y="7930"/>
                </a:cubicBezTo>
                <a:cubicBezTo>
                  <a:pt x="7668" y="8823"/>
                  <a:pt x="7990" y="9871"/>
                  <a:pt x="8621" y="10776"/>
                </a:cubicBezTo>
                <a:cubicBezTo>
                  <a:pt x="8752" y="10966"/>
                  <a:pt x="8883" y="11145"/>
                  <a:pt x="9038" y="11311"/>
                </a:cubicBezTo>
                <a:cubicBezTo>
                  <a:pt x="10014" y="12395"/>
                  <a:pt x="11264" y="13240"/>
                  <a:pt x="12645" y="13705"/>
                </a:cubicBezTo>
                <a:cubicBezTo>
                  <a:pt x="13506" y="13997"/>
                  <a:pt x="14382" y="14130"/>
                  <a:pt x="15252" y="14130"/>
                </a:cubicBezTo>
                <a:cubicBezTo>
                  <a:pt x="17679" y="14130"/>
                  <a:pt x="20070" y="13096"/>
                  <a:pt x="22015" y="11597"/>
                </a:cubicBezTo>
                <a:cubicBezTo>
                  <a:pt x="24349" y="9787"/>
                  <a:pt x="26421" y="7275"/>
                  <a:pt x="29064" y="5823"/>
                </a:cubicBezTo>
                <a:cubicBezTo>
                  <a:pt x="31445" y="4513"/>
                  <a:pt x="34338" y="3882"/>
                  <a:pt x="37160" y="3275"/>
                </a:cubicBezTo>
                <a:cubicBezTo>
                  <a:pt x="35803" y="2703"/>
                  <a:pt x="34410" y="2227"/>
                  <a:pt x="32969" y="1834"/>
                </a:cubicBezTo>
                <a:cubicBezTo>
                  <a:pt x="29016" y="763"/>
                  <a:pt x="24825" y="346"/>
                  <a:pt x="20646" y="120"/>
                </a:cubicBezTo>
                <a:cubicBezTo>
                  <a:pt x="19298" y="50"/>
                  <a:pt x="17942" y="1"/>
                  <a:pt x="16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7"/>
          <p:cNvGrpSpPr/>
          <p:nvPr/>
        </p:nvGrpSpPr>
        <p:grpSpPr>
          <a:xfrm rot="-1767649" flipH="1">
            <a:off x="-852124" y="3495838"/>
            <a:ext cx="1318300" cy="2110298"/>
            <a:chOff x="3228975" y="1023575"/>
            <a:chExt cx="517625" cy="828600"/>
          </a:xfrm>
        </p:grpSpPr>
        <p:sp>
          <p:nvSpPr>
            <p:cNvPr id="165" name="Google Shape;165;p7"/>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7"/>
          <p:cNvGrpSpPr/>
          <p:nvPr/>
        </p:nvGrpSpPr>
        <p:grpSpPr>
          <a:xfrm rot="2004905" flipH="1">
            <a:off x="212513" y="3242997"/>
            <a:ext cx="1328134" cy="2125881"/>
            <a:chOff x="3228975" y="1023575"/>
            <a:chExt cx="517625" cy="828600"/>
          </a:xfrm>
        </p:grpSpPr>
        <p:sp>
          <p:nvSpPr>
            <p:cNvPr id="168" name="Google Shape;168;p7"/>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7"/>
          <p:cNvGrpSpPr/>
          <p:nvPr/>
        </p:nvGrpSpPr>
        <p:grpSpPr>
          <a:xfrm rot="-8100000" flipH="1">
            <a:off x="7992478" y="-304034"/>
            <a:ext cx="1328126" cy="2125911"/>
            <a:chOff x="3228975" y="1023575"/>
            <a:chExt cx="517625" cy="828600"/>
          </a:xfrm>
        </p:grpSpPr>
        <p:sp>
          <p:nvSpPr>
            <p:cNvPr id="171" name="Google Shape;171;p7"/>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7"/>
          <p:cNvGrpSpPr/>
          <p:nvPr/>
        </p:nvGrpSpPr>
        <p:grpSpPr>
          <a:xfrm rot="-5682837" flipH="1">
            <a:off x="7614232" y="-929819"/>
            <a:ext cx="1318295" cy="2110291"/>
            <a:chOff x="3228975" y="1023575"/>
            <a:chExt cx="517625" cy="828600"/>
          </a:xfrm>
        </p:grpSpPr>
        <p:sp>
          <p:nvSpPr>
            <p:cNvPr id="174" name="Google Shape;174;p7"/>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7"/>
          <p:cNvSpPr/>
          <p:nvPr/>
        </p:nvSpPr>
        <p:spPr>
          <a:xfrm>
            <a:off x="720000" y="179400"/>
            <a:ext cx="6281100" cy="4784700"/>
          </a:xfrm>
          <a:prstGeom prst="roundRect">
            <a:avLst>
              <a:gd name="adj" fmla="val 5602"/>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txBox="1">
            <a:spLocks noGrp="1"/>
          </p:cNvSpPr>
          <p:nvPr>
            <p:ph type="subTitle" idx="1"/>
          </p:nvPr>
        </p:nvSpPr>
        <p:spPr>
          <a:xfrm>
            <a:off x="1305750" y="1943150"/>
            <a:ext cx="5109600" cy="1585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
        <p:nvSpPr>
          <p:cNvPr id="178" name="Google Shape;178;p7"/>
          <p:cNvSpPr txBox="1">
            <a:spLocks noGrp="1"/>
          </p:cNvSpPr>
          <p:nvPr>
            <p:ph type="title"/>
          </p:nvPr>
        </p:nvSpPr>
        <p:spPr>
          <a:xfrm>
            <a:off x="1305751" y="1311250"/>
            <a:ext cx="5109600" cy="609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7"/>
        <p:cNvGrpSpPr/>
        <p:nvPr/>
      </p:nvGrpSpPr>
      <p:grpSpPr>
        <a:xfrm>
          <a:off x="0" y="0"/>
          <a:ext cx="0" cy="0"/>
          <a:chOff x="0" y="0"/>
          <a:chExt cx="0" cy="0"/>
        </a:xfrm>
      </p:grpSpPr>
      <p:grpSp>
        <p:nvGrpSpPr>
          <p:cNvPr id="198" name="Google Shape;198;p9"/>
          <p:cNvGrpSpPr/>
          <p:nvPr/>
        </p:nvGrpSpPr>
        <p:grpSpPr>
          <a:xfrm rot="7187991" flipH="1">
            <a:off x="158437" y="-972808"/>
            <a:ext cx="1137590" cy="1821023"/>
            <a:chOff x="3228975" y="1023575"/>
            <a:chExt cx="517625" cy="828600"/>
          </a:xfrm>
        </p:grpSpPr>
        <p:sp>
          <p:nvSpPr>
            <p:cNvPr id="199" name="Google Shape;199;p9"/>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9"/>
          <p:cNvGrpSpPr/>
          <p:nvPr/>
        </p:nvGrpSpPr>
        <p:grpSpPr>
          <a:xfrm rot="9173499" flipH="1">
            <a:off x="-328024" y="-487636"/>
            <a:ext cx="1137657" cy="1821131"/>
            <a:chOff x="3228975" y="1023575"/>
            <a:chExt cx="517625" cy="828600"/>
          </a:xfrm>
        </p:grpSpPr>
        <p:sp>
          <p:nvSpPr>
            <p:cNvPr id="202" name="Google Shape;202;p9"/>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9"/>
          <p:cNvGrpSpPr/>
          <p:nvPr/>
        </p:nvGrpSpPr>
        <p:grpSpPr>
          <a:xfrm rot="-1385013" flipH="1">
            <a:off x="6389959" y="3454178"/>
            <a:ext cx="1323527" cy="2118666"/>
            <a:chOff x="3228975" y="1023575"/>
            <a:chExt cx="517625" cy="828600"/>
          </a:xfrm>
        </p:grpSpPr>
        <p:sp>
          <p:nvSpPr>
            <p:cNvPr id="205" name="Google Shape;205;p9"/>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9"/>
          <p:cNvGrpSpPr/>
          <p:nvPr/>
        </p:nvGrpSpPr>
        <p:grpSpPr>
          <a:xfrm rot="3072244" flipH="1">
            <a:off x="7768385" y="3477825"/>
            <a:ext cx="1323580" cy="2118751"/>
            <a:chOff x="3228975" y="1023575"/>
            <a:chExt cx="517625" cy="828600"/>
          </a:xfrm>
        </p:grpSpPr>
        <p:sp>
          <p:nvSpPr>
            <p:cNvPr id="208" name="Google Shape;208;p9"/>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9"/>
          <p:cNvSpPr/>
          <p:nvPr/>
        </p:nvSpPr>
        <p:spPr>
          <a:xfrm rot="-5400293">
            <a:off x="6208909" y="-784441"/>
            <a:ext cx="4612283" cy="2882639"/>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rot="-5400000">
            <a:off x="-1749851" y="3041570"/>
            <a:ext cx="4142894" cy="1575283"/>
          </a:xfrm>
          <a:custGeom>
            <a:avLst/>
            <a:gdLst/>
            <a:ahLst/>
            <a:cxnLst/>
            <a:rect l="l" t="t" r="r" b="b"/>
            <a:pathLst>
              <a:path w="37161" h="14130" extrusionOk="0">
                <a:moveTo>
                  <a:pt x="16590" y="1"/>
                </a:moveTo>
                <a:cubicBezTo>
                  <a:pt x="14456" y="1"/>
                  <a:pt x="12329" y="124"/>
                  <a:pt x="10252" y="489"/>
                </a:cubicBezTo>
                <a:cubicBezTo>
                  <a:pt x="7156" y="1024"/>
                  <a:pt x="5180" y="2203"/>
                  <a:pt x="2513" y="3346"/>
                </a:cubicBezTo>
                <a:cubicBezTo>
                  <a:pt x="1477" y="3799"/>
                  <a:pt x="429" y="4370"/>
                  <a:pt x="1" y="5239"/>
                </a:cubicBezTo>
                <a:cubicBezTo>
                  <a:pt x="6" y="5230"/>
                  <a:pt x="28" y="5225"/>
                  <a:pt x="63" y="5225"/>
                </a:cubicBezTo>
                <a:cubicBezTo>
                  <a:pt x="520" y="5225"/>
                  <a:pt x="3285" y="5948"/>
                  <a:pt x="3561" y="6025"/>
                </a:cubicBezTo>
                <a:cubicBezTo>
                  <a:pt x="4775" y="6382"/>
                  <a:pt x="6156" y="6894"/>
                  <a:pt x="6966" y="7930"/>
                </a:cubicBezTo>
                <a:cubicBezTo>
                  <a:pt x="7668" y="8823"/>
                  <a:pt x="7990" y="9871"/>
                  <a:pt x="8621" y="10776"/>
                </a:cubicBezTo>
                <a:cubicBezTo>
                  <a:pt x="8752" y="10966"/>
                  <a:pt x="8883" y="11145"/>
                  <a:pt x="9038" y="11311"/>
                </a:cubicBezTo>
                <a:cubicBezTo>
                  <a:pt x="10014" y="12395"/>
                  <a:pt x="11264" y="13240"/>
                  <a:pt x="12645" y="13705"/>
                </a:cubicBezTo>
                <a:cubicBezTo>
                  <a:pt x="13506" y="13997"/>
                  <a:pt x="14382" y="14130"/>
                  <a:pt x="15252" y="14130"/>
                </a:cubicBezTo>
                <a:cubicBezTo>
                  <a:pt x="17679" y="14130"/>
                  <a:pt x="20070" y="13096"/>
                  <a:pt x="22015" y="11597"/>
                </a:cubicBezTo>
                <a:cubicBezTo>
                  <a:pt x="24349" y="9787"/>
                  <a:pt x="26421" y="7275"/>
                  <a:pt x="29064" y="5823"/>
                </a:cubicBezTo>
                <a:cubicBezTo>
                  <a:pt x="31445" y="4513"/>
                  <a:pt x="34338" y="3882"/>
                  <a:pt x="37160" y="3275"/>
                </a:cubicBezTo>
                <a:cubicBezTo>
                  <a:pt x="35803" y="2703"/>
                  <a:pt x="34410" y="2227"/>
                  <a:pt x="32969" y="1834"/>
                </a:cubicBezTo>
                <a:cubicBezTo>
                  <a:pt x="29016" y="763"/>
                  <a:pt x="24825" y="346"/>
                  <a:pt x="20646" y="120"/>
                </a:cubicBezTo>
                <a:cubicBezTo>
                  <a:pt x="19298" y="50"/>
                  <a:pt x="17942" y="1"/>
                  <a:pt x="16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363600" y="179400"/>
            <a:ext cx="8416800" cy="4784700"/>
          </a:xfrm>
          <a:prstGeom prst="roundRect">
            <a:avLst>
              <a:gd name="adj" fmla="val 4959"/>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txBox="1">
            <a:spLocks noGrp="1"/>
          </p:cNvSpPr>
          <p:nvPr>
            <p:ph type="title"/>
          </p:nvPr>
        </p:nvSpPr>
        <p:spPr>
          <a:xfrm>
            <a:off x="1448967" y="1600100"/>
            <a:ext cx="6246000" cy="72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4" name="Google Shape;214;p9"/>
          <p:cNvSpPr txBox="1">
            <a:spLocks noGrp="1"/>
          </p:cNvSpPr>
          <p:nvPr>
            <p:ph type="subTitle" idx="1"/>
          </p:nvPr>
        </p:nvSpPr>
        <p:spPr>
          <a:xfrm>
            <a:off x="1448925" y="2268675"/>
            <a:ext cx="6246000" cy="127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35"/>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36"/>
        <p:cNvGrpSpPr/>
        <p:nvPr/>
      </p:nvGrpSpPr>
      <p:grpSpPr>
        <a:xfrm>
          <a:off x="0" y="0"/>
          <a:ext cx="0" cy="0"/>
          <a:chOff x="0" y="0"/>
          <a:chExt cx="0" cy="0"/>
        </a:xfrm>
      </p:grpSpPr>
      <p:grpSp>
        <p:nvGrpSpPr>
          <p:cNvPr id="237" name="Google Shape;237;p13"/>
          <p:cNvGrpSpPr/>
          <p:nvPr/>
        </p:nvGrpSpPr>
        <p:grpSpPr>
          <a:xfrm rot="703926" flipH="1">
            <a:off x="-643919" y="3496246"/>
            <a:ext cx="949279" cy="1519580"/>
            <a:chOff x="3228975" y="1023575"/>
            <a:chExt cx="517625" cy="828600"/>
          </a:xfrm>
        </p:grpSpPr>
        <p:sp>
          <p:nvSpPr>
            <p:cNvPr id="238" name="Google Shape;238;p13"/>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3"/>
          <p:cNvGrpSpPr/>
          <p:nvPr/>
        </p:nvGrpSpPr>
        <p:grpSpPr>
          <a:xfrm rot="5161006" flipH="1">
            <a:off x="157983" y="4074771"/>
            <a:ext cx="949340" cy="1519677"/>
            <a:chOff x="3228975" y="1023575"/>
            <a:chExt cx="517625" cy="828600"/>
          </a:xfrm>
        </p:grpSpPr>
        <p:sp>
          <p:nvSpPr>
            <p:cNvPr id="241" name="Google Shape;241;p13"/>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13"/>
          <p:cNvSpPr/>
          <p:nvPr/>
        </p:nvSpPr>
        <p:spPr>
          <a:xfrm rot="10800000">
            <a:off x="6562576" y="3969707"/>
            <a:ext cx="4142894" cy="1575283"/>
          </a:xfrm>
          <a:custGeom>
            <a:avLst/>
            <a:gdLst/>
            <a:ahLst/>
            <a:cxnLst/>
            <a:rect l="l" t="t" r="r" b="b"/>
            <a:pathLst>
              <a:path w="37161" h="14130" extrusionOk="0">
                <a:moveTo>
                  <a:pt x="16590" y="1"/>
                </a:moveTo>
                <a:cubicBezTo>
                  <a:pt x="14456" y="1"/>
                  <a:pt x="12329" y="124"/>
                  <a:pt x="10252" y="489"/>
                </a:cubicBezTo>
                <a:cubicBezTo>
                  <a:pt x="7156" y="1024"/>
                  <a:pt x="5180" y="2203"/>
                  <a:pt x="2513" y="3346"/>
                </a:cubicBezTo>
                <a:cubicBezTo>
                  <a:pt x="1477" y="3799"/>
                  <a:pt x="429" y="4370"/>
                  <a:pt x="1" y="5239"/>
                </a:cubicBezTo>
                <a:cubicBezTo>
                  <a:pt x="6" y="5230"/>
                  <a:pt x="28" y="5225"/>
                  <a:pt x="63" y="5225"/>
                </a:cubicBezTo>
                <a:cubicBezTo>
                  <a:pt x="520" y="5225"/>
                  <a:pt x="3285" y="5948"/>
                  <a:pt x="3561" y="6025"/>
                </a:cubicBezTo>
                <a:cubicBezTo>
                  <a:pt x="4775" y="6382"/>
                  <a:pt x="6156" y="6894"/>
                  <a:pt x="6966" y="7930"/>
                </a:cubicBezTo>
                <a:cubicBezTo>
                  <a:pt x="7668" y="8823"/>
                  <a:pt x="7990" y="9871"/>
                  <a:pt x="8621" y="10776"/>
                </a:cubicBezTo>
                <a:cubicBezTo>
                  <a:pt x="8752" y="10966"/>
                  <a:pt x="8883" y="11145"/>
                  <a:pt x="9038" y="11311"/>
                </a:cubicBezTo>
                <a:cubicBezTo>
                  <a:pt x="10014" y="12395"/>
                  <a:pt x="11264" y="13240"/>
                  <a:pt x="12645" y="13705"/>
                </a:cubicBezTo>
                <a:cubicBezTo>
                  <a:pt x="13506" y="13997"/>
                  <a:pt x="14382" y="14130"/>
                  <a:pt x="15252" y="14130"/>
                </a:cubicBezTo>
                <a:cubicBezTo>
                  <a:pt x="17679" y="14130"/>
                  <a:pt x="20070" y="13096"/>
                  <a:pt x="22015" y="11597"/>
                </a:cubicBezTo>
                <a:cubicBezTo>
                  <a:pt x="24349" y="9787"/>
                  <a:pt x="26421" y="7275"/>
                  <a:pt x="29064" y="5823"/>
                </a:cubicBezTo>
                <a:cubicBezTo>
                  <a:pt x="31445" y="4513"/>
                  <a:pt x="34338" y="3882"/>
                  <a:pt x="37160" y="3275"/>
                </a:cubicBezTo>
                <a:cubicBezTo>
                  <a:pt x="35803" y="2703"/>
                  <a:pt x="34410" y="2227"/>
                  <a:pt x="32969" y="1834"/>
                </a:cubicBezTo>
                <a:cubicBezTo>
                  <a:pt x="29016" y="763"/>
                  <a:pt x="24825" y="346"/>
                  <a:pt x="20646" y="120"/>
                </a:cubicBezTo>
                <a:cubicBezTo>
                  <a:pt x="19298" y="50"/>
                  <a:pt x="17942" y="1"/>
                  <a:pt x="16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13"/>
          <p:cNvGrpSpPr/>
          <p:nvPr/>
        </p:nvGrpSpPr>
        <p:grpSpPr>
          <a:xfrm rot="-9012513" flipH="1">
            <a:off x="8695945" y="-300197"/>
            <a:ext cx="1034845" cy="1656551"/>
            <a:chOff x="3228975" y="1023575"/>
            <a:chExt cx="517625" cy="828600"/>
          </a:xfrm>
        </p:grpSpPr>
        <p:sp>
          <p:nvSpPr>
            <p:cNvPr id="245" name="Google Shape;245;p13"/>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13"/>
          <p:cNvGrpSpPr/>
          <p:nvPr/>
        </p:nvGrpSpPr>
        <p:grpSpPr>
          <a:xfrm rot="-6456125" flipH="1">
            <a:off x="8116581" y="-714112"/>
            <a:ext cx="1034892" cy="1656602"/>
            <a:chOff x="3228975" y="1023575"/>
            <a:chExt cx="517625" cy="828600"/>
          </a:xfrm>
        </p:grpSpPr>
        <p:sp>
          <p:nvSpPr>
            <p:cNvPr id="248" name="Google Shape;248;p13"/>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13"/>
          <p:cNvSpPr/>
          <p:nvPr/>
        </p:nvSpPr>
        <p:spPr>
          <a:xfrm rot="-4887601" flipH="1">
            <a:off x="-2272415" y="-250501"/>
            <a:ext cx="4816005" cy="1979311"/>
          </a:xfrm>
          <a:custGeom>
            <a:avLst/>
            <a:gdLst/>
            <a:ahLst/>
            <a:cxnLst/>
            <a:rect l="l" t="t" r="r" b="b"/>
            <a:pathLst>
              <a:path w="39887" h="16393" extrusionOk="0">
                <a:moveTo>
                  <a:pt x="15211" y="1"/>
                </a:moveTo>
                <a:cubicBezTo>
                  <a:pt x="12435" y="1"/>
                  <a:pt x="9659" y="132"/>
                  <a:pt x="6894" y="411"/>
                </a:cubicBezTo>
                <a:cubicBezTo>
                  <a:pt x="3180" y="780"/>
                  <a:pt x="1" y="4066"/>
                  <a:pt x="2715" y="7722"/>
                </a:cubicBezTo>
                <a:cubicBezTo>
                  <a:pt x="3680" y="9008"/>
                  <a:pt x="5239" y="9770"/>
                  <a:pt x="6835" y="9996"/>
                </a:cubicBezTo>
                <a:cubicBezTo>
                  <a:pt x="7335" y="10067"/>
                  <a:pt x="7845" y="10094"/>
                  <a:pt x="8361" y="10094"/>
                </a:cubicBezTo>
                <a:cubicBezTo>
                  <a:pt x="9840" y="10094"/>
                  <a:pt x="11364" y="9877"/>
                  <a:pt x="12811" y="9877"/>
                </a:cubicBezTo>
                <a:cubicBezTo>
                  <a:pt x="14231" y="9877"/>
                  <a:pt x="15576" y="10085"/>
                  <a:pt x="16729" y="10913"/>
                </a:cubicBezTo>
                <a:cubicBezTo>
                  <a:pt x="18146" y="11925"/>
                  <a:pt x="18872" y="13651"/>
                  <a:pt x="20146" y="14842"/>
                </a:cubicBezTo>
                <a:cubicBezTo>
                  <a:pt x="21240" y="15888"/>
                  <a:pt x="22738" y="16393"/>
                  <a:pt x="24243" y="16393"/>
                </a:cubicBezTo>
                <a:cubicBezTo>
                  <a:pt x="26129" y="16393"/>
                  <a:pt x="28027" y="15601"/>
                  <a:pt x="29159" y="14091"/>
                </a:cubicBezTo>
                <a:cubicBezTo>
                  <a:pt x="30921" y="11734"/>
                  <a:pt x="31231" y="7936"/>
                  <a:pt x="34029" y="7079"/>
                </a:cubicBezTo>
                <a:cubicBezTo>
                  <a:pt x="34591" y="6900"/>
                  <a:pt x="35182" y="6884"/>
                  <a:pt x="35777" y="6884"/>
                </a:cubicBezTo>
                <a:cubicBezTo>
                  <a:pt x="35910" y="6884"/>
                  <a:pt x="36043" y="6885"/>
                  <a:pt x="36176" y="6885"/>
                </a:cubicBezTo>
                <a:cubicBezTo>
                  <a:pt x="36482" y="6885"/>
                  <a:pt x="36787" y="6881"/>
                  <a:pt x="37089" y="6853"/>
                </a:cubicBezTo>
                <a:cubicBezTo>
                  <a:pt x="38125" y="6769"/>
                  <a:pt x="39256" y="6257"/>
                  <a:pt x="39506" y="5257"/>
                </a:cubicBezTo>
                <a:cubicBezTo>
                  <a:pt x="39887" y="3674"/>
                  <a:pt x="37863" y="2662"/>
                  <a:pt x="36255" y="2316"/>
                </a:cubicBezTo>
                <a:cubicBezTo>
                  <a:pt x="29349" y="855"/>
                  <a:pt x="22277" y="1"/>
                  <a:pt x="15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363600" y="179400"/>
            <a:ext cx="8416800" cy="4784700"/>
          </a:xfrm>
          <a:prstGeom prst="roundRect">
            <a:avLst>
              <a:gd name="adj" fmla="val 4959"/>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txBox="1">
            <a:spLocks noGrp="1"/>
          </p:cNvSpPr>
          <p:nvPr>
            <p:ph type="title"/>
          </p:nvPr>
        </p:nvSpPr>
        <p:spPr>
          <a:xfrm>
            <a:off x="720000" y="693863"/>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3" name="Google Shape;253;p13"/>
          <p:cNvSpPr txBox="1">
            <a:spLocks noGrp="1"/>
          </p:cNvSpPr>
          <p:nvPr>
            <p:ph type="title" idx="2"/>
          </p:nvPr>
        </p:nvSpPr>
        <p:spPr>
          <a:xfrm>
            <a:off x="1693350" y="1488113"/>
            <a:ext cx="25578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4" name="Google Shape;254;p13"/>
          <p:cNvSpPr txBox="1">
            <a:spLocks noGrp="1"/>
          </p:cNvSpPr>
          <p:nvPr>
            <p:ph type="subTitle" idx="1"/>
          </p:nvPr>
        </p:nvSpPr>
        <p:spPr>
          <a:xfrm>
            <a:off x="1693363" y="1889663"/>
            <a:ext cx="2557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5" name="Google Shape;255;p13"/>
          <p:cNvSpPr txBox="1">
            <a:spLocks noGrp="1"/>
          </p:cNvSpPr>
          <p:nvPr>
            <p:ph type="title" idx="3"/>
          </p:nvPr>
        </p:nvSpPr>
        <p:spPr>
          <a:xfrm>
            <a:off x="5688300" y="1488088"/>
            <a:ext cx="25578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6" name="Google Shape;256;p13"/>
          <p:cNvSpPr txBox="1">
            <a:spLocks noGrp="1"/>
          </p:cNvSpPr>
          <p:nvPr>
            <p:ph type="subTitle" idx="4"/>
          </p:nvPr>
        </p:nvSpPr>
        <p:spPr>
          <a:xfrm>
            <a:off x="5688300" y="1889663"/>
            <a:ext cx="2557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7" name="Google Shape;257;p13"/>
          <p:cNvSpPr txBox="1">
            <a:spLocks noGrp="1"/>
          </p:cNvSpPr>
          <p:nvPr>
            <p:ph type="title" idx="5"/>
          </p:nvPr>
        </p:nvSpPr>
        <p:spPr>
          <a:xfrm>
            <a:off x="1693364" y="2573441"/>
            <a:ext cx="25578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8" name="Google Shape;258;p13"/>
          <p:cNvSpPr txBox="1">
            <a:spLocks noGrp="1"/>
          </p:cNvSpPr>
          <p:nvPr>
            <p:ph type="subTitle" idx="6"/>
          </p:nvPr>
        </p:nvSpPr>
        <p:spPr>
          <a:xfrm>
            <a:off x="1693363" y="2975013"/>
            <a:ext cx="2557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9" name="Google Shape;259;p13"/>
          <p:cNvSpPr txBox="1">
            <a:spLocks noGrp="1"/>
          </p:cNvSpPr>
          <p:nvPr>
            <p:ph type="title" idx="7"/>
          </p:nvPr>
        </p:nvSpPr>
        <p:spPr>
          <a:xfrm>
            <a:off x="5688300" y="2573438"/>
            <a:ext cx="25578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0" name="Google Shape;260;p13"/>
          <p:cNvSpPr txBox="1">
            <a:spLocks noGrp="1"/>
          </p:cNvSpPr>
          <p:nvPr>
            <p:ph type="subTitle" idx="8"/>
          </p:nvPr>
        </p:nvSpPr>
        <p:spPr>
          <a:xfrm>
            <a:off x="5688302" y="2975013"/>
            <a:ext cx="2557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1" name="Google Shape;261;p13"/>
          <p:cNvSpPr txBox="1">
            <a:spLocks noGrp="1"/>
          </p:cNvSpPr>
          <p:nvPr>
            <p:ph type="title" idx="9" hasCustomPrompt="1"/>
          </p:nvPr>
        </p:nvSpPr>
        <p:spPr>
          <a:xfrm>
            <a:off x="720002" y="1664113"/>
            <a:ext cx="9474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62" name="Google Shape;262;p13"/>
          <p:cNvSpPr txBox="1">
            <a:spLocks noGrp="1"/>
          </p:cNvSpPr>
          <p:nvPr>
            <p:ph type="title" idx="13" hasCustomPrompt="1"/>
          </p:nvPr>
        </p:nvSpPr>
        <p:spPr>
          <a:xfrm>
            <a:off x="4740900" y="1664113"/>
            <a:ext cx="9474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63" name="Google Shape;263;p13"/>
          <p:cNvSpPr txBox="1">
            <a:spLocks noGrp="1"/>
          </p:cNvSpPr>
          <p:nvPr>
            <p:ph type="title" idx="14" hasCustomPrompt="1"/>
          </p:nvPr>
        </p:nvSpPr>
        <p:spPr>
          <a:xfrm>
            <a:off x="720002" y="2749441"/>
            <a:ext cx="9474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64" name="Google Shape;264;p13"/>
          <p:cNvSpPr txBox="1">
            <a:spLocks noGrp="1"/>
          </p:cNvSpPr>
          <p:nvPr>
            <p:ph type="title" idx="15" hasCustomPrompt="1"/>
          </p:nvPr>
        </p:nvSpPr>
        <p:spPr>
          <a:xfrm>
            <a:off x="4740900" y="2749441"/>
            <a:ext cx="9474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65" name="Google Shape;265;p13"/>
          <p:cNvSpPr txBox="1">
            <a:spLocks noGrp="1"/>
          </p:cNvSpPr>
          <p:nvPr>
            <p:ph type="title" idx="16"/>
          </p:nvPr>
        </p:nvSpPr>
        <p:spPr>
          <a:xfrm>
            <a:off x="1693364" y="3658791"/>
            <a:ext cx="25578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6" name="Google Shape;266;p13"/>
          <p:cNvSpPr txBox="1">
            <a:spLocks noGrp="1"/>
          </p:cNvSpPr>
          <p:nvPr>
            <p:ph type="subTitle" idx="17"/>
          </p:nvPr>
        </p:nvSpPr>
        <p:spPr>
          <a:xfrm>
            <a:off x="1693363" y="4060363"/>
            <a:ext cx="2557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7" name="Google Shape;267;p13"/>
          <p:cNvSpPr txBox="1">
            <a:spLocks noGrp="1"/>
          </p:cNvSpPr>
          <p:nvPr>
            <p:ph type="title" idx="18"/>
          </p:nvPr>
        </p:nvSpPr>
        <p:spPr>
          <a:xfrm>
            <a:off x="5688300" y="3658788"/>
            <a:ext cx="25578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 name="Google Shape;268;p13"/>
          <p:cNvSpPr txBox="1">
            <a:spLocks noGrp="1"/>
          </p:cNvSpPr>
          <p:nvPr>
            <p:ph type="subTitle" idx="19"/>
          </p:nvPr>
        </p:nvSpPr>
        <p:spPr>
          <a:xfrm>
            <a:off x="5688302" y="4060363"/>
            <a:ext cx="2557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9" name="Google Shape;269;p13"/>
          <p:cNvSpPr txBox="1">
            <a:spLocks noGrp="1"/>
          </p:cNvSpPr>
          <p:nvPr>
            <p:ph type="title" idx="20" hasCustomPrompt="1"/>
          </p:nvPr>
        </p:nvSpPr>
        <p:spPr>
          <a:xfrm>
            <a:off x="720002" y="3834791"/>
            <a:ext cx="9474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70" name="Google Shape;270;p13"/>
          <p:cNvSpPr txBox="1">
            <a:spLocks noGrp="1"/>
          </p:cNvSpPr>
          <p:nvPr>
            <p:ph type="title" idx="21" hasCustomPrompt="1"/>
          </p:nvPr>
        </p:nvSpPr>
        <p:spPr>
          <a:xfrm>
            <a:off x="4740900" y="3834791"/>
            <a:ext cx="9474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289"/>
        <p:cNvGrpSpPr/>
        <p:nvPr/>
      </p:nvGrpSpPr>
      <p:grpSpPr>
        <a:xfrm>
          <a:off x="0" y="0"/>
          <a:ext cx="0" cy="0"/>
          <a:chOff x="0" y="0"/>
          <a:chExt cx="0" cy="0"/>
        </a:xfrm>
      </p:grpSpPr>
      <p:sp>
        <p:nvSpPr>
          <p:cNvPr id="290" name="Google Shape;290;p15"/>
          <p:cNvSpPr/>
          <p:nvPr/>
        </p:nvSpPr>
        <p:spPr>
          <a:xfrm rot="-900381">
            <a:off x="-2057681" y="-853725"/>
            <a:ext cx="4612328" cy="2882664"/>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15"/>
          <p:cNvGrpSpPr/>
          <p:nvPr/>
        </p:nvGrpSpPr>
        <p:grpSpPr>
          <a:xfrm rot="-4539985">
            <a:off x="7511657" y="3804911"/>
            <a:ext cx="1328107" cy="2125917"/>
            <a:chOff x="3228975" y="1023575"/>
            <a:chExt cx="517625" cy="828600"/>
          </a:xfrm>
        </p:grpSpPr>
        <p:sp>
          <p:nvSpPr>
            <p:cNvPr id="292" name="Google Shape;292;p15"/>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15"/>
          <p:cNvGrpSpPr/>
          <p:nvPr/>
        </p:nvGrpSpPr>
        <p:grpSpPr>
          <a:xfrm rot="-1172093">
            <a:off x="8628208" y="3341661"/>
            <a:ext cx="1318287" cy="2110277"/>
            <a:chOff x="3228975" y="1023575"/>
            <a:chExt cx="517625" cy="828600"/>
          </a:xfrm>
        </p:grpSpPr>
        <p:sp>
          <p:nvSpPr>
            <p:cNvPr id="295" name="Google Shape;295;p15"/>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15"/>
          <p:cNvGrpSpPr/>
          <p:nvPr/>
        </p:nvGrpSpPr>
        <p:grpSpPr>
          <a:xfrm rot="4539985" flipH="1">
            <a:off x="304228" y="3804911"/>
            <a:ext cx="1328107" cy="2125917"/>
            <a:chOff x="3228975" y="1023575"/>
            <a:chExt cx="517625" cy="828600"/>
          </a:xfrm>
        </p:grpSpPr>
        <p:sp>
          <p:nvSpPr>
            <p:cNvPr id="298" name="Google Shape;298;p15"/>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15"/>
          <p:cNvGrpSpPr/>
          <p:nvPr/>
        </p:nvGrpSpPr>
        <p:grpSpPr>
          <a:xfrm rot="1172093" flipH="1">
            <a:off x="-802503" y="3341661"/>
            <a:ext cx="1318287" cy="2110277"/>
            <a:chOff x="3228975" y="1023575"/>
            <a:chExt cx="517625" cy="828600"/>
          </a:xfrm>
        </p:grpSpPr>
        <p:sp>
          <p:nvSpPr>
            <p:cNvPr id="301" name="Google Shape;301;p15"/>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15"/>
          <p:cNvSpPr/>
          <p:nvPr/>
        </p:nvSpPr>
        <p:spPr>
          <a:xfrm rot="4068118">
            <a:off x="6589468" y="-853716"/>
            <a:ext cx="4612358" cy="2882644"/>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363600" y="179400"/>
            <a:ext cx="8416800" cy="4784700"/>
          </a:xfrm>
          <a:prstGeom prst="roundRect">
            <a:avLst>
              <a:gd name="adj" fmla="val 4959"/>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txBox="1">
            <a:spLocks noGrp="1"/>
          </p:cNvSpPr>
          <p:nvPr>
            <p:ph type="title"/>
          </p:nvPr>
        </p:nvSpPr>
        <p:spPr>
          <a:xfrm>
            <a:off x="720000" y="6946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31"/>
        <p:cNvGrpSpPr/>
        <p:nvPr/>
      </p:nvGrpSpPr>
      <p:grpSpPr>
        <a:xfrm>
          <a:off x="0" y="0"/>
          <a:ext cx="0" cy="0"/>
          <a:chOff x="0" y="0"/>
          <a:chExt cx="0" cy="0"/>
        </a:xfrm>
      </p:grpSpPr>
      <p:grpSp>
        <p:nvGrpSpPr>
          <p:cNvPr id="432" name="Google Shape;432;p22"/>
          <p:cNvGrpSpPr/>
          <p:nvPr/>
        </p:nvGrpSpPr>
        <p:grpSpPr>
          <a:xfrm rot="-8645175" flipH="1">
            <a:off x="8440975" y="-112764"/>
            <a:ext cx="1318316" cy="2110324"/>
            <a:chOff x="3228975" y="1023575"/>
            <a:chExt cx="517625" cy="828600"/>
          </a:xfrm>
        </p:grpSpPr>
        <p:sp>
          <p:nvSpPr>
            <p:cNvPr id="433" name="Google Shape;433;p22"/>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22"/>
          <p:cNvGrpSpPr/>
          <p:nvPr/>
        </p:nvGrpSpPr>
        <p:grpSpPr>
          <a:xfrm rot="-5658692" flipH="1">
            <a:off x="7885442" y="-991099"/>
            <a:ext cx="1328154" cy="2125907"/>
            <a:chOff x="3228975" y="1023575"/>
            <a:chExt cx="517625" cy="828600"/>
          </a:xfrm>
        </p:grpSpPr>
        <p:sp>
          <p:nvSpPr>
            <p:cNvPr id="436" name="Google Shape;436;p22"/>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2"/>
          <p:cNvGrpSpPr/>
          <p:nvPr/>
        </p:nvGrpSpPr>
        <p:grpSpPr>
          <a:xfrm rot="8645175">
            <a:off x="-615359" y="-112764"/>
            <a:ext cx="1318316" cy="2110324"/>
            <a:chOff x="3228975" y="1023575"/>
            <a:chExt cx="517625" cy="828600"/>
          </a:xfrm>
        </p:grpSpPr>
        <p:sp>
          <p:nvSpPr>
            <p:cNvPr id="439" name="Google Shape;439;p22"/>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22"/>
          <p:cNvGrpSpPr/>
          <p:nvPr/>
        </p:nvGrpSpPr>
        <p:grpSpPr>
          <a:xfrm rot="5658692">
            <a:off x="-69664" y="-991099"/>
            <a:ext cx="1328154" cy="2125907"/>
            <a:chOff x="3228975" y="1023575"/>
            <a:chExt cx="517625" cy="828600"/>
          </a:xfrm>
        </p:grpSpPr>
        <p:sp>
          <p:nvSpPr>
            <p:cNvPr id="442" name="Google Shape;442;p22"/>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22"/>
          <p:cNvSpPr/>
          <p:nvPr/>
        </p:nvSpPr>
        <p:spPr>
          <a:xfrm>
            <a:off x="7897248" y="3803675"/>
            <a:ext cx="1246747" cy="1149066"/>
          </a:xfrm>
          <a:custGeom>
            <a:avLst/>
            <a:gdLst/>
            <a:ahLst/>
            <a:cxnLst/>
            <a:rect l="l" t="t" r="r" b="b"/>
            <a:pathLst>
              <a:path w="25361" h="23374" extrusionOk="0">
                <a:moveTo>
                  <a:pt x="14291" y="1"/>
                </a:moveTo>
                <a:cubicBezTo>
                  <a:pt x="10440" y="1"/>
                  <a:pt x="6248" y="3217"/>
                  <a:pt x="3679" y="6103"/>
                </a:cubicBezTo>
                <a:cubicBezTo>
                  <a:pt x="1596" y="8437"/>
                  <a:pt x="0" y="11687"/>
                  <a:pt x="1012" y="14652"/>
                </a:cubicBezTo>
                <a:cubicBezTo>
                  <a:pt x="1703" y="16628"/>
                  <a:pt x="3394" y="18069"/>
                  <a:pt x="5061" y="19331"/>
                </a:cubicBezTo>
                <a:cubicBezTo>
                  <a:pt x="7418" y="21141"/>
                  <a:pt x="9954" y="22891"/>
                  <a:pt x="12895" y="23296"/>
                </a:cubicBezTo>
                <a:cubicBezTo>
                  <a:pt x="13280" y="23348"/>
                  <a:pt x="13666" y="23374"/>
                  <a:pt x="14052" y="23374"/>
                </a:cubicBezTo>
                <a:cubicBezTo>
                  <a:pt x="17524" y="23374"/>
                  <a:pt x="20951" y="21312"/>
                  <a:pt x="22622" y="18247"/>
                </a:cubicBezTo>
                <a:cubicBezTo>
                  <a:pt x="25361" y="13223"/>
                  <a:pt x="22610" y="5924"/>
                  <a:pt x="18848" y="1995"/>
                </a:cubicBezTo>
                <a:cubicBezTo>
                  <a:pt x="17489" y="576"/>
                  <a:pt x="15920" y="1"/>
                  <a:pt x="14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rot="5400000">
            <a:off x="-1011677" y="937944"/>
            <a:ext cx="2903596" cy="8311558"/>
          </a:xfrm>
          <a:custGeom>
            <a:avLst/>
            <a:gdLst/>
            <a:ahLst/>
            <a:cxnLst/>
            <a:rect l="l" t="t" r="r" b="b"/>
            <a:pathLst>
              <a:path w="20968" h="60021" extrusionOk="0">
                <a:moveTo>
                  <a:pt x="10863" y="1"/>
                </a:moveTo>
                <a:cubicBezTo>
                  <a:pt x="10241" y="1"/>
                  <a:pt x="9631" y="103"/>
                  <a:pt x="9049" y="336"/>
                </a:cubicBezTo>
                <a:cubicBezTo>
                  <a:pt x="6180" y="1479"/>
                  <a:pt x="3680" y="4658"/>
                  <a:pt x="4001" y="7837"/>
                </a:cubicBezTo>
                <a:cubicBezTo>
                  <a:pt x="4275" y="10373"/>
                  <a:pt x="5918" y="12516"/>
                  <a:pt x="6847" y="14873"/>
                </a:cubicBezTo>
                <a:cubicBezTo>
                  <a:pt x="8049" y="18029"/>
                  <a:pt x="7883" y="21696"/>
                  <a:pt x="6370" y="24720"/>
                </a:cubicBezTo>
                <a:cubicBezTo>
                  <a:pt x="4966" y="27530"/>
                  <a:pt x="2489" y="29792"/>
                  <a:pt x="1644" y="32828"/>
                </a:cubicBezTo>
                <a:cubicBezTo>
                  <a:pt x="1" y="38829"/>
                  <a:pt x="5382" y="44663"/>
                  <a:pt x="5287" y="50878"/>
                </a:cubicBezTo>
                <a:cubicBezTo>
                  <a:pt x="5251" y="52950"/>
                  <a:pt x="4620" y="55200"/>
                  <a:pt x="5668" y="56986"/>
                </a:cubicBezTo>
                <a:cubicBezTo>
                  <a:pt x="6335" y="58129"/>
                  <a:pt x="7573" y="58831"/>
                  <a:pt x="8811" y="59307"/>
                </a:cubicBezTo>
                <a:cubicBezTo>
                  <a:pt x="9964" y="59751"/>
                  <a:pt x="11244" y="60020"/>
                  <a:pt x="12492" y="60020"/>
                </a:cubicBezTo>
                <a:cubicBezTo>
                  <a:pt x="14092" y="60020"/>
                  <a:pt x="15638" y="59577"/>
                  <a:pt x="16788" y="58486"/>
                </a:cubicBezTo>
                <a:cubicBezTo>
                  <a:pt x="18551" y="56783"/>
                  <a:pt x="18872" y="54045"/>
                  <a:pt x="18527" y="51628"/>
                </a:cubicBezTo>
                <a:cubicBezTo>
                  <a:pt x="18181" y="49199"/>
                  <a:pt x="17336" y="46830"/>
                  <a:pt x="17217" y="44389"/>
                </a:cubicBezTo>
                <a:cubicBezTo>
                  <a:pt x="17027" y="40412"/>
                  <a:pt x="18765" y="36650"/>
                  <a:pt x="19563" y="32745"/>
                </a:cubicBezTo>
                <a:cubicBezTo>
                  <a:pt x="20206" y="29661"/>
                  <a:pt x="20253" y="26422"/>
                  <a:pt x="19705" y="23315"/>
                </a:cubicBezTo>
                <a:cubicBezTo>
                  <a:pt x="19205" y="20541"/>
                  <a:pt x="18241" y="17719"/>
                  <a:pt x="18872" y="14981"/>
                </a:cubicBezTo>
                <a:cubicBezTo>
                  <a:pt x="19301" y="13076"/>
                  <a:pt x="20479" y="11361"/>
                  <a:pt x="20682" y="9420"/>
                </a:cubicBezTo>
                <a:cubicBezTo>
                  <a:pt x="20968" y="6777"/>
                  <a:pt x="19372" y="4241"/>
                  <a:pt x="17265" y="2646"/>
                </a:cubicBezTo>
                <a:cubicBezTo>
                  <a:pt x="15545" y="1356"/>
                  <a:pt x="13130" y="1"/>
                  <a:pt x="1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363600" y="179400"/>
            <a:ext cx="8416800" cy="4784700"/>
          </a:xfrm>
          <a:prstGeom prst="roundRect">
            <a:avLst>
              <a:gd name="adj" fmla="val 4959"/>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txBox="1">
            <a:spLocks noGrp="1"/>
          </p:cNvSpPr>
          <p:nvPr>
            <p:ph type="title"/>
          </p:nvPr>
        </p:nvSpPr>
        <p:spPr>
          <a:xfrm>
            <a:off x="720000" y="69467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8" name="Google Shape;448;p22"/>
          <p:cNvSpPr txBox="1">
            <a:spLocks noGrp="1"/>
          </p:cNvSpPr>
          <p:nvPr>
            <p:ph type="title" idx="2"/>
          </p:nvPr>
        </p:nvSpPr>
        <p:spPr>
          <a:xfrm>
            <a:off x="673148" y="2787800"/>
            <a:ext cx="2704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9" name="Google Shape;449;p22"/>
          <p:cNvSpPr txBox="1">
            <a:spLocks noGrp="1"/>
          </p:cNvSpPr>
          <p:nvPr>
            <p:ph type="subTitle" idx="1"/>
          </p:nvPr>
        </p:nvSpPr>
        <p:spPr>
          <a:xfrm>
            <a:off x="830688" y="3181975"/>
            <a:ext cx="2389200" cy="76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0" name="Google Shape;450;p22"/>
          <p:cNvSpPr txBox="1">
            <a:spLocks noGrp="1"/>
          </p:cNvSpPr>
          <p:nvPr>
            <p:ph type="title" idx="3"/>
          </p:nvPr>
        </p:nvSpPr>
        <p:spPr>
          <a:xfrm>
            <a:off x="3219887" y="2787800"/>
            <a:ext cx="2704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1" name="Google Shape;451;p22"/>
          <p:cNvSpPr txBox="1">
            <a:spLocks noGrp="1"/>
          </p:cNvSpPr>
          <p:nvPr>
            <p:ph type="subTitle" idx="4"/>
          </p:nvPr>
        </p:nvSpPr>
        <p:spPr>
          <a:xfrm>
            <a:off x="3377388" y="3181975"/>
            <a:ext cx="2389200" cy="76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2" name="Google Shape;452;p22"/>
          <p:cNvSpPr txBox="1">
            <a:spLocks noGrp="1"/>
          </p:cNvSpPr>
          <p:nvPr>
            <p:ph type="title" idx="5"/>
          </p:nvPr>
        </p:nvSpPr>
        <p:spPr>
          <a:xfrm>
            <a:off x="5766700" y="2787800"/>
            <a:ext cx="2704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3" name="Google Shape;453;p22"/>
          <p:cNvSpPr txBox="1">
            <a:spLocks noGrp="1"/>
          </p:cNvSpPr>
          <p:nvPr>
            <p:ph type="subTitle" idx="6"/>
          </p:nvPr>
        </p:nvSpPr>
        <p:spPr>
          <a:xfrm>
            <a:off x="5924114" y="3181975"/>
            <a:ext cx="2389200" cy="76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508"/>
        <p:cNvGrpSpPr/>
        <p:nvPr/>
      </p:nvGrpSpPr>
      <p:grpSpPr>
        <a:xfrm>
          <a:off x="0" y="0"/>
          <a:ext cx="0" cy="0"/>
          <a:chOff x="0" y="0"/>
          <a:chExt cx="0" cy="0"/>
        </a:xfrm>
      </p:grpSpPr>
      <p:grpSp>
        <p:nvGrpSpPr>
          <p:cNvPr id="509" name="Google Shape;509;p25"/>
          <p:cNvGrpSpPr/>
          <p:nvPr/>
        </p:nvGrpSpPr>
        <p:grpSpPr>
          <a:xfrm rot="5141308" flipH="1">
            <a:off x="5076099" y="3946432"/>
            <a:ext cx="1328154" cy="2125907"/>
            <a:chOff x="3228975" y="1023575"/>
            <a:chExt cx="517625" cy="828600"/>
          </a:xfrm>
        </p:grpSpPr>
        <p:sp>
          <p:nvSpPr>
            <p:cNvPr id="510" name="Google Shape;510;p25"/>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25"/>
          <p:cNvGrpSpPr/>
          <p:nvPr/>
        </p:nvGrpSpPr>
        <p:grpSpPr>
          <a:xfrm rot="-5141308">
            <a:off x="2892574" y="3946432"/>
            <a:ext cx="1328154" cy="2125907"/>
            <a:chOff x="3228975" y="1023575"/>
            <a:chExt cx="517625" cy="828600"/>
          </a:xfrm>
        </p:grpSpPr>
        <p:sp>
          <p:nvSpPr>
            <p:cNvPr id="513" name="Google Shape;513;p25"/>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5"/>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25"/>
          <p:cNvSpPr/>
          <p:nvPr/>
        </p:nvSpPr>
        <p:spPr>
          <a:xfrm rot="10800000" flipH="1">
            <a:off x="8574059" y="-1360101"/>
            <a:ext cx="1187208" cy="3398539"/>
          </a:xfrm>
          <a:custGeom>
            <a:avLst/>
            <a:gdLst/>
            <a:ahLst/>
            <a:cxnLst/>
            <a:rect l="l" t="t" r="r" b="b"/>
            <a:pathLst>
              <a:path w="20968" h="60021" extrusionOk="0">
                <a:moveTo>
                  <a:pt x="10863" y="1"/>
                </a:moveTo>
                <a:cubicBezTo>
                  <a:pt x="10241" y="1"/>
                  <a:pt x="9631" y="103"/>
                  <a:pt x="9049" y="336"/>
                </a:cubicBezTo>
                <a:cubicBezTo>
                  <a:pt x="6180" y="1479"/>
                  <a:pt x="3680" y="4658"/>
                  <a:pt x="4001" y="7837"/>
                </a:cubicBezTo>
                <a:cubicBezTo>
                  <a:pt x="4275" y="10373"/>
                  <a:pt x="5918" y="12516"/>
                  <a:pt x="6847" y="14873"/>
                </a:cubicBezTo>
                <a:cubicBezTo>
                  <a:pt x="8049" y="18029"/>
                  <a:pt x="7883" y="21696"/>
                  <a:pt x="6370" y="24720"/>
                </a:cubicBezTo>
                <a:cubicBezTo>
                  <a:pt x="4966" y="27530"/>
                  <a:pt x="2489" y="29792"/>
                  <a:pt x="1644" y="32828"/>
                </a:cubicBezTo>
                <a:cubicBezTo>
                  <a:pt x="1" y="38829"/>
                  <a:pt x="5382" y="44663"/>
                  <a:pt x="5287" y="50878"/>
                </a:cubicBezTo>
                <a:cubicBezTo>
                  <a:pt x="5251" y="52950"/>
                  <a:pt x="4620" y="55200"/>
                  <a:pt x="5668" y="56986"/>
                </a:cubicBezTo>
                <a:cubicBezTo>
                  <a:pt x="6335" y="58129"/>
                  <a:pt x="7573" y="58831"/>
                  <a:pt x="8811" y="59307"/>
                </a:cubicBezTo>
                <a:cubicBezTo>
                  <a:pt x="9964" y="59751"/>
                  <a:pt x="11244" y="60020"/>
                  <a:pt x="12492" y="60020"/>
                </a:cubicBezTo>
                <a:cubicBezTo>
                  <a:pt x="14092" y="60020"/>
                  <a:pt x="15638" y="59577"/>
                  <a:pt x="16788" y="58486"/>
                </a:cubicBezTo>
                <a:cubicBezTo>
                  <a:pt x="18551" y="56783"/>
                  <a:pt x="18872" y="54045"/>
                  <a:pt x="18527" y="51628"/>
                </a:cubicBezTo>
                <a:cubicBezTo>
                  <a:pt x="18181" y="49199"/>
                  <a:pt x="17336" y="46830"/>
                  <a:pt x="17217" y="44389"/>
                </a:cubicBezTo>
                <a:cubicBezTo>
                  <a:pt x="17027" y="40412"/>
                  <a:pt x="18765" y="36650"/>
                  <a:pt x="19563" y="32745"/>
                </a:cubicBezTo>
                <a:cubicBezTo>
                  <a:pt x="20206" y="29661"/>
                  <a:pt x="20253" y="26422"/>
                  <a:pt x="19705" y="23315"/>
                </a:cubicBezTo>
                <a:cubicBezTo>
                  <a:pt x="19205" y="20541"/>
                  <a:pt x="18241" y="17719"/>
                  <a:pt x="18872" y="14981"/>
                </a:cubicBezTo>
                <a:cubicBezTo>
                  <a:pt x="19301" y="13076"/>
                  <a:pt x="20479" y="11361"/>
                  <a:pt x="20682" y="9420"/>
                </a:cubicBezTo>
                <a:cubicBezTo>
                  <a:pt x="20968" y="6777"/>
                  <a:pt x="19372" y="4241"/>
                  <a:pt x="17265" y="2646"/>
                </a:cubicBezTo>
                <a:cubicBezTo>
                  <a:pt x="15545" y="1356"/>
                  <a:pt x="13130" y="1"/>
                  <a:pt x="1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5"/>
          <p:cNvSpPr/>
          <p:nvPr/>
        </p:nvSpPr>
        <p:spPr>
          <a:xfrm>
            <a:off x="92714" y="3999925"/>
            <a:ext cx="1028896" cy="948342"/>
          </a:xfrm>
          <a:custGeom>
            <a:avLst/>
            <a:gdLst/>
            <a:ahLst/>
            <a:cxnLst/>
            <a:rect l="l" t="t" r="r" b="b"/>
            <a:pathLst>
              <a:path w="25361" h="23374" extrusionOk="0">
                <a:moveTo>
                  <a:pt x="14291" y="1"/>
                </a:moveTo>
                <a:cubicBezTo>
                  <a:pt x="10440" y="1"/>
                  <a:pt x="6248" y="3217"/>
                  <a:pt x="3679" y="6103"/>
                </a:cubicBezTo>
                <a:cubicBezTo>
                  <a:pt x="1596" y="8437"/>
                  <a:pt x="0" y="11687"/>
                  <a:pt x="1012" y="14652"/>
                </a:cubicBezTo>
                <a:cubicBezTo>
                  <a:pt x="1703" y="16628"/>
                  <a:pt x="3394" y="18069"/>
                  <a:pt x="5061" y="19331"/>
                </a:cubicBezTo>
                <a:cubicBezTo>
                  <a:pt x="7418" y="21141"/>
                  <a:pt x="9954" y="22891"/>
                  <a:pt x="12895" y="23296"/>
                </a:cubicBezTo>
                <a:cubicBezTo>
                  <a:pt x="13280" y="23348"/>
                  <a:pt x="13666" y="23374"/>
                  <a:pt x="14052" y="23374"/>
                </a:cubicBezTo>
                <a:cubicBezTo>
                  <a:pt x="17524" y="23374"/>
                  <a:pt x="20951" y="21312"/>
                  <a:pt x="22622" y="18247"/>
                </a:cubicBezTo>
                <a:cubicBezTo>
                  <a:pt x="25361" y="13223"/>
                  <a:pt x="22610" y="5924"/>
                  <a:pt x="18848" y="1995"/>
                </a:cubicBezTo>
                <a:cubicBezTo>
                  <a:pt x="17489" y="576"/>
                  <a:pt x="15920" y="1"/>
                  <a:pt x="14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 name="Google Shape;517;p25"/>
          <p:cNvGrpSpPr/>
          <p:nvPr/>
        </p:nvGrpSpPr>
        <p:grpSpPr>
          <a:xfrm rot="874487" flipH="1">
            <a:off x="4086290" y="3602671"/>
            <a:ext cx="1318317" cy="2110326"/>
            <a:chOff x="3228975" y="1023575"/>
            <a:chExt cx="517625" cy="828600"/>
          </a:xfrm>
        </p:grpSpPr>
        <p:sp>
          <p:nvSpPr>
            <p:cNvPr id="518" name="Google Shape;518;p25"/>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5"/>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25"/>
          <p:cNvSpPr/>
          <p:nvPr/>
        </p:nvSpPr>
        <p:spPr>
          <a:xfrm>
            <a:off x="363600" y="179400"/>
            <a:ext cx="8416800" cy="4784700"/>
          </a:xfrm>
          <a:prstGeom prst="roundRect">
            <a:avLst>
              <a:gd name="adj" fmla="val 4959"/>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5"/>
          <p:cNvSpPr/>
          <p:nvPr/>
        </p:nvSpPr>
        <p:spPr>
          <a:xfrm>
            <a:off x="-823616" y="-1360101"/>
            <a:ext cx="1187208" cy="3398539"/>
          </a:xfrm>
          <a:custGeom>
            <a:avLst/>
            <a:gdLst/>
            <a:ahLst/>
            <a:cxnLst/>
            <a:rect l="l" t="t" r="r" b="b"/>
            <a:pathLst>
              <a:path w="20968" h="60021" extrusionOk="0">
                <a:moveTo>
                  <a:pt x="10863" y="1"/>
                </a:moveTo>
                <a:cubicBezTo>
                  <a:pt x="10241" y="1"/>
                  <a:pt x="9631" y="103"/>
                  <a:pt x="9049" y="336"/>
                </a:cubicBezTo>
                <a:cubicBezTo>
                  <a:pt x="6180" y="1479"/>
                  <a:pt x="3680" y="4658"/>
                  <a:pt x="4001" y="7837"/>
                </a:cubicBezTo>
                <a:cubicBezTo>
                  <a:pt x="4275" y="10373"/>
                  <a:pt x="5918" y="12516"/>
                  <a:pt x="6847" y="14873"/>
                </a:cubicBezTo>
                <a:cubicBezTo>
                  <a:pt x="8049" y="18029"/>
                  <a:pt x="7883" y="21696"/>
                  <a:pt x="6370" y="24720"/>
                </a:cubicBezTo>
                <a:cubicBezTo>
                  <a:pt x="4966" y="27530"/>
                  <a:pt x="2489" y="29792"/>
                  <a:pt x="1644" y="32828"/>
                </a:cubicBezTo>
                <a:cubicBezTo>
                  <a:pt x="1" y="38829"/>
                  <a:pt x="5382" y="44663"/>
                  <a:pt x="5287" y="50878"/>
                </a:cubicBezTo>
                <a:cubicBezTo>
                  <a:pt x="5251" y="52950"/>
                  <a:pt x="4620" y="55200"/>
                  <a:pt x="5668" y="56986"/>
                </a:cubicBezTo>
                <a:cubicBezTo>
                  <a:pt x="6335" y="58129"/>
                  <a:pt x="7573" y="58831"/>
                  <a:pt x="8811" y="59307"/>
                </a:cubicBezTo>
                <a:cubicBezTo>
                  <a:pt x="9964" y="59751"/>
                  <a:pt x="11244" y="60020"/>
                  <a:pt x="12492" y="60020"/>
                </a:cubicBezTo>
                <a:cubicBezTo>
                  <a:pt x="14092" y="60020"/>
                  <a:pt x="15638" y="59577"/>
                  <a:pt x="16788" y="58486"/>
                </a:cubicBezTo>
                <a:cubicBezTo>
                  <a:pt x="18551" y="56783"/>
                  <a:pt x="18872" y="54045"/>
                  <a:pt x="18527" y="51628"/>
                </a:cubicBezTo>
                <a:cubicBezTo>
                  <a:pt x="18181" y="49199"/>
                  <a:pt x="17336" y="46830"/>
                  <a:pt x="17217" y="44389"/>
                </a:cubicBezTo>
                <a:cubicBezTo>
                  <a:pt x="17027" y="40412"/>
                  <a:pt x="18765" y="36650"/>
                  <a:pt x="19563" y="32745"/>
                </a:cubicBezTo>
                <a:cubicBezTo>
                  <a:pt x="20206" y="29661"/>
                  <a:pt x="20253" y="26422"/>
                  <a:pt x="19705" y="23315"/>
                </a:cubicBezTo>
                <a:cubicBezTo>
                  <a:pt x="19205" y="20541"/>
                  <a:pt x="18241" y="17719"/>
                  <a:pt x="18872" y="14981"/>
                </a:cubicBezTo>
                <a:cubicBezTo>
                  <a:pt x="19301" y="13076"/>
                  <a:pt x="20479" y="11361"/>
                  <a:pt x="20682" y="9420"/>
                </a:cubicBezTo>
                <a:cubicBezTo>
                  <a:pt x="20968" y="6777"/>
                  <a:pt x="19372" y="4241"/>
                  <a:pt x="17265" y="2646"/>
                </a:cubicBezTo>
                <a:cubicBezTo>
                  <a:pt x="15545" y="1356"/>
                  <a:pt x="13130" y="1"/>
                  <a:pt x="1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5"/>
          <p:cNvSpPr/>
          <p:nvPr/>
        </p:nvSpPr>
        <p:spPr>
          <a:xfrm>
            <a:off x="8423989" y="4619000"/>
            <a:ext cx="1028896" cy="948342"/>
          </a:xfrm>
          <a:custGeom>
            <a:avLst/>
            <a:gdLst/>
            <a:ahLst/>
            <a:cxnLst/>
            <a:rect l="l" t="t" r="r" b="b"/>
            <a:pathLst>
              <a:path w="25361" h="23374" extrusionOk="0">
                <a:moveTo>
                  <a:pt x="14291" y="1"/>
                </a:moveTo>
                <a:cubicBezTo>
                  <a:pt x="10440" y="1"/>
                  <a:pt x="6248" y="3217"/>
                  <a:pt x="3679" y="6103"/>
                </a:cubicBezTo>
                <a:cubicBezTo>
                  <a:pt x="1596" y="8437"/>
                  <a:pt x="0" y="11687"/>
                  <a:pt x="1012" y="14652"/>
                </a:cubicBezTo>
                <a:cubicBezTo>
                  <a:pt x="1703" y="16628"/>
                  <a:pt x="3394" y="18069"/>
                  <a:pt x="5061" y="19331"/>
                </a:cubicBezTo>
                <a:cubicBezTo>
                  <a:pt x="7418" y="21141"/>
                  <a:pt x="9954" y="22891"/>
                  <a:pt x="12895" y="23296"/>
                </a:cubicBezTo>
                <a:cubicBezTo>
                  <a:pt x="13280" y="23348"/>
                  <a:pt x="13666" y="23374"/>
                  <a:pt x="14052" y="23374"/>
                </a:cubicBezTo>
                <a:cubicBezTo>
                  <a:pt x="17524" y="23374"/>
                  <a:pt x="20951" y="21312"/>
                  <a:pt x="22622" y="18247"/>
                </a:cubicBezTo>
                <a:cubicBezTo>
                  <a:pt x="25361" y="13223"/>
                  <a:pt x="22610" y="5924"/>
                  <a:pt x="18848" y="1995"/>
                </a:cubicBezTo>
                <a:cubicBezTo>
                  <a:pt x="17489" y="576"/>
                  <a:pt x="15920" y="1"/>
                  <a:pt x="14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5"/>
          <p:cNvSpPr txBox="1">
            <a:spLocks noGrp="1"/>
          </p:cNvSpPr>
          <p:nvPr>
            <p:ph type="title"/>
          </p:nvPr>
        </p:nvSpPr>
        <p:spPr>
          <a:xfrm>
            <a:off x="720000" y="705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4" name="Google Shape;524;p25"/>
          <p:cNvSpPr txBox="1">
            <a:spLocks noGrp="1"/>
          </p:cNvSpPr>
          <p:nvPr>
            <p:ph type="title" idx="2"/>
          </p:nvPr>
        </p:nvSpPr>
        <p:spPr>
          <a:xfrm>
            <a:off x="999375" y="1843625"/>
            <a:ext cx="21897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5" name="Google Shape;525;p25"/>
          <p:cNvSpPr txBox="1">
            <a:spLocks noGrp="1"/>
          </p:cNvSpPr>
          <p:nvPr>
            <p:ph type="subTitle" idx="1"/>
          </p:nvPr>
        </p:nvSpPr>
        <p:spPr>
          <a:xfrm>
            <a:off x="999375" y="2233650"/>
            <a:ext cx="2189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26" name="Google Shape;526;p25"/>
          <p:cNvSpPr txBox="1">
            <a:spLocks noGrp="1"/>
          </p:cNvSpPr>
          <p:nvPr>
            <p:ph type="title" idx="3"/>
          </p:nvPr>
        </p:nvSpPr>
        <p:spPr>
          <a:xfrm>
            <a:off x="3477238" y="1843625"/>
            <a:ext cx="21684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7" name="Google Shape;527;p25"/>
          <p:cNvSpPr txBox="1">
            <a:spLocks noGrp="1"/>
          </p:cNvSpPr>
          <p:nvPr>
            <p:ph type="subTitle" idx="4"/>
          </p:nvPr>
        </p:nvSpPr>
        <p:spPr>
          <a:xfrm>
            <a:off x="3487775" y="2233650"/>
            <a:ext cx="2168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28" name="Google Shape;528;p25"/>
          <p:cNvSpPr txBox="1">
            <a:spLocks noGrp="1"/>
          </p:cNvSpPr>
          <p:nvPr>
            <p:ph type="title" idx="5"/>
          </p:nvPr>
        </p:nvSpPr>
        <p:spPr>
          <a:xfrm>
            <a:off x="999375" y="3247575"/>
            <a:ext cx="21897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9" name="Google Shape;529;p25"/>
          <p:cNvSpPr txBox="1">
            <a:spLocks noGrp="1"/>
          </p:cNvSpPr>
          <p:nvPr>
            <p:ph type="subTitle" idx="6"/>
          </p:nvPr>
        </p:nvSpPr>
        <p:spPr>
          <a:xfrm>
            <a:off x="999375" y="3637600"/>
            <a:ext cx="2189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0" name="Google Shape;530;p25"/>
          <p:cNvSpPr txBox="1">
            <a:spLocks noGrp="1"/>
          </p:cNvSpPr>
          <p:nvPr>
            <p:ph type="title" idx="7"/>
          </p:nvPr>
        </p:nvSpPr>
        <p:spPr>
          <a:xfrm>
            <a:off x="3498581" y="3247575"/>
            <a:ext cx="21684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31" name="Google Shape;531;p25"/>
          <p:cNvSpPr txBox="1">
            <a:spLocks noGrp="1"/>
          </p:cNvSpPr>
          <p:nvPr>
            <p:ph type="subTitle" idx="8"/>
          </p:nvPr>
        </p:nvSpPr>
        <p:spPr>
          <a:xfrm>
            <a:off x="3487775" y="3637600"/>
            <a:ext cx="2168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2" name="Google Shape;532;p25"/>
          <p:cNvSpPr txBox="1">
            <a:spLocks noGrp="1"/>
          </p:cNvSpPr>
          <p:nvPr>
            <p:ph type="title" idx="9"/>
          </p:nvPr>
        </p:nvSpPr>
        <p:spPr>
          <a:xfrm>
            <a:off x="5954875" y="1843625"/>
            <a:ext cx="21897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33" name="Google Shape;533;p25"/>
          <p:cNvSpPr txBox="1">
            <a:spLocks noGrp="1"/>
          </p:cNvSpPr>
          <p:nvPr>
            <p:ph type="subTitle" idx="13"/>
          </p:nvPr>
        </p:nvSpPr>
        <p:spPr>
          <a:xfrm>
            <a:off x="5954875" y="2233650"/>
            <a:ext cx="2189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4" name="Google Shape;534;p25"/>
          <p:cNvSpPr txBox="1">
            <a:spLocks noGrp="1"/>
          </p:cNvSpPr>
          <p:nvPr>
            <p:ph type="title" idx="14"/>
          </p:nvPr>
        </p:nvSpPr>
        <p:spPr>
          <a:xfrm>
            <a:off x="5954875" y="3247575"/>
            <a:ext cx="21897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35" name="Google Shape;535;p25"/>
          <p:cNvSpPr txBox="1">
            <a:spLocks noGrp="1"/>
          </p:cNvSpPr>
          <p:nvPr>
            <p:ph type="subTitle" idx="15"/>
          </p:nvPr>
        </p:nvSpPr>
        <p:spPr>
          <a:xfrm>
            <a:off x="5954875" y="3637600"/>
            <a:ext cx="2189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9917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3000"/>
              <a:buFont typeface="Krona One"/>
              <a:buNone/>
              <a:defRPr sz="3000">
                <a:solidFill>
                  <a:schemeClr val="dk2"/>
                </a:solidFill>
                <a:latin typeface="Krona One"/>
                <a:ea typeface="Krona One"/>
                <a:cs typeface="Krona One"/>
                <a:sym typeface="Krona One"/>
              </a:defRPr>
            </a:lvl1pPr>
            <a:lvl2pPr lvl="1" algn="ctr"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2pPr>
            <a:lvl3pPr lvl="2" algn="ctr"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3pPr>
            <a:lvl4pPr lvl="3" algn="ctr"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4pPr>
            <a:lvl5pPr lvl="4" algn="ctr"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5pPr>
            <a:lvl6pPr lvl="5" algn="ctr"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6pPr>
            <a:lvl7pPr lvl="6" algn="ctr"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7pPr>
            <a:lvl8pPr lvl="7" algn="ctr"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8pPr>
            <a:lvl9pPr lvl="8" algn="ctr"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8" r:id="rId5"/>
    <p:sldLayoutId id="2147483659" r:id="rId6"/>
    <p:sldLayoutId id="2147483661" r:id="rId7"/>
    <p:sldLayoutId id="2147483668" r:id="rId8"/>
    <p:sldLayoutId id="2147483671" r:id="rId9"/>
    <p:sldLayoutId id="2147483674" r:id="rId10"/>
    <p:sldLayoutId id="2147483675"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grpSp>
        <p:nvGrpSpPr>
          <p:cNvPr id="619" name="Google Shape;619;p33"/>
          <p:cNvGrpSpPr/>
          <p:nvPr/>
        </p:nvGrpSpPr>
        <p:grpSpPr>
          <a:xfrm>
            <a:off x="6818147" y="182259"/>
            <a:ext cx="1915637" cy="5233706"/>
            <a:chOff x="4813100" y="2669800"/>
            <a:chExt cx="622425" cy="1700525"/>
          </a:xfrm>
        </p:grpSpPr>
        <p:sp>
          <p:nvSpPr>
            <p:cNvPr id="620" name="Google Shape;620;p33"/>
            <p:cNvSpPr/>
            <p:nvPr/>
          </p:nvSpPr>
          <p:spPr>
            <a:xfrm>
              <a:off x="4846125" y="4281600"/>
              <a:ext cx="212550" cy="62250"/>
            </a:xfrm>
            <a:custGeom>
              <a:avLst/>
              <a:gdLst/>
              <a:ahLst/>
              <a:cxnLst/>
              <a:rect l="l" t="t" r="r" b="b"/>
              <a:pathLst>
                <a:path w="8502" h="2490" extrusionOk="0">
                  <a:moveTo>
                    <a:pt x="4942" y="1"/>
                  </a:moveTo>
                  <a:lnTo>
                    <a:pt x="1" y="2489"/>
                  </a:lnTo>
                  <a:lnTo>
                    <a:pt x="8502" y="2394"/>
                  </a:lnTo>
                  <a:lnTo>
                    <a:pt x="7942" y="1"/>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4846125" y="4341425"/>
              <a:ext cx="213450" cy="28900"/>
            </a:xfrm>
            <a:custGeom>
              <a:avLst/>
              <a:gdLst/>
              <a:ahLst/>
              <a:cxnLst/>
              <a:rect l="l" t="t" r="r" b="b"/>
              <a:pathLst>
                <a:path w="8538" h="1156" extrusionOk="0">
                  <a:moveTo>
                    <a:pt x="8502" y="1"/>
                  </a:moveTo>
                  <a:lnTo>
                    <a:pt x="1" y="96"/>
                  </a:lnTo>
                  <a:lnTo>
                    <a:pt x="36" y="1156"/>
                  </a:lnTo>
                  <a:lnTo>
                    <a:pt x="8537" y="1049"/>
                  </a:lnTo>
                  <a:lnTo>
                    <a:pt x="85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4915775" y="4302375"/>
              <a:ext cx="29500" cy="10500"/>
            </a:xfrm>
            <a:custGeom>
              <a:avLst/>
              <a:gdLst/>
              <a:ahLst/>
              <a:cxnLst/>
              <a:rect l="l" t="t" r="r" b="b"/>
              <a:pathLst>
                <a:path w="1180" h="420" extrusionOk="0">
                  <a:moveTo>
                    <a:pt x="96" y="0"/>
                  </a:moveTo>
                  <a:cubicBezTo>
                    <a:pt x="60" y="0"/>
                    <a:pt x="32" y="23"/>
                    <a:pt x="13" y="63"/>
                  </a:cubicBezTo>
                  <a:cubicBezTo>
                    <a:pt x="1" y="110"/>
                    <a:pt x="36" y="158"/>
                    <a:pt x="72" y="170"/>
                  </a:cubicBezTo>
                  <a:lnTo>
                    <a:pt x="1060" y="420"/>
                  </a:lnTo>
                  <a:lnTo>
                    <a:pt x="1072" y="420"/>
                  </a:lnTo>
                  <a:cubicBezTo>
                    <a:pt x="1120" y="420"/>
                    <a:pt x="1144" y="396"/>
                    <a:pt x="1168" y="360"/>
                  </a:cubicBezTo>
                  <a:cubicBezTo>
                    <a:pt x="1179" y="313"/>
                    <a:pt x="1144" y="277"/>
                    <a:pt x="1108" y="253"/>
                  </a:cubicBezTo>
                  <a:lnTo>
                    <a:pt x="120" y="3"/>
                  </a:lnTo>
                  <a:cubicBezTo>
                    <a:pt x="112" y="1"/>
                    <a:pt x="104" y="0"/>
                    <a:pt x="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4939900" y="4290775"/>
              <a:ext cx="29475" cy="10500"/>
            </a:xfrm>
            <a:custGeom>
              <a:avLst/>
              <a:gdLst/>
              <a:ahLst/>
              <a:cxnLst/>
              <a:rect l="l" t="t" r="r" b="b"/>
              <a:pathLst>
                <a:path w="1179" h="420" extrusionOk="0">
                  <a:moveTo>
                    <a:pt x="104" y="1"/>
                  </a:moveTo>
                  <a:cubicBezTo>
                    <a:pt x="71" y="1"/>
                    <a:pt x="34" y="32"/>
                    <a:pt x="24" y="62"/>
                  </a:cubicBezTo>
                  <a:cubicBezTo>
                    <a:pt x="0" y="110"/>
                    <a:pt x="36" y="158"/>
                    <a:pt x="83" y="170"/>
                  </a:cubicBezTo>
                  <a:lnTo>
                    <a:pt x="1060" y="420"/>
                  </a:lnTo>
                  <a:lnTo>
                    <a:pt x="1072" y="420"/>
                  </a:lnTo>
                  <a:cubicBezTo>
                    <a:pt x="1107" y="420"/>
                    <a:pt x="1155" y="396"/>
                    <a:pt x="1167" y="360"/>
                  </a:cubicBezTo>
                  <a:cubicBezTo>
                    <a:pt x="1179" y="324"/>
                    <a:pt x="1155" y="277"/>
                    <a:pt x="1107" y="265"/>
                  </a:cubicBezTo>
                  <a:lnTo>
                    <a:pt x="119" y="3"/>
                  </a:lnTo>
                  <a:cubicBezTo>
                    <a:pt x="114" y="1"/>
                    <a:pt x="109" y="1"/>
                    <a:pt x="1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4964300" y="4182775"/>
              <a:ext cx="80400" cy="98850"/>
            </a:xfrm>
            <a:custGeom>
              <a:avLst/>
              <a:gdLst/>
              <a:ahLst/>
              <a:cxnLst/>
              <a:rect l="l" t="t" r="r" b="b"/>
              <a:pathLst>
                <a:path w="3216" h="3954" extrusionOk="0">
                  <a:moveTo>
                    <a:pt x="0" y="1"/>
                  </a:moveTo>
                  <a:lnTo>
                    <a:pt x="179" y="3954"/>
                  </a:lnTo>
                  <a:lnTo>
                    <a:pt x="3215" y="3954"/>
                  </a:lnTo>
                  <a:lnTo>
                    <a:pt x="3048"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5082775" y="4281600"/>
              <a:ext cx="212550" cy="62250"/>
            </a:xfrm>
            <a:custGeom>
              <a:avLst/>
              <a:gdLst/>
              <a:ahLst/>
              <a:cxnLst/>
              <a:rect l="l" t="t" r="r" b="b"/>
              <a:pathLst>
                <a:path w="8502" h="2490" extrusionOk="0">
                  <a:moveTo>
                    <a:pt x="4941" y="1"/>
                  </a:moveTo>
                  <a:lnTo>
                    <a:pt x="0" y="2489"/>
                  </a:lnTo>
                  <a:lnTo>
                    <a:pt x="8501" y="2394"/>
                  </a:lnTo>
                  <a:lnTo>
                    <a:pt x="7942" y="1"/>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5082775" y="4341425"/>
              <a:ext cx="213425" cy="28900"/>
            </a:xfrm>
            <a:custGeom>
              <a:avLst/>
              <a:gdLst/>
              <a:ahLst/>
              <a:cxnLst/>
              <a:rect l="l" t="t" r="r" b="b"/>
              <a:pathLst>
                <a:path w="8537" h="1156" extrusionOk="0">
                  <a:moveTo>
                    <a:pt x="8501" y="1"/>
                  </a:moveTo>
                  <a:lnTo>
                    <a:pt x="0" y="96"/>
                  </a:lnTo>
                  <a:lnTo>
                    <a:pt x="36" y="1156"/>
                  </a:lnTo>
                  <a:lnTo>
                    <a:pt x="8537" y="1049"/>
                  </a:lnTo>
                  <a:lnTo>
                    <a:pt x="8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5152425" y="4302375"/>
              <a:ext cx="29475" cy="10500"/>
            </a:xfrm>
            <a:custGeom>
              <a:avLst/>
              <a:gdLst/>
              <a:ahLst/>
              <a:cxnLst/>
              <a:rect l="l" t="t" r="r" b="b"/>
              <a:pathLst>
                <a:path w="1179" h="420" extrusionOk="0">
                  <a:moveTo>
                    <a:pt x="96" y="0"/>
                  </a:moveTo>
                  <a:cubicBezTo>
                    <a:pt x="60" y="0"/>
                    <a:pt x="32" y="23"/>
                    <a:pt x="12" y="63"/>
                  </a:cubicBezTo>
                  <a:cubicBezTo>
                    <a:pt x="0" y="110"/>
                    <a:pt x="36" y="158"/>
                    <a:pt x="72" y="170"/>
                  </a:cubicBezTo>
                  <a:lnTo>
                    <a:pt x="1060" y="420"/>
                  </a:lnTo>
                  <a:lnTo>
                    <a:pt x="1072" y="420"/>
                  </a:lnTo>
                  <a:cubicBezTo>
                    <a:pt x="1119" y="420"/>
                    <a:pt x="1143" y="396"/>
                    <a:pt x="1167" y="360"/>
                  </a:cubicBezTo>
                  <a:cubicBezTo>
                    <a:pt x="1179" y="313"/>
                    <a:pt x="1143" y="277"/>
                    <a:pt x="1107" y="253"/>
                  </a:cubicBezTo>
                  <a:lnTo>
                    <a:pt x="119" y="3"/>
                  </a:lnTo>
                  <a:cubicBezTo>
                    <a:pt x="111" y="1"/>
                    <a:pt x="103" y="0"/>
                    <a:pt x="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5176525" y="4290775"/>
              <a:ext cx="29500" cy="10500"/>
            </a:xfrm>
            <a:custGeom>
              <a:avLst/>
              <a:gdLst/>
              <a:ahLst/>
              <a:cxnLst/>
              <a:rect l="l" t="t" r="r" b="b"/>
              <a:pathLst>
                <a:path w="1180" h="420" extrusionOk="0">
                  <a:moveTo>
                    <a:pt x="105" y="1"/>
                  </a:moveTo>
                  <a:cubicBezTo>
                    <a:pt x="72" y="1"/>
                    <a:pt x="35" y="32"/>
                    <a:pt x="24" y="62"/>
                  </a:cubicBezTo>
                  <a:cubicBezTo>
                    <a:pt x="1" y="110"/>
                    <a:pt x="36" y="158"/>
                    <a:pt x="84" y="170"/>
                  </a:cubicBezTo>
                  <a:lnTo>
                    <a:pt x="1060" y="420"/>
                  </a:lnTo>
                  <a:lnTo>
                    <a:pt x="1072" y="420"/>
                  </a:lnTo>
                  <a:cubicBezTo>
                    <a:pt x="1108" y="420"/>
                    <a:pt x="1132" y="396"/>
                    <a:pt x="1167" y="360"/>
                  </a:cubicBezTo>
                  <a:cubicBezTo>
                    <a:pt x="1179" y="324"/>
                    <a:pt x="1156" y="277"/>
                    <a:pt x="1108" y="265"/>
                  </a:cubicBezTo>
                  <a:lnTo>
                    <a:pt x="120" y="3"/>
                  </a:lnTo>
                  <a:cubicBezTo>
                    <a:pt x="115" y="1"/>
                    <a:pt x="110" y="1"/>
                    <a:pt x="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5187850" y="4182775"/>
              <a:ext cx="93475" cy="98850"/>
            </a:xfrm>
            <a:custGeom>
              <a:avLst/>
              <a:gdLst/>
              <a:ahLst/>
              <a:cxnLst/>
              <a:rect l="l" t="t" r="r" b="b"/>
              <a:pathLst>
                <a:path w="3739" h="3954" extrusionOk="0">
                  <a:moveTo>
                    <a:pt x="0" y="1"/>
                  </a:moveTo>
                  <a:lnTo>
                    <a:pt x="679" y="3954"/>
                  </a:lnTo>
                  <a:lnTo>
                    <a:pt x="3739" y="3954"/>
                  </a:lnTo>
                  <a:lnTo>
                    <a:pt x="3036"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4939300" y="3330900"/>
              <a:ext cx="361075" cy="916200"/>
            </a:xfrm>
            <a:custGeom>
              <a:avLst/>
              <a:gdLst/>
              <a:ahLst/>
              <a:cxnLst/>
              <a:rect l="l" t="t" r="r" b="b"/>
              <a:pathLst>
                <a:path w="14443" h="36648" extrusionOk="0">
                  <a:moveTo>
                    <a:pt x="12" y="0"/>
                  </a:moveTo>
                  <a:lnTo>
                    <a:pt x="24" y="7466"/>
                  </a:lnTo>
                  <a:cubicBezTo>
                    <a:pt x="0" y="8489"/>
                    <a:pt x="24" y="11311"/>
                    <a:pt x="96" y="12347"/>
                  </a:cubicBezTo>
                  <a:lnTo>
                    <a:pt x="488" y="36648"/>
                  </a:lnTo>
                  <a:lnTo>
                    <a:pt x="5715" y="36648"/>
                  </a:lnTo>
                  <a:lnTo>
                    <a:pt x="5215" y="10525"/>
                  </a:lnTo>
                  <a:lnTo>
                    <a:pt x="9347" y="36648"/>
                  </a:lnTo>
                  <a:lnTo>
                    <a:pt x="14443" y="36529"/>
                  </a:lnTo>
                  <a:lnTo>
                    <a:pt x="10537" y="1655"/>
                  </a:lnTo>
                  <a:lnTo>
                    <a:pt x="5382" y="334"/>
                  </a:lnTo>
                  <a:lnTo>
                    <a:pt x="12" y="0"/>
                  </a:lnTo>
                  <a:close/>
                </a:path>
              </a:pathLst>
            </a:custGeom>
            <a:solidFill>
              <a:srgbClr val="2D6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5009250" y="3582125"/>
              <a:ext cx="66700" cy="13700"/>
            </a:xfrm>
            <a:custGeom>
              <a:avLst/>
              <a:gdLst/>
              <a:ahLst/>
              <a:cxnLst/>
              <a:rect l="l" t="t" r="r" b="b"/>
              <a:pathLst>
                <a:path w="2668" h="548" extrusionOk="0">
                  <a:moveTo>
                    <a:pt x="84" y="0"/>
                  </a:moveTo>
                  <a:cubicBezTo>
                    <a:pt x="36" y="0"/>
                    <a:pt x="0" y="36"/>
                    <a:pt x="0" y="72"/>
                  </a:cubicBezTo>
                  <a:cubicBezTo>
                    <a:pt x="0" y="119"/>
                    <a:pt x="24" y="167"/>
                    <a:pt x="72" y="167"/>
                  </a:cubicBezTo>
                  <a:lnTo>
                    <a:pt x="2572" y="548"/>
                  </a:lnTo>
                  <a:cubicBezTo>
                    <a:pt x="2620" y="548"/>
                    <a:pt x="2667" y="524"/>
                    <a:pt x="2643" y="476"/>
                  </a:cubicBezTo>
                  <a:cubicBezTo>
                    <a:pt x="2643" y="429"/>
                    <a:pt x="2620" y="393"/>
                    <a:pt x="2572" y="393"/>
                  </a:cubicBezTo>
                  <a:lnTo>
                    <a:pt x="84" y="0"/>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4939600" y="3491325"/>
              <a:ext cx="281600" cy="47950"/>
            </a:xfrm>
            <a:custGeom>
              <a:avLst/>
              <a:gdLst/>
              <a:ahLst/>
              <a:cxnLst/>
              <a:rect l="l" t="t" r="r" b="b"/>
              <a:pathLst>
                <a:path w="11264" h="1918" extrusionOk="0">
                  <a:moveTo>
                    <a:pt x="0" y="1"/>
                  </a:moveTo>
                  <a:lnTo>
                    <a:pt x="12" y="1025"/>
                  </a:lnTo>
                  <a:lnTo>
                    <a:pt x="11264" y="1918"/>
                  </a:lnTo>
                  <a:lnTo>
                    <a:pt x="11144" y="870"/>
                  </a:lnTo>
                  <a:lnTo>
                    <a:pt x="0" y="1"/>
                  </a:lnTo>
                  <a:close/>
                </a:path>
              </a:pathLst>
            </a:custGeom>
            <a:solidFill>
              <a:srgbClr val="224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4826775" y="3610400"/>
              <a:ext cx="38725" cy="60725"/>
            </a:xfrm>
            <a:custGeom>
              <a:avLst/>
              <a:gdLst/>
              <a:ahLst/>
              <a:cxnLst/>
              <a:rect l="l" t="t" r="r" b="b"/>
              <a:pathLst>
                <a:path w="1549" h="2429" extrusionOk="0">
                  <a:moveTo>
                    <a:pt x="1549" y="0"/>
                  </a:moveTo>
                  <a:lnTo>
                    <a:pt x="429" y="941"/>
                  </a:lnTo>
                  <a:lnTo>
                    <a:pt x="48" y="2084"/>
                  </a:lnTo>
                  <a:cubicBezTo>
                    <a:pt x="1" y="2215"/>
                    <a:pt x="60" y="2370"/>
                    <a:pt x="191" y="2405"/>
                  </a:cubicBezTo>
                  <a:cubicBezTo>
                    <a:pt x="223" y="2421"/>
                    <a:pt x="257" y="2428"/>
                    <a:pt x="291" y="2428"/>
                  </a:cubicBezTo>
                  <a:cubicBezTo>
                    <a:pt x="385" y="2428"/>
                    <a:pt x="481" y="2371"/>
                    <a:pt x="525" y="2274"/>
                  </a:cubicBezTo>
                  <a:lnTo>
                    <a:pt x="1549" y="0"/>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4813100" y="3513275"/>
              <a:ext cx="101225" cy="152475"/>
            </a:xfrm>
            <a:custGeom>
              <a:avLst/>
              <a:gdLst/>
              <a:ahLst/>
              <a:cxnLst/>
              <a:rect l="l" t="t" r="r" b="b"/>
              <a:pathLst>
                <a:path w="4049" h="6099" extrusionOk="0">
                  <a:moveTo>
                    <a:pt x="2958" y="1"/>
                  </a:moveTo>
                  <a:cubicBezTo>
                    <a:pt x="2936" y="1"/>
                    <a:pt x="2915" y="2"/>
                    <a:pt x="2893" y="4"/>
                  </a:cubicBezTo>
                  <a:cubicBezTo>
                    <a:pt x="2596" y="28"/>
                    <a:pt x="2358" y="230"/>
                    <a:pt x="2298" y="504"/>
                  </a:cubicBezTo>
                  <a:cubicBezTo>
                    <a:pt x="2096" y="1302"/>
                    <a:pt x="1631" y="2564"/>
                    <a:pt x="1631" y="2564"/>
                  </a:cubicBezTo>
                  <a:lnTo>
                    <a:pt x="48" y="5778"/>
                  </a:lnTo>
                  <a:cubicBezTo>
                    <a:pt x="0" y="5850"/>
                    <a:pt x="24" y="5957"/>
                    <a:pt x="83" y="6028"/>
                  </a:cubicBezTo>
                  <a:cubicBezTo>
                    <a:pt x="135" y="6075"/>
                    <a:pt x="199" y="6098"/>
                    <a:pt x="259" y="6098"/>
                  </a:cubicBezTo>
                  <a:cubicBezTo>
                    <a:pt x="324" y="6098"/>
                    <a:pt x="386" y="6072"/>
                    <a:pt x="429" y="6017"/>
                  </a:cubicBezTo>
                  <a:lnTo>
                    <a:pt x="2441" y="3695"/>
                  </a:lnTo>
                  <a:lnTo>
                    <a:pt x="2441" y="3695"/>
                  </a:lnTo>
                  <a:cubicBezTo>
                    <a:pt x="2274" y="4231"/>
                    <a:pt x="2250" y="4731"/>
                    <a:pt x="2262" y="5028"/>
                  </a:cubicBezTo>
                  <a:cubicBezTo>
                    <a:pt x="2262" y="5195"/>
                    <a:pt x="2393" y="5314"/>
                    <a:pt x="2548" y="5314"/>
                  </a:cubicBezTo>
                  <a:cubicBezTo>
                    <a:pt x="2556" y="5315"/>
                    <a:pt x="2564" y="5315"/>
                    <a:pt x="2572" y="5315"/>
                  </a:cubicBezTo>
                  <a:cubicBezTo>
                    <a:pt x="2704" y="5315"/>
                    <a:pt x="2812" y="5222"/>
                    <a:pt x="2846" y="5076"/>
                  </a:cubicBezTo>
                  <a:cubicBezTo>
                    <a:pt x="2893" y="4790"/>
                    <a:pt x="3036" y="4302"/>
                    <a:pt x="3417" y="3623"/>
                  </a:cubicBezTo>
                  <a:cubicBezTo>
                    <a:pt x="4048" y="2516"/>
                    <a:pt x="3679" y="1266"/>
                    <a:pt x="3679" y="1266"/>
                  </a:cubicBezTo>
                  <a:lnTo>
                    <a:pt x="3631" y="647"/>
                  </a:lnTo>
                  <a:cubicBezTo>
                    <a:pt x="3620" y="276"/>
                    <a:pt x="3312" y="1"/>
                    <a:pt x="2958" y="1"/>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4870825" y="3355600"/>
              <a:ext cx="101225" cy="184575"/>
            </a:xfrm>
            <a:custGeom>
              <a:avLst/>
              <a:gdLst/>
              <a:ahLst/>
              <a:cxnLst/>
              <a:rect l="l" t="t" r="r" b="b"/>
              <a:pathLst>
                <a:path w="4049" h="7383" extrusionOk="0">
                  <a:moveTo>
                    <a:pt x="2287" y="1"/>
                  </a:moveTo>
                  <a:lnTo>
                    <a:pt x="1" y="6775"/>
                  </a:lnTo>
                  <a:lnTo>
                    <a:pt x="1144" y="7382"/>
                  </a:lnTo>
                  <a:lnTo>
                    <a:pt x="4049" y="1429"/>
                  </a:lnTo>
                  <a:lnTo>
                    <a:pt x="2287"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4880950" y="3024900"/>
              <a:ext cx="141725" cy="460500"/>
            </a:xfrm>
            <a:custGeom>
              <a:avLst/>
              <a:gdLst/>
              <a:ahLst/>
              <a:cxnLst/>
              <a:rect l="l" t="t" r="r" b="b"/>
              <a:pathLst>
                <a:path w="5669" h="18420" extrusionOk="0">
                  <a:moveTo>
                    <a:pt x="4192" y="1"/>
                  </a:moveTo>
                  <a:cubicBezTo>
                    <a:pt x="4192" y="1"/>
                    <a:pt x="3346" y="25"/>
                    <a:pt x="2953" y="2596"/>
                  </a:cubicBezTo>
                  <a:cubicBezTo>
                    <a:pt x="2584" y="5168"/>
                    <a:pt x="2382" y="9014"/>
                    <a:pt x="2382" y="9014"/>
                  </a:cubicBezTo>
                  <a:lnTo>
                    <a:pt x="1" y="16920"/>
                  </a:lnTo>
                  <a:lnTo>
                    <a:pt x="3299" y="18420"/>
                  </a:lnTo>
                  <a:lnTo>
                    <a:pt x="5668" y="7680"/>
                  </a:lnTo>
                  <a:lnTo>
                    <a:pt x="41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5041975" y="2992750"/>
              <a:ext cx="226850" cy="606650"/>
            </a:xfrm>
            <a:custGeom>
              <a:avLst/>
              <a:gdLst/>
              <a:ahLst/>
              <a:cxnLst/>
              <a:rect l="l" t="t" r="r" b="b"/>
              <a:pathLst>
                <a:path w="9074" h="24266" extrusionOk="0">
                  <a:moveTo>
                    <a:pt x="3585" y="1"/>
                  </a:moveTo>
                  <a:lnTo>
                    <a:pt x="620" y="5359"/>
                  </a:lnTo>
                  <a:lnTo>
                    <a:pt x="1" y="17277"/>
                  </a:lnTo>
                  <a:lnTo>
                    <a:pt x="311" y="23349"/>
                  </a:lnTo>
                  <a:lnTo>
                    <a:pt x="9074" y="24266"/>
                  </a:lnTo>
                  <a:lnTo>
                    <a:pt x="5883" y="9931"/>
                  </a:lnTo>
                  <a:lnTo>
                    <a:pt x="8538" y="4537"/>
                  </a:lnTo>
                  <a:lnTo>
                    <a:pt x="6478" y="1287"/>
                  </a:lnTo>
                  <a:lnTo>
                    <a:pt x="35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4910125" y="2992750"/>
              <a:ext cx="156000" cy="620650"/>
            </a:xfrm>
            <a:custGeom>
              <a:avLst/>
              <a:gdLst/>
              <a:ahLst/>
              <a:cxnLst/>
              <a:rect l="l" t="t" r="r" b="b"/>
              <a:pathLst>
                <a:path w="6240" h="24826" extrusionOk="0">
                  <a:moveTo>
                    <a:pt x="6239" y="1"/>
                  </a:moveTo>
                  <a:lnTo>
                    <a:pt x="3025" y="1287"/>
                  </a:lnTo>
                  <a:lnTo>
                    <a:pt x="3013" y="1358"/>
                  </a:lnTo>
                  <a:cubicBezTo>
                    <a:pt x="2620" y="3418"/>
                    <a:pt x="2608" y="5549"/>
                    <a:pt x="2953" y="7621"/>
                  </a:cubicBezTo>
                  <a:lnTo>
                    <a:pt x="1953" y="10943"/>
                  </a:lnTo>
                  <a:lnTo>
                    <a:pt x="1" y="24825"/>
                  </a:lnTo>
                  <a:lnTo>
                    <a:pt x="4751" y="23028"/>
                  </a:lnTo>
                  <a:lnTo>
                    <a:pt x="5275" y="17265"/>
                  </a:lnTo>
                  <a:lnTo>
                    <a:pt x="5894" y="5347"/>
                  </a:lnTo>
                  <a:lnTo>
                    <a:pt x="62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5057475" y="2992750"/>
              <a:ext cx="74125" cy="133975"/>
            </a:xfrm>
            <a:custGeom>
              <a:avLst/>
              <a:gdLst/>
              <a:ahLst/>
              <a:cxnLst/>
              <a:rect l="l" t="t" r="r" b="b"/>
              <a:pathLst>
                <a:path w="2965" h="5359" extrusionOk="0">
                  <a:moveTo>
                    <a:pt x="345" y="1"/>
                  </a:moveTo>
                  <a:lnTo>
                    <a:pt x="0" y="5359"/>
                  </a:lnTo>
                  <a:lnTo>
                    <a:pt x="2965" y="1"/>
                  </a:lnTo>
                  <a:close/>
                </a:path>
              </a:pathLst>
            </a:custGeom>
            <a:solidFill>
              <a:srgbClr val="2D6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5039600" y="3127000"/>
              <a:ext cx="19975" cy="298275"/>
            </a:xfrm>
            <a:custGeom>
              <a:avLst/>
              <a:gdLst/>
              <a:ahLst/>
              <a:cxnLst/>
              <a:rect l="l" t="t" r="r" b="b"/>
              <a:pathLst>
                <a:path w="799" h="11931" extrusionOk="0">
                  <a:moveTo>
                    <a:pt x="632" y="1"/>
                  </a:moveTo>
                  <a:lnTo>
                    <a:pt x="1" y="11919"/>
                  </a:lnTo>
                  <a:lnTo>
                    <a:pt x="167" y="11931"/>
                  </a:lnTo>
                  <a:lnTo>
                    <a:pt x="798" y="1"/>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4942875" y="3105875"/>
              <a:ext cx="36925" cy="371500"/>
            </a:xfrm>
            <a:custGeom>
              <a:avLst/>
              <a:gdLst/>
              <a:ahLst/>
              <a:cxnLst/>
              <a:rect l="l" t="t" r="r" b="b"/>
              <a:pathLst>
                <a:path w="1477" h="14860" extrusionOk="0">
                  <a:moveTo>
                    <a:pt x="1310" y="0"/>
                  </a:moveTo>
                  <a:cubicBezTo>
                    <a:pt x="1310" y="12"/>
                    <a:pt x="679" y="1870"/>
                    <a:pt x="560" y="6418"/>
                  </a:cubicBezTo>
                  <a:lnTo>
                    <a:pt x="0" y="14835"/>
                  </a:lnTo>
                  <a:lnTo>
                    <a:pt x="167" y="14859"/>
                  </a:lnTo>
                  <a:lnTo>
                    <a:pt x="715" y="6430"/>
                  </a:lnTo>
                  <a:cubicBezTo>
                    <a:pt x="834" y="1917"/>
                    <a:pt x="1477" y="72"/>
                    <a:pt x="1477" y="60"/>
                  </a:cubicBezTo>
                  <a:lnTo>
                    <a:pt x="1310" y="0"/>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5056875" y="2992750"/>
              <a:ext cx="128000" cy="136350"/>
            </a:xfrm>
            <a:custGeom>
              <a:avLst/>
              <a:gdLst/>
              <a:ahLst/>
              <a:cxnLst/>
              <a:rect l="l" t="t" r="r" b="b"/>
              <a:pathLst>
                <a:path w="5120" h="5454" extrusionOk="0">
                  <a:moveTo>
                    <a:pt x="3108" y="1"/>
                  </a:moveTo>
                  <a:lnTo>
                    <a:pt x="2977" y="120"/>
                  </a:lnTo>
                  <a:lnTo>
                    <a:pt x="4810" y="2192"/>
                  </a:lnTo>
                  <a:lnTo>
                    <a:pt x="3048" y="2620"/>
                  </a:lnTo>
                  <a:lnTo>
                    <a:pt x="3477" y="4037"/>
                  </a:lnTo>
                  <a:lnTo>
                    <a:pt x="0" y="5287"/>
                  </a:lnTo>
                  <a:lnTo>
                    <a:pt x="60" y="5454"/>
                  </a:lnTo>
                  <a:lnTo>
                    <a:pt x="3691" y="4144"/>
                  </a:lnTo>
                  <a:lnTo>
                    <a:pt x="3275" y="2739"/>
                  </a:lnTo>
                  <a:lnTo>
                    <a:pt x="5120" y="2275"/>
                  </a:lnTo>
                  <a:lnTo>
                    <a:pt x="3108" y="1"/>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5013400" y="2992750"/>
              <a:ext cx="52725" cy="135475"/>
            </a:xfrm>
            <a:custGeom>
              <a:avLst/>
              <a:gdLst/>
              <a:ahLst/>
              <a:cxnLst/>
              <a:rect l="l" t="t" r="r" b="b"/>
              <a:pathLst>
                <a:path w="2109" h="5419" extrusionOk="0">
                  <a:moveTo>
                    <a:pt x="1989" y="1"/>
                  </a:moveTo>
                  <a:lnTo>
                    <a:pt x="72" y="1823"/>
                  </a:lnTo>
                  <a:lnTo>
                    <a:pt x="1025" y="2442"/>
                  </a:lnTo>
                  <a:lnTo>
                    <a:pt x="1" y="3513"/>
                  </a:lnTo>
                  <a:lnTo>
                    <a:pt x="1704" y="5418"/>
                  </a:lnTo>
                  <a:lnTo>
                    <a:pt x="1823" y="5311"/>
                  </a:lnTo>
                  <a:lnTo>
                    <a:pt x="239" y="3525"/>
                  </a:lnTo>
                  <a:lnTo>
                    <a:pt x="1275" y="2418"/>
                  </a:lnTo>
                  <a:lnTo>
                    <a:pt x="334" y="1787"/>
                  </a:lnTo>
                  <a:lnTo>
                    <a:pt x="2108" y="120"/>
                  </a:lnTo>
                  <a:lnTo>
                    <a:pt x="1989" y="1"/>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5186650" y="3024900"/>
              <a:ext cx="227125" cy="274175"/>
            </a:xfrm>
            <a:custGeom>
              <a:avLst/>
              <a:gdLst/>
              <a:ahLst/>
              <a:cxnLst/>
              <a:rect l="l" t="t" r="r" b="b"/>
              <a:pathLst>
                <a:path w="9085" h="10967" extrusionOk="0">
                  <a:moveTo>
                    <a:pt x="691" y="1"/>
                  </a:moveTo>
                  <a:lnTo>
                    <a:pt x="0" y="4204"/>
                  </a:lnTo>
                  <a:lnTo>
                    <a:pt x="6977" y="10966"/>
                  </a:lnTo>
                  <a:lnTo>
                    <a:pt x="9085" y="8049"/>
                  </a:lnTo>
                  <a:cubicBezTo>
                    <a:pt x="3787" y="1084"/>
                    <a:pt x="691"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5067575" y="3132350"/>
              <a:ext cx="252750" cy="304825"/>
            </a:xfrm>
            <a:custGeom>
              <a:avLst/>
              <a:gdLst/>
              <a:ahLst/>
              <a:cxnLst/>
              <a:rect l="l" t="t" r="r" b="b"/>
              <a:pathLst>
                <a:path w="10110" h="12193" extrusionOk="0">
                  <a:moveTo>
                    <a:pt x="7299" y="1"/>
                  </a:moveTo>
                  <a:lnTo>
                    <a:pt x="1" y="1930"/>
                  </a:lnTo>
                  <a:lnTo>
                    <a:pt x="2894" y="12193"/>
                  </a:lnTo>
                  <a:lnTo>
                    <a:pt x="10109" y="10419"/>
                  </a:lnTo>
                  <a:lnTo>
                    <a:pt x="7299" y="1"/>
                  </a:lnTo>
                  <a:close/>
                </a:path>
              </a:pathLst>
            </a:custGeom>
            <a:solidFill>
              <a:srgbClr val="E05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5170575" y="3266300"/>
              <a:ext cx="144100" cy="103025"/>
            </a:xfrm>
            <a:custGeom>
              <a:avLst/>
              <a:gdLst/>
              <a:ahLst/>
              <a:cxnLst/>
              <a:rect l="l" t="t" r="r" b="b"/>
              <a:pathLst>
                <a:path w="5764" h="4121" extrusionOk="0">
                  <a:moveTo>
                    <a:pt x="5096" y="1"/>
                  </a:moveTo>
                  <a:lnTo>
                    <a:pt x="0" y="2644"/>
                  </a:lnTo>
                  <a:lnTo>
                    <a:pt x="715" y="4120"/>
                  </a:lnTo>
                  <a:lnTo>
                    <a:pt x="5763" y="2382"/>
                  </a:lnTo>
                  <a:lnTo>
                    <a:pt x="5096"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5091550" y="3318550"/>
              <a:ext cx="96900" cy="81225"/>
            </a:xfrm>
            <a:custGeom>
              <a:avLst/>
              <a:gdLst/>
              <a:ahLst/>
              <a:cxnLst/>
              <a:rect l="l" t="t" r="r" b="b"/>
              <a:pathLst>
                <a:path w="3876" h="3249" extrusionOk="0">
                  <a:moveTo>
                    <a:pt x="1630" y="0"/>
                  </a:moveTo>
                  <a:cubicBezTo>
                    <a:pt x="803" y="0"/>
                    <a:pt x="1" y="155"/>
                    <a:pt x="66" y="768"/>
                  </a:cubicBezTo>
                  <a:cubicBezTo>
                    <a:pt x="164" y="1606"/>
                    <a:pt x="478" y="3248"/>
                    <a:pt x="1672" y="3248"/>
                  </a:cubicBezTo>
                  <a:cubicBezTo>
                    <a:pt x="2209" y="3248"/>
                    <a:pt x="2923" y="2916"/>
                    <a:pt x="3876" y="2030"/>
                  </a:cubicBezTo>
                  <a:lnTo>
                    <a:pt x="3340" y="161"/>
                  </a:lnTo>
                  <a:cubicBezTo>
                    <a:pt x="3340" y="161"/>
                    <a:pt x="2472" y="0"/>
                    <a:pt x="1630"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5111050" y="3295450"/>
              <a:ext cx="75025" cy="37850"/>
            </a:xfrm>
            <a:custGeom>
              <a:avLst/>
              <a:gdLst/>
              <a:ahLst/>
              <a:cxnLst/>
              <a:rect l="l" t="t" r="r" b="b"/>
              <a:pathLst>
                <a:path w="3001" h="1514" extrusionOk="0">
                  <a:moveTo>
                    <a:pt x="417" y="0"/>
                  </a:moveTo>
                  <a:cubicBezTo>
                    <a:pt x="282" y="0"/>
                    <a:pt x="153" y="79"/>
                    <a:pt x="95" y="204"/>
                  </a:cubicBezTo>
                  <a:cubicBezTo>
                    <a:pt x="0" y="359"/>
                    <a:pt x="60" y="573"/>
                    <a:pt x="226" y="680"/>
                  </a:cubicBezTo>
                  <a:lnTo>
                    <a:pt x="1238" y="1347"/>
                  </a:lnTo>
                  <a:lnTo>
                    <a:pt x="3001" y="1514"/>
                  </a:lnTo>
                  <a:lnTo>
                    <a:pt x="2203" y="740"/>
                  </a:lnTo>
                  <a:cubicBezTo>
                    <a:pt x="1941" y="454"/>
                    <a:pt x="1596" y="252"/>
                    <a:pt x="1215" y="168"/>
                  </a:cubicBezTo>
                  <a:lnTo>
                    <a:pt x="512" y="13"/>
                  </a:lnTo>
                  <a:cubicBezTo>
                    <a:pt x="481" y="4"/>
                    <a:pt x="448" y="0"/>
                    <a:pt x="417"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5232475" y="3212150"/>
              <a:ext cx="203050" cy="146150"/>
            </a:xfrm>
            <a:custGeom>
              <a:avLst/>
              <a:gdLst/>
              <a:ahLst/>
              <a:cxnLst/>
              <a:rect l="l" t="t" r="r" b="b"/>
              <a:pathLst>
                <a:path w="8122" h="5846" extrusionOk="0">
                  <a:moveTo>
                    <a:pt x="5936" y="1"/>
                  </a:moveTo>
                  <a:cubicBezTo>
                    <a:pt x="5574" y="1"/>
                    <a:pt x="5210" y="105"/>
                    <a:pt x="4894" y="321"/>
                  </a:cubicBezTo>
                  <a:lnTo>
                    <a:pt x="1" y="3131"/>
                  </a:lnTo>
                  <a:lnTo>
                    <a:pt x="977" y="5846"/>
                  </a:lnTo>
                  <a:lnTo>
                    <a:pt x="6776" y="3524"/>
                  </a:lnTo>
                  <a:cubicBezTo>
                    <a:pt x="7788" y="3012"/>
                    <a:pt x="8121" y="1738"/>
                    <a:pt x="7490" y="797"/>
                  </a:cubicBezTo>
                  <a:cubicBezTo>
                    <a:pt x="7120" y="280"/>
                    <a:pt x="6530" y="1"/>
                    <a:pt x="5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5303025" y="3218375"/>
              <a:ext cx="52425" cy="31575"/>
            </a:xfrm>
            <a:custGeom>
              <a:avLst/>
              <a:gdLst/>
              <a:ahLst/>
              <a:cxnLst/>
              <a:rect l="l" t="t" r="r" b="b"/>
              <a:pathLst>
                <a:path w="2097" h="1263" extrusionOk="0">
                  <a:moveTo>
                    <a:pt x="2013" y="1"/>
                  </a:moveTo>
                  <a:lnTo>
                    <a:pt x="1" y="1120"/>
                  </a:lnTo>
                  <a:lnTo>
                    <a:pt x="72" y="1263"/>
                  </a:lnTo>
                  <a:lnTo>
                    <a:pt x="2096" y="144"/>
                  </a:lnTo>
                  <a:lnTo>
                    <a:pt x="2013" y="1"/>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5159275" y="2816425"/>
              <a:ext cx="50700" cy="51075"/>
            </a:xfrm>
            <a:custGeom>
              <a:avLst/>
              <a:gdLst/>
              <a:ahLst/>
              <a:cxnLst/>
              <a:rect l="l" t="t" r="r" b="b"/>
              <a:pathLst>
                <a:path w="2028" h="2043" extrusionOk="0">
                  <a:moveTo>
                    <a:pt x="993" y="0"/>
                  </a:moveTo>
                  <a:cubicBezTo>
                    <a:pt x="712" y="0"/>
                    <a:pt x="476" y="184"/>
                    <a:pt x="476" y="184"/>
                  </a:cubicBezTo>
                  <a:lnTo>
                    <a:pt x="0" y="1827"/>
                  </a:lnTo>
                  <a:cubicBezTo>
                    <a:pt x="197" y="1978"/>
                    <a:pt x="399" y="2042"/>
                    <a:pt x="592" y="2042"/>
                  </a:cubicBezTo>
                  <a:cubicBezTo>
                    <a:pt x="1389" y="2042"/>
                    <a:pt x="2028" y="939"/>
                    <a:pt x="1500" y="267"/>
                  </a:cubicBezTo>
                  <a:cubicBezTo>
                    <a:pt x="1341" y="64"/>
                    <a:pt x="1159" y="0"/>
                    <a:pt x="993"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5165525" y="2833225"/>
              <a:ext cx="26800" cy="19950"/>
            </a:xfrm>
            <a:custGeom>
              <a:avLst/>
              <a:gdLst/>
              <a:ahLst/>
              <a:cxnLst/>
              <a:rect l="l" t="t" r="r" b="b"/>
              <a:pathLst>
                <a:path w="1072" h="798" extrusionOk="0">
                  <a:moveTo>
                    <a:pt x="976" y="0"/>
                  </a:moveTo>
                  <a:cubicBezTo>
                    <a:pt x="964" y="0"/>
                    <a:pt x="369" y="0"/>
                    <a:pt x="24" y="667"/>
                  </a:cubicBezTo>
                  <a:cubicBezTo>
                    <a:pt x="0" y="715"/>
                    <a:pt x="12" y="774"/>
                    <a:pt x="60" y="786"/>
                  </a:cubicBezTo>
                  <a:cubicBezTo>
                    <a:pt x="72" y="798"/>
                    <a:pt x="83" y="798"/>
                    <a:pt x="107" y="798"/>
                  </a:cubicBezTo>
                  <a:cubicBezTo>
                    <a:pt x="131" y="798"/>
                    <a:pt x="167" y="786"/>
                    <a:pt x="179" y="738"/>
                  </a:cubicBezTo>
                  <a:cubicBezTo>
                    <a:pt x="476" y="179"/>
                    <a:pt x="964" y="179"/>
                    <a:pt x="976" y="179"/>
                  </a:cubicBezTo>
                  <a:cubicBezTo>
                    <a:pt x="1024" y="179"/>
                    <a:pt x="1072" y="131"/>
                    <a:pt x="1072" y="83"/>
                  </a:cubicBezTo>
                  <a:cubicBezTo>
                    <a:pt x="1072" y="36"/>
                    <a:pt x="1024" y="0"/>
                    <a:pt x="976" y="0"/>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4987675" y="2817650"/>
              <a:ext cx="49875" cy="50100"/>
            </a:xfrm>
            <a:custGeom>
              <a:avLst/>
              <a:gdLst/>
              <a:ahLst/>
              <a:cxnLst/>
              <a:rect l="l" t="t" r="r" b="b"/>
              <a:pathLst>
                <a:path w="1995" h="2004" extrusionOk="0">
                  <a:moveTo>
                    <a:pt x="1031" y="0"/>
                  </a:moveTo>
                  <a:cubicBezTo>
                    <a:pt x="864" y="0"/>
                    <a:pt x="680" y="63"/>
                    <a:pt x="518" y="266"/>
                  </a:cubicBezTo>
                  <a:cubicBezTo>
                    <a:pt x="1" y="927"/>
                    <a:pt x="631" y="2003"/>
                    <a:pt x="1412" y="2003"/>
                  </a:cubicBezTo>
                  <a:cubicBezTo>
                    <a:pt x="1602" y="2003"/>
                    <a:pt x="1801" y="1939"/>
                    <a:pt x="1994" y="1790"/>
                  </a:cubicBezTo>
                  <a:lnTo>
                    <a:pt x="1530" y="171"/>
                  </a:lnTo>
                  <a:cubicBezTo>
                    <a:pt x="1530" y="171"/>
                    <a:pt x="1304" y="0"/>
                    <a:pt x="1031"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5005975" y="2833525"/>
              <a:ext cx="24725" cy="19650"/>
            </a:xfrm>
            <a:custGeom>
              <a:avLst/>
              <a:gdLst/>
              <a:ahLst/>
              <a:cxnLst/>
              <a:rect l="l" t="t" r="r" b="b"/>
              <a:pathLst>
                <a:path w="989" h="786" extrusionOk="0">
                  <a:moveTo>
                    <a:pt x="76" y="0"/>
                  </a:moveTo>
                  <a:cubicBezTo>
                    <a:pt x="74" y="0"/>
                    <a:pt x="73" y="0"/>
                    <a:pt x="72" y="0"/>
                  </a:cubicBezTo>
                  <a:cubicBezTo>
                    <a:pt x="24" y="0"/>
                    <a:pt x="0" y="48"/>
                    <a:pt x="0" y="95"/>
                  </a:cubicBezTo>
                  <a:cubicBezTo>
                    <a:pt x="0" y="155"/>
                    <a:pt x="36" y="179"/>
                    <a:pt x="84" y="179"/>
                  </a:cubicBezTo>
                  <a:cubicBezTo>
                    <a:pt x="85" y="177"/>
                    <a:pt x="94" y="176"/>
                    <a:pt x="108" y="176"/>
                  </a:cubicBezTo>
                  <a:cubicBezTo>
                    <a:pt x="206" y="176"/>
                    <a:pt x="585" y="240"/>
                    <a:pt x="846" y="750"/>
                  </a:cubicBezTo>
                  <a:cubicBezTo>
                    <a:pt x="858" y="774"/>
                    <a:pt x="881" y="786"/>
                    <a:pt x="917" y="786"/>
                  </a:cubicBezTo>
                  <a:lnTo>
                    <a:pt x="953" y="786"/>
                  </a:lnTo>
                  <a:cubicBezTo>
                    <a:pt x="977" y="762"/>
                    <a:pt x="989" y="714"/>
                    <a:pt x="977" y="667"/>
                  </a:cubicBezTo>
                  <a:cubicBezTo>
                    <a:pt x="643" y="11"/>
                    <a:pt x="132" y="0"/>
                    <a:pt x="76" y="0"/>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5008050" y="2692425"/>
              <a:ext cx="178625" cy="181600"/>
            </a:xfrm>
            <a:custGeom>
              <a:avLst/>
              <a:gdLst/>
              <a:ahLst/>
              <a:cxnLst/>
              <a:rect l="l" t="t" r="r" b="b"/>
              <a:pathLst>
                <a:path w="7145" h="7264" extrusionOk="0">
                  <a:moveTo>
                    <a:pt x="3573" y="1"/>
                  </a:moveTo>
                  <a:cubicBezTo>
                    <a:pt x="1370" y="24"/>
                    <a:pt x="1" y="1727"/>
                    <a:pt x="1" y="3691"/>
                  </a:cubicBezTo>
                  <a:cubicBezTo>
                    <a:pt x="1" y="5656"/>
                    <a:pt x="1596" y="7263"/>
                    <a:pt x="3573" y="7263"/>
                  </a:cubicBezTo>
                  <a:cubicBezTo>
                    <a:pt x="5549" y="7263"/>
                    <a:pt x="7144" y="5668"/>
                    <a:pt x="7144" y="3691"/>
                  </a:cubicBezTo>
                  <a:cubicBezTo>
                    <a:pt x="7144" y="1727"/>
                    <a:pt x="5823" y="1"/>
                    <a:pt x="3573" y="1"/>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5061925" y="2891550"/>
              <a:ext cx="78900" cy="109950"/>
            </a:xfrm>
            <a:custGeom>
              <a:avLst/>
              <a:gdLst/>
              <a:ahLst/>
              <a:cxnLst/>
              <a:rect l="l" t="t" r="r" b="b"/>
              <a:pathLst>
                <a:path w="3156" h="4398" extrusionOk="0">
                  <a:moveTo>
                    <a:pt x="382" y="1"/>
                  </a:moveTo>
                  <a:lnTo>
                    <a:pt x="1" y="4239"/>
                  </a:lnTo>
                  <a:lnTo>
                    <a:pt x="96" y="4263"/>
                  </a:lnTo>
                  <a:cubicBezTo>
                    <a:pt x="554" y="4352"/>
                    <a:pt x="1093" y="4397"/>
                    <a:pt x="1630" y="4397"/>
                  </a:cubicBezTo>
                  <a:cubicBezTo>
                    <a:pt x="2168" y="4397"/>
                    <a:pt x="2703" y="4352"/>
                    <a:pt x="3156" y="4263"/>
                  </a:cubicBezTo>
                  <a:lnTo>
                    <a:pt x="2930" y="4239"/>
                  </a:lnTo>
                  <a:lnTo>
                    <a:pt x="2703" y="96"/>
                  </a:lnTo>
                  <a:lnTo>
                    <a:pt x="382"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5067300" y="2901675"/>
              <a:ext cx="60150" cy="36650"/>
            </a:xfrm>
            <a:custGeom>
              <a:avLst/>
              <a:gdLst/>
              <a:ahLst/>
              <a:cxnLst/>
              <a:rect l="l" t="t" r="r" b="b"/>
              <a:pathLst>
                <a:path w="2406" h="1466" extrusionOk="0">
                  <a:moveTo>
                    <a:pt x="119" y="1"/>
                  </a:moveTo>
                  <a:lnTo>
                    <a:pt x="0" y="1465"/>
                  </a:lnTo>
                  <a:cubicBezTo>
                    <a:pt x="0" y="1465"/>
                    <a:pt x="2322" y="334"/>
                    <a:pt x="2405" y="298"/>
                  </a:cubicBezTo>
                  <a:lnTo>
                    <a:pt x="119" y="1"/>
                  </a:lnTo>
                  <a:close/>
                </a:path>
              </a:pathLst>
            </a:custGeom>
            <a:solidFill>
              <a:srgbClr val="1F0C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5013275" y="2714750"/>
              <a:ext cx="168325" cy="200650"/>
            </a:xfrm>
            <a:custGeom>
              <a:avLst/>
              <a:gdLst/>
              <a:ahLst/>
              <a:cxnLst/>
              <a:rect l="l" t="t" r="r" b="b"/>
              <a:pathLst>
                <a:path w="6733" h="8026" extrusionOk="0">
                  <a:moveTo>
                    <a:pt x="3387" y="0"/>
                  </a:moveTo>
                  <a:cubicBezTo>
                    <a:pt x="458" y="0"/>
                    <a:pt x="447" y="2739"/>
                    <a:pt x="447" y="2739"/>
                  </a:cubicBezTo>
                  <a:cubicBezTo>
                    <a:pt x="447" y="2739"/>
                    <a:pt x="0" y="8026"/>
                    <a:pt x="3425" y="8026"/>
                  </a:cubicBezTo>
                  <a:cubicBezTo>
                    <a:pt x="3448" y="8026"/>
                    <a:pt x="3471" y="8026"/>
                    <a:pt x="3495" y="8025"/>
                  </a:cubicBezTo>
                  <a:cubicBezTo>
                    <a:pt x="6733" y="7966"/>
                    <a:pt x="6281" y="2739"/>
                    <a:pt x="6281" y="2739"/>
                  </a:cubicBezTo>
                  <a:cubicBezTo>
                    <a:pt x="6281" y="2739"/>
                    <a:pt x="6078" y="0"/>
                    <a:pt x="3387"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5094975" y="2819175"/>
              <a:ext cx="12825" cy="19725"/>
            </a:xfrm>
            <a:custGeom>
              <a:avLst/>
              <a:gdLst/>
              <a:ahLst/>
              <a:cxnLst/>
              <a:rect l="l" t="t" r="r" b="b"/>
              <a:pathLst>
                <a:path w="513" h="789" extrusionOk="0">
                  <a:moveTo>
                    <a:pt x="108" y="1"/>
                  </a:moveTo>
                  <a:cubicBezTo>
                    <a:pt x="74" y="1"/>
                    <a:pt x="36" y="43"/>
                    <a:pt x="36" y="86"/>
                  </a:cubicBezTo>
                  <a:lnTo>
                    <a:pt x="0" y="693"/>
                  </a:lnTo>
                  <a:cubicBezTo>
                    <a:pt x="0" y="705"/>
                    <a:pt x="24" y="741"/>
                    <a:pt x="36" y="753"/>
                  </a:cubicBezTo>
                  <a:cubicBezTo>
                    <a:pt x="48" y="765"/>
                    <a:pt x="72" y="788"/>
                    <a:pt x="96" y="788"/>
                  </a:cubicBezTo>
                  <a:lnTo>
                    <a:pt x="441" y="788"/>
                  </a:lnTo>
                  <a:cubicBezTo>
                    <a:pt x="477" y="788"/>
                    <a:pt x="512" y="753"/>
                    <a:pt x="512" y="705"/>
                  </a:cubicBezTo>
                  <a:cubicBezTo>
                    <a:pt x="512" y="657"/>
                    <a:pt x="465" y="622"/>
                    <a:pt x="417" y="622"/>
                  </a:cubicBezTo>
                  <a:lnTo>
                    <a:pt x="167" y="622"/>
                  </a:lnTo>
                  <a:lnTo>
                    <a:pt x="203" y="98"/>
                  </a:lnTo>
                  <a:cubicBezTo>
                    <a:pt x="215" y="50"/>
                    <a:pt x="167" y="3"/>
                    <a:pt x="119" y="3"/>
                  </a:cubicBezTo>
                  <a:cubicBezTo>
                    <a:pt x="116" y="1"/>
                    <a:pt x="112" y="1"/>
                    <a:pt x="108" y="1"/>
                  </a:cubicBezTo>
                  <a:close/>
                </a:path>
              </a:pathLst>
            </a:custGeom>
            <a:solidFill>
              <a:srgbClr val="1D0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5037225" y="2834400"/>
              <a:ext cx="122350" cy="81875"/>
            </a:xfrm>
            <a:custGeom>
              <a:avLst/>
              <a:gdLst/>
              <a:ahLst/>
              <a:cxnLst/>
              <a:rect l="l" t="t" r="r" b="b"/>
              <a:pathLst>
                <a:path w="4894" h="3275" extrusionOk="0">
                  <a:moveTo>
                    <a:pt x="2406" y="1"/>
                  </a:moveTo>
                  <a:lnTo>
                    <a:pt x="155" y="537"/>
                  </a:lnTo>
                  <a:cubicBezTo>
                    <a:pt x="0" y="1560"/>
                    <a:pt x="441" y="2275"/>
                    <a:pt x="441" y="2275"/>
                  </a:cubicBezTo>
                  <a:cubicBezTo>
                    <a:pt x="777" y="2824"/>
                    <a:pt x="1632" y="3274"/>
                    <a:pt x="2521" y="3274"/>
                  </a:cubicBezTo>
                  <a:cubicBezTo>
                    <a:pt x="3175" y="3274"/>
                    <a:pt x="3847" y="3031"/>
                    <a:pt x="4346" y="2406"/>
                  </a:cubicBezTo>
                  <a:cubicBezTo>
                    <a:pt x="4894" y="1727"/>
                    <a:pt x="4727" y="513"/>
                    <a:pt x="4727" y="513"/>
                  </a:cubicBezTo>
                  <a:lnTo>
                    <a:pt x="2406" y="1"/>
                  </a:lnTo>
                  <a:close/>
                </a:path>
              </a:pathLst>
            </a:custGeom>
            <a:solidFill>
              <a:srgbClr val="FAF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5139325" y="2835900"/>
              <a:ext cx="28900" cy="24425"/>
            </a:xfrm>
            <a:custGeom>
              <a:avLst/>
              <a:gdLst/>
              <a:ahLst/>
              <a:cxnLst/>
              <a:rect l="l" t="t" r="r" b="b"/>
              <a:pathLst>
                <a:path w="1156" h="977" extrusionOk="0">
                  <a:moveTo>
                    <a:pt x="1155" y="0"/>
                  </a:moveTo>
                  <a:lnTo>
                    <a:pt x="0" y="834"/>
                  </a:lnTo>
                  <a:lnTo>
                    <a:pt x="107" y="977"/>
                  </a:lnTo>
                  <a:lnTo>
                    <a:pt x="1120" y="238"/>
                  </a:lnTo>
                  <a:lnTo>
                    <a:pt x="1155" y="0"/>
                  </a:lnTo>
                  <a:close/>
                </a:path>
              </a:pathLst>
            </a:custGeom>
            <a:solidFill>
              <a:srgbClr val="FAF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5026800" y="2834400"/>
              <a:ext cx="33075" cy="25925"/>
            </a:xfrm>
            <a:custGeom>
              <a:avLst/>
              <a:gdLst/>
              <a:ahLst/>
              <a:cxnLst/>
              <a:rect l="l" t="t" r="r" b="b"/>
              <a:pathLst>
                <a:path w="1323" h="1037" extrusionOk="0">
                  <a:moveTo>
                    <a:pt x="1" y="1"/>
                  </a:moveTo>
                  <a:lnTo>
                    <a:pt x="36" y="227"/>
                  </a:lnTo>
                  <a:lnTo>
                    <a:pt x="1215" y="1037"/>
                  </a:lnTo>
                  <a:lnTo>
                    <a:pt x="1322" y="894"/>
                  </a:lnTo>
                  <a:lnTo>
                    <a:pt x="1" y="1"/>
                  </a:lnTo>
                  <a:close/>
                </a:path>
              </a:pathLst>
            </a:custGeom>
            <a:solidFill>
              <a:srgbClr val="FAF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5066100" y="2806125"/>
              <a:ext cx="11925" cy="11925"/>
            </a:xfrm>
            <a:custGeom>
              <a:avLst/>
              <a:gdLst/>
              <a:ahLst/>
              <a:cxnLst/>
              <a:rect l="l" t="t" r="r" b="b"/>
              <a:pathLst>
                <a:path w="477" h="477" extrusionOk="0">
                  <a:moveTo>
                    <a:pt x="239" y="1"/>
                  </a:moveTo>
                  <a:cubicBezTo>
                    <a:pt x="108" y="1"/>
                    <a:pt x="0" y="96"/>
                    <a:pt x="0" y="239"/>
                  </a:cubicBezTo>
                  <a:cubicBezTo>
                    <a:pt x="0" y="370"/>
                    <a:pt x="108" y="477"/>
                    <a:pt x="239" y="477"/>
                  </a:cubicBezTo>
                  <a:cubicBezTo>
                    <a:pt x="369" y="477"/>
                    <a:pt x="477" y="370"/>
                    <a:pt x="477" y="239"/>
                  </a:cubicBezTo>
                  <a:cubicBezTo>
                    <a:pt x="477" y="96"/>
                    <a:pt x="358" y="1"/>
                    <a:pt x="239"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5123550" y="2806125"/>
              <a:ext cx="12225" cy="11925"/>
            </a:xfrm>
            <a:custGeom>
              <a:avLst/>
              <a:gdLst/>
              <a:ahLst/>
              <a:cxnLst/>
              <a:rect l="l" t="t" r="r" b="b"/>
              <a:pathLst>
                <a:path w="489" h="477" extrusionOk="0">
                  <a:moveTo>
                    <a:pt x="238" y="1"/>
                  </a:moveTo>
                  <a:cubicBezTo>
                    <a:pt x="96" y="1"/>
                    <a:pt x="0" y="96"/>
                    <a:pt x="0" y="239"/>
                  </a:cubicBezTo>
                  <a:cubicBezTo>
                    <a:pt x="0" y="370"/>
                    <a:pt x="96" y="477"/>
                    <a:pt x="238" y="477"/>
                  </a:cubicBezTo>
                  <a:cubicBezTo>
                    <a:pt x="369" y="477"/>
                    <a:pt x="477" y="370"/>
                    <a:pt x="477" y="239"/>
                  </a:cubicBezTo>
                  <a:cubicBezTo>
                    <a:pt x="488" y="96"/>
                    <a:pt x="369" y="1"/>
                    <a:pt x="238"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5113725" y="2764150"/>
              <a:ext cx="38425" cy="15275"/>
            </a:xfrm>
            <a:custGeom>
              <a:avLst/>
              <a:gdLst/>
              <a:ahLst/>
              <a:cxnLst/>
              <a:rect l="l" t="t" r="r" b="b"/>
              <a:pathLst>
                <a:path w="1537" h="611" extrusionOk="0">
                  <a:moveTo>
                    <a:pt x="562" y="0"/>
                  </a:moveTo>
                  <a:cubicBezTo>
                    <a:pt x="128" y="0"/>
                    <a:pt x="72" y="227"/>
                    <a:pt x="72" y="227"/>
                  </a:cubicBezTo>
                  <a:cubicBezTo>
                    <a:pt x="72" y="227"/>
                    <a:pt x="0" y="489"/>
                    <a:pt x="405" y="489"/>
                  </a:cubicBezTo>
                  <a:cubicBezTo>
                    <a:pt x="703" y="489"/>
                    <a:pt x="1072" y="572"/>
                    <a:pt x="1239" y="608"/>
                  </a:cubicBezTo>
                  <a:cubicBezTo>
                    <a:pt x="1252" y="610"/>
                    <a:pt x="1266" y="610"/>
                    <a:pt x="1279" y="610"/>
                  </a:cubicBezTo>
                  <a:cubicBezTo>
                    <a:pt x="1369" y="610"/>
                    <a:pt x="1447" y="575"/>
                    <a:pt x="1489" y="513"/>
                  </a:cubicBezTo>
                  <a:cubicBezTo>
                    <a:pt x="1536" y="453"/>
                    <a:pt x="1524" y="382"/>
                    <a:pt x="1465" y="334"/>
                  </a:cubicBezTo>
                  <a:cubicBezTo>
                    <a:pt x="1358" y="227"/>
                    <a:pt x="953" y="1"/>
                    <a:pt x="596" y="1"/>
                  </a:cubicBezTo>
                  <a:cubicBezTo>
                    <a:pt x="584" y="1"/>
                    <a:pt x="573" y="0"/>
                    <a:pt x="562" y="0"/>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5049125" y="2764150"/>
              <a:ext cx="38125" cy="15275"/>
            </a:xfrm>
            <a:custGeom>
              <a:avLst/>
              <a:gdLst/>
              <a:ahLst/>
              <a:cxnLst/>
              <a:rect l="l" t="t" r="r" b="b"/>
              <a:pathLst>
                <a:path w="1525" h="611" extrusionOk="0">
                  <a:moveTo>
                    <a:pt x="929" y="1"/>
                  </a:moveTo>
                  <a:cubicBezTo>
                    <a:pt x="572" y="1"/>
                    <a:pt x="179" y="227"/>
                    <a:pt x="72" y="334"/>
                  </a:cubicBezTo>
                  <a:cubicBezTo>
                    <a:pt x="13" y="382"/>
                    <a:pt x="1" y="453"/>
                    <a:pt x="36" y="513"/>
                  </a:cubicBezTo>
                  <a:cubicBezTo>
                    <a:pt x="78" y="575"/>
                    <a:pt x="165" y="610"/>
                    <a:pt x="258" y="610"/>
                  </a:cubicBezTo>
                  <a:cubicBezTo>
                    <a:pt x="271" y="610"/>
                    <a:pt x="285" y="610"/>
                    <a:pt x="298" y="608"/>
                  </a:cubicBezTo>
                  <a:cubicBezTo>
                    <a:pt x="453" y="572"/>
                    <a:pt x="822" y="489"/>
                    <a:pt x="1120" y="489"/>
                  </a:cubicBezTo>
                  <a:cubicBezTo>
                    <a:pt x="1525" y="489"/>
                    <a:pt x="1453" y="227"/>
                    <a:pt x="1453" y="227"/>
                  </a:cubicBezTo>
                  <a:cubicBezTo>
                    <a:pt x="1453" y="227"/>
                    <a:pt x="1406" y="13"/>
                    <a:pt x="929"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5034850" y="2782625"/>
              <a:ext cx="61925" cy="61625"/>
            </a:xfrm>
            <a:custGeom>
              <a:avLst/>
              <a:gdLst/>
              <a:ahLst/>
              <a:cxnLst/>
              <a:rect l="l" t="t" r="r" b="b"/>
              <a:pathLst>
                <a:path w="2477" h="2465" extrusionOk="0">
                  <a:moveTo>
                    <a:pt x="1238" y="179"/>
                  </a:moveTo>
                  <a:cubicBezTo>
                    <a:pt x="1834" y="179"/>
                    <a:pt x="2310" y="655"/>
                    <a:pt x="2286" y="1238"/>
                  </a:cubicBezTo>
                  <a:cubicBezTo>
                    <a:pt x="2286" y="1810"/>
                    <a:pt x="1822" y="2286"/>
                    <a:pt x="1238" y="2286"/>
                  </a:cubicBezTo>
                  <a:cubicBezTo>
                    <a:pt x="655" y="2286"/>
                    <a:pt x="179" y="1810"/>
                    <a:pt x="179" y="1238"/>
                  </a:cubicBezTo>
                  <a:cubicBezTo>
                    <a:pt x="179" y="655"/>
                    <a:pt x="655" y="179"/>
                    <a:pt x="1238" y="179"/>
                  </a:cubicBezTo>
                  <a:close/>
                  <a:moveTo>
                    <a:pt x="1238" y="0"/>
                  </a:moveTo>
                  <a:cubicBezTo>
                    <a:pt x="548" y="0"/>
                    <a:pt x="0" y="548"/>
                    <a:pt x="0" y="1238"/>
                  </a:cubicBezTo>
                  <a:cubicBezTo>
                    <a:pt x="0" y="1917"/>
                    <a:pt x="548" y="2465"/>
                    <a:pt x="1238" y="2465"/>
                  </a:cubicBezTo>
                  <a:cubicBezTo>
                    <a:pt x="1917" y="2465"/>
                    <a:pt x="2477" y="1917"/>
                    <a:pt x="2477" y="1238"/>
                  </a:cubicBezTo>
                  <a:cubicBezTo>
                    <a:pt x="2477" y="548"/>
                    <a:pt x="1917" y="0"/>
                    <a:pt x="1238" y="0"/>
                  </a:cubicBezTo>
                  <a:close/>
                </a:path>
              </a:pathLst>
            </a:custGeom>
            <a:solidFill>
              <a:srgbClr val="1D0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5106575" y="2782625"/>
              <a:ext cx="61950" cy="61625"/>
            </a:xfrm>
            <a:custGeom>
              <a:avLst/>
              <a:gdLst/>
              <a:ahLst/>
              <a:cxnLst/>
              <a:rect l="l" t="t" r="r" b="b"/>
              <a:pathLst>
                <a:path w="2478" h="2465" extrusionOk="0">
                  <a:moveTo>
                    <a:pt x="1239" y="179"/>
                  </a:moveTo>
                  <a:cubicBezTo>
                    <a:pt x="1822" y="179"/>
                    <a:pt x="2299" y="655"/>
                    <a:pt x="2299" y="1238"/>
                  </a:cubicBezTo>
                  <a:cubicBezTo>
                    <a:pt x="2299" y="1810"/>
                    <a:pt x="1822" y="2286"/>
                    <a:pt x="1239" y="2286"/>
                  </a:cubicBezTo>
                  <a:cubicBezTo>
                    <a:pt x="655" y="2286"/>
                    <a:pt x="179" y="1810"/>
                    <a:pt x="179" y="1238"/>
                  </a:cubicBezTo>
                  <a:cubicBezTo>
                    <a:pt x="179" y="655"/>
                    <a:pt x="655" y="179"/>
                    <a:pt x="1239" y="179"/>
                  </a:cubicBezTo>
                  <a:close/>
                  <a:moveTo>
                    <a:pt x="1239" y="0"/>
                  </a:moveTo>
                  <a:cubicBezTo>
                    <a:pt x="560" y="0"/>
                    <a:pt x="1" y="548"/>
                    <a:pt x="1" y="1238"/>
                  </a:cubicBezTo>
                  <a:cubicBezTo>
                    <a:pt x="1" y="1917"/>
                    <a:pt x="560" y="2465"/>
                    <a:pt x="1239" y="2465"/>
                  </a:cubicBezTo>
                  <a:cubicBezTo>
                    <a:pt x="1906" y="2465"/>
                    <a:pt x="2465" y="1917"/>
                    <a:pt x="2477" y="1238"/>
                  </a:cubicBezTo>
                  <a:cubicBezTo>
                    <a:pt x="2477" y="548"/>
                    <a:pt x="1929" y="0"/>
                    <a:pt x="1239" y="0"/>
                  </a:cubicBezTo>
                  <a:close/>
                </a:path>
              </a:pathLst>
            </a:custGeom>
            <a:solidFill>
              <a:srgbClr val="1D0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5094375" y="2811200"/>
              <a:ext cx="14025" cy="4175"/>
            </a:xfrm>
            <a:custGeom>
              <a:avLst/>
              <a:gdLst/>
              <a:ahLst/>
              <a:cxnLst/>
              <a:rect l="l" t="t" r="r" b="b"/>
              <a:pathLst>
                <a:path w="561" h="167" extrusionOk="0">
                  <a:moveTo>
                    <a:pt x="0" y="0"/>
                  </a:moveTo>
                  <a:lnTo>
                    <a:pt x="0" y="167"/>
                  </a:lnTo>
                  <a:lnTo>
                    <a:pt x="560" y="167"/>
                  </a:lnTo>
                  <a:lnTo>
                    <a:pt x="560" y="0"/>
                  </a:lnTo>
                  <a:close/>
                </a:path>
              </a:pathLst>
            </a:custGeom>
            <a:solidFill>
              <a:srgbClr val="1D0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5018475" y="2730225"/>
              <a:ext cx="37525" cy="60450"/>
            </a:xfrm>
            <a:custGeom>
              <a:avLst/>
              <a:gdLst/>
              <a:ahLst/>
              <a:cxnLst/>
              <a:rect l="l" t="t" r="r" b="b"/>
              <a:pathLst>
                <a:path w="1501" h="2418" extrusionOk="0">
                  <a:moveTo>
                    <a:pt x="762" y="1"/>
                  </a:moveTo>
                  <a:lnTo>
                    <a:pt x="215" y="786"/>
                  </a:lnTo>
                  <a:lnTo>
                    <a:pt x="0" y="2418"/>
                  </a:lnTo>
                  <a:cubicBezTo>
                    <a:pt x="1500" y="1453"/>
                    <a:pt x="762" y="1"/>
                    <a:pt x="762" y="1"/>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5034850" y="2669800"/>
              <a:ext cx="167000" cy="81275"/>
            </a:xfrm>
            <a:custGeom>
              <a:avLst/>
              <a:gdLst/>
              <a:ahLst/>
              <a:cxnLst/>
              <a:rect l="l" t="t" r="r" b="b"/>
              <a:pathLst>
                <a:path w="6680" h="3251" extrusionOk="0">
                  <a:moveTo>
                    <a:pt x="4929" y="1"/>
                  </a:moveTo>
                  <a:cubicBezTo>
                    <a:pt x="4298" y="1"/>
                    <a:pt x="3751" y="298"/>
                    <a:pt x="3441" y="751"/>
                  </a:cubicBezTo>
                  <a:cubicBezTo>
                    <a:pt x="2632" y="1072"/>
                    <a:pt x="1977" y="1501"/>
                    <a:pt x="1953" y="1560"/>
                  </a:cubicBezTo>
                  <a:lnTo>
                    <a:pt x="1881" y="1703"/>
                  </a:lnTo>
                  <a:lnTo>
                    <a:pt x="0" y="2632"/>
                  </a:lnTo>
                  <a:lnTo>
                    <a:pt x="131" y="2977"/>
                  </a:lnTo>
                  <a:cubicBezTo>
                    <a:pt x="131" y="2977"/>
                    <a:pt x="1735" y="3251"/>
                    <a:pt x="3341" y="3251"/>
                  </a:cubicBezTo>
                  <a:cubicBezTo>
                    <a:pt x="3984" y="3251"/>
                    <a:pt x="4627" y="3207"/>
                    <a:pt x="5168" y="3084"/>
                  </a:cubicBezTo>
                  <a:cubicBezTo>
                    <a:pt x="5513" y="3037"/>
                    <a:pt x="5822" y="2918"/>
                    <a:pt x="6072" y="2727"/>
                  </a:cubicBezTo>
                  <a:cubicBezTo>
                    <a:pt x="6239" y="2620"/>
                    <a:pt x="6358" y="2489"/>
                    <a:pt x="6442" y="2334"/>
                  </a:cubicBezTo>
                  <a:cubicBezTo>
                    <a:pt x="6596" y="2096"/>
                    <a:pt x="6680" y="1834"/>
                    <a:pt x="6680" y="1548"/>
                  </a:cubicBezTo>
                  <a:cubicBezTo>
                    <a:pt x="6680" y="691"/>
                    <a:pt x="5894" y="1"/>
                    <a:pt x="4929" y="1"/>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5045850" y="2676450"/>
              <a:ext cx="109575" cy="51425"/>
            </a:xfrm>
            <a:custGeom>
              <a:avLst/>
              <a:gdLst/>
              <a:ahLst/>
              <a:cxnLst/>
              <a:rect l="l" t="t" r="r" b="b"/>
              <a:pathLst>
                <a:path w="4383" h="2057" extrusionOk="0">
                  <a:moveTo>
                    <a:pt x="1673" y="1"/>
                  </a:moveTo>
                  <a:cubicBezTo>
                    <a:pt x="1509" y="1"/>
                    <a:pt x="1358" y="25"/>
                    <a:pt x="1227" y="80"/>
                  </a:cubicBezTo>
                  <a:cubicBezTo>
                    <a:pt x="1" y="604"/>
                    <a:pt x="1703" y="1354"/>
                    <a:pt x="2120" y="2056"/>
                  </a:cubicBezTo>
                  <a:lnTo>
                    <a:pt x="4382" y="1032"/>
                  </a:lnTo>
                  <a:cubicBezTo>
                    <a:pt x="4382" y="1032"/>
                    <a:pt x="2750" y="1"/>
                    <a:pt x="1673" y="1"/>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4995850" y="2696275"/>
              <a:ext cx="83675" cy="120300"/>
            </a:xfrm>
            <a:custGeom>
              <a:avLst/>
              <a:gdLst/>
              <a:ahLst/>
              <a:cxnLst/>
              <a:rect l="l" t="t" r="r" b="b"/>
              <a:pathLst>
                <a:path w="3347" h="4812" extrusionOk="0">
                  <a:moveTo>
                    <a:pt x="3291" y="1"/>
                  </a:moveTo>
                  <a:cubicBezTo>
                    <a:pt x="3164" y="1"/>
                    <a:pt x="2825" y="8"/>
                    <a:pt x="2334" y="73"/>
                  </a:cubicBezTo>
                  <a:cubicBezTo>
                    <a:pt x="965" y="299"/>
                    <a:pt x="1" y="1561"/>
                    <a:pt x="179" y="2942"/>
                  </a:cubicBezTo>
                  <a:cubicBezTo>
                    <a:pt x="251" y="3537"/>
                    <a:pt x="417" y="4192"/>
                    <a:pt x="727" y="4811"/>
                  </a:cubicBezTo>
                  <a:lnTo>
                    <a:pt x="1239" y="1799"/>
                  </a:lnTo>
                  <a:lnTo>
                    <a:pt x="2560" y="728"/>
                  </a:lnTo>
                  <a:lnTo>
                    <a:pt x="3346" y="1"/>
                  </a:lnTo>
                  <a:cubicBezTo>
                    <a:pt x="3346" y="1"/>
                    <a:pt x="3327" y="1"/>
                    <a:pt x="3291" y="1"/>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5151825" y="2714750"/>
              <a:ext cx="36325" cy="69975"/>
            </a:xfrm>
            <a:custGeom>
              <a:avLst/>
              <a:gdLst/>
              <a:ahLst/>
              <a:cxnLst/>
              <a:rect l="l" t="t" r="r" b="b"/>
              <a:pathLst>
                <a:path w="1453" h="2799" extrusionOk="0">
                  <a:moveTo>
                    <a:pt x="655" y="0"/>
                  </a:moveTo>
                  <a:lnTo>
                    <a:pt x="0" y="393"/>
                  </a:lnTo>
                  <a:lnTo>
                    <a:pt x="1393" y="2798"/>
                  </a:lnTo>
                  <a:cubicBezTo>
                    <a:pt x="1453" y="989"/>
                    <a:pt x="655" y="0"/>
                    <a:pt x="655" y="0"/>
                  </a:cubicBezTo>
                  <a:close/>
                </a:path>
              </a:pathLst>
            </a:custGeom>
            <a:solidFill>
              <a:srgbClr val="1E0B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33"/>
          <p:cNvSpPr txBox="1">
            <a:spLocks noGrp="1"/>
          </p:cNvSpPr>
          <p:nvPr>
            <p:ph type="ctrTitle"/>
          </p:nvPr>
        </p:nvSpPr>
        <p:spPr>
          <a:xfrm>
            <a:off x="1680843" y="1033935"/>
            <a:ext cx="4341861" cy="191017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3600" dirty="0">
                <a:solidFill>
                  <a:srgbClr val="2C67E0"/>
                </a:solidFill>
              </a:rPr>
              <a:t>Project Management Tool</a:t>
            </a:r>
            <a:endParaRPr sz="3600" dirty="0">
              <a:solidFill>
                <a:srgbClr val="2C67E0"/>
              </a:solidFill>
            </a:endParaRPr>
          </a:p>
        </p:txBody>
      </p:sp>
      <p:sp>
        <p:nvSpPr>
          <p:cNvPr id="676" name="Google Shape;676;p33"/>
          <p:cNvSpPr txBox="1">
            <a:spLocks noGrp="1"/>
          </p:cNvSpPr>
          <p:nvPr>
            <p:ph type="subTitle" idx="1"/>
          </p:nvPr>
        </p:nvSpPr>
        <p:spPr>
          <a:xfrm>
            <a:off x="3455278" y="2974901"/>
            <a:ext cx="2583558" cy="1647899"/>
          </a:xfrm>
          <a:prstGeom prst="rect">
            <a:avLst/>
          </a:prstGeom>
        </p:spPr>
        <p:txBody>
          <a:bodyPr spcFirstLastPara="1" wrap="square" lIns="91425" tIns="91425" rIns="91425" bIns="91425" anchor="t" anchorCtr="0">
            <a:noAutofit/>
          </a:bodyPr>
          <a:lstStyle/>
          <a:p>
            <a:pPr algn="r"/>
            <a:r>
              <a:rPr lang="en-IN" dirty="0">
                <a:effectLst/>
                <a:latin typeface="Calibri" panose="020F0502020204030204" pitchFamily="34" charset="0"/>
              </a:rPr>
              <a:t>19z219 – Indra Shekar G </a:t>
            </a:r>
            <a:endParaRPr lang="en-IN" sz="1400" dirty="0">
              <a:effectLst/>
            </a:endParaRPr>
          </a:p>
          <a:p>
            <a:pPr algn="r"/>
            <a:r>
              <a:rPr lang="en-IN" dirty="0">
                <a:effectLst/>
                <a:latin typeface="Calibri" panose="020F0502020204030204" pitchFamily="34" charset="0"/>
              </a:rPr>
              <a:t>19z241 – </a:t>
            </a:r>
            <a:r>
              <a:rPr lang="en-IN" dirty="0" err="1">
                <a:effectLst/>
                <a:latin typeface="Calibri" panose="020F0502020204030204" pitchFamily="34" charset="0"/>
              </a:rPr>
              <a:t>Sanjai</a:t>
            </a:r>
            <a:r>
              <a:rPr lang="en-IN" dirty="0">
                <a:effectLst/>
                <a:latin typeface="Calibri" panose="020F0502020204030204" pitchFamily="34" charset="0"/>
              </a:rPr>
              <a:t> M </a:t>
            </a:r>
            <a:endParaRPr lang="en-IN" sz="1400" dirty="0">
              <a:effectLst/>
            </a:endParaRPr>
          </a:p>
          <a:p>
            <a:pPr algn="r"/>
            <a:r>
              <a:rPr lang="en-IN" dirty="0">
                <a:effectLst/>
                <a:latin typeface="Calibri" panose="020F0502020204030204" pitchFamily="34" charset="0"/>
              </a:rPr>
              <a:t>19z245 – </a:t>
            </a:r>
            <a:r>
              <a:rPr lang="en-IN" dirty="0" err="1">
                <a:effectLst/>
                <a:latin typeface="Calibri" panose="020F0502020204030204" pitchFamily="34" charset="0"/>
              </a:rPr>
              <a:t>Soumen</a:t>
            </a:r>
            <a:r>
              <a:rPr lang="en-IN" dirty="0">
                <a:effectLst/>
                <a:latin typeface="Calibri" panose="020F0502020204030204" pitchFamily="34" charset="0"/>
              </a:rPr>
              <a:t> </a:t>
            </a:r>
            <a:r>
              <a:rPr lang="en-IN" dirty="0" err="1">
                <a:effectLst/>
                <a:latin typeface="Calibri" panose="020F0502020204030204" pitchFamily="34" charset="0"/>
              </a:rPr>
              <a:t>Saha</a:t>
            </a:r>
            <a:r>
              <a:rPr lang="en-IN" dirty="0">
                <a:effectLst/>
                <a:latin typeface="Calibri" panose="020F0502020204030204" pitchFamily="34" charset="0"/>
              </a:rPr>
              <a:t> </a:t>
            </a:r>
            <a:endParaRPr lang="en-IN" sz="1400" dirty="0">
              <a:effectLst/>
            </a:endParaRPr>
          </a:p>
          <a:p>
            <a:pPr algn="r"/>
            <a:r>
              <a:rPr lang="en-IN" dirty="0">
                <a:effectLst/>
                <a:latin typeface="Calibri" panose="020F0502020204030204" pitchFamily="34" charset="0"/>
              </a:rPr>
              <a:t>19z261 – </a:t>
            </a:r>
            <a:r>
              <a:rPr lang="en-IN" dirty="0" err="1">
                <a:effectLst/>
                <a:latin typeface="Calibri" panose="020F0502020204030204" pitchFamily="34" charset="0"/>
              </a:rPr>
              <a:t>Vivekanandhan</a:t>
            </a:r>
            <a:r>
              <a:rPr lang="en-IN" dirty="0">
                <a:effectLst/>
                <a:latin typeface="Calibri" panose="020F0502020204030204" pitchFamily="34" charset="0"/>
              </a:rPr>
              <a:t> S </a:t>
            </a:r>
            <a:endParaRPr lang="en-IN" sz="1400" dirty="0">
              <a:effectLst/>
            </a:endParaRPr>
          </a:p>
          <a:p>
            <a:pPr algn="r"/>
            <a:r>
              <a:rPr lang="en-IN" dirty="0">
                <a:effectLst/>
                <a:latin typeface="Calibri" panose="020F0502020204030204" pitchFamily="34" charset="0"/>
              </a:rPr>
              <a:t>19z263 – Manoj S </a:t>
            </a:r>
            <a:endParaRPr lang="en-IN" sz="1400" dirty="0">
              <a:effectLst/>
            </a:endParaRPr>
          </a:p>
          <a:p>
            <a:pPr algn="r"/>
            <a:r>
              <a:rPr lang="en-IN" dirty="0">
                <a:effectLst/>
                <a:latin typeface="Calibri" panose="020F0502020204030204" pitchFamily="34" charset="0"/>
              </a:rPr>
              <a:t>20z431 – Harish N R </a:t>
            </a:r>
            <a:endParaRPr lang="en-IN" sz="1400" dirty="0">
              <a:effectLst/>
            </a:endParaRPr>
          </a:p>
        </p:txBody>
      </p:sp>
      <p:sp>
        <p:nvSpPr>
          <p:cNvPr id="677" name="Google Shape;677;p33"/>
          <p:cNvSpPr/>
          <p:nvPr/>
        </p:nvSpPr>
        <p:spPr>
          <a:xfrm>
            <a:off x="1575246" y="330902"/>
            <a:ext cx="4119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a:hlinkClick r:id="rId3" action="ppaction://hlinksldjump"/>
          </p:cNvPr>
          <p:cNvSpPr/>
          <p:nvPr/>
        </p:nvSpPr>
        <p:spPr>
          <a:xfrm>
            <a:off x="5859896" y="330889"/>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a:hlinkClick r:id="rId3" action="ppaction://hlinksldjump"/>
          </p:cNvPr>
          <p:cNvSpPr/>
          <p:nvPr/>
        </p:nvSpPr>
        <p:spPr>
          <a:xfrm>
            <a:off x="5947562" y="420122"/>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33"/>
          <p:cNvGrpSpPr/>
          <p:nvPr/>
        </p:nvGrpSpPr>
        <p:grpSpPr>
          <a:xfrm>
            <a:off x="635421" y="330852"/>
            <a:ext cx="807300" cy="357900"/>
            <a:chOff x="635421" y="421700"/>
            <a:chExt cx="807300" cy="357900"/>
          </a:xfrm>
        </p:grpSpPr>
        <p:sp>
          <p:nvSpPr>
            <p:cNvPr id="681" name="Google Shape;681;p33"/>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41E78188-C25D-9CAC-2D6F-E8900BBA3C36}"/>
              </a:ext>
            </a:extLst>
          </p:cNvPr>
          <p:cNvSpPr txBox="1"/>
          <p:nvPr/>
        </p:nvSpPr>
        <p:spPr>
          <a:xfrm>
            <a:off x="1570630" y="281861"/>
            <a:ext cx="4123916" cy="400110"/>
          </a:xfrm>
          <a:prstGeom prst="rect">
            <a:avLst/>
          </a:prstGeom>
          <a:noFill/>
        </p:spPr>
        <p:txBody>
          <a:bodyPr wrap="square" rtlCol="0">
            <a:spAutoFit/>
          </a:bodyPr>
          <a:lstStyle/>
          <a:p>
            <a:pPr algn="ctr"/>
            <a:r>
              <a:rPr lang="en-US" sz="2000" dirty="0">
                <a:solidFill>
                  <a:srgbClr val="2C67E0"/>
                </a:solidFill>
                <a:latin typeface="Calibri" panose="020F0502020204030204" pitchFamily="34" charset="0"/>
                <a:cs typeface="Calibri" panose="020F0502020204030204" pitchFamily="34" charset="0"/>
              </a:rPr>
              <a:t>Zeroth Review</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8"/>
        <p:cNvGrpSpPr/>
        <p:nvPr/>
      </p:nvGrpSpPr>
      <p:grpSpPr>
        <a:xfrm>
          <a:off x="0" y="0"/>
          <a:ext cx="0" cy="0"/>
          <a:chOff x="0" y="0"/>
          <a:chExt cx="0" cy="0"/>
        </a:xfrm>
      </p:grpSpPr>
      <p:sp>
        <p:nvSpPr>
          <p:cNvPr id="1460" name="Google Shape;1460;p55"/>
          <p:cNvSpPr/>
          <p:nvPr/>
        </p:nvSpPr>
        <p:spPr>
          <a:xfrm>
            <a:off x="3357001" y="2906750"/>
            <a:ext cx="240300" cy="240300"/>
          </a:xfrm>
          <a:prstGeom prst="ellipse">
            <a:avLst/>
          </a:prstGeom>
          <a:solidFill>
            <a:schemeClr val="lt1"/>
          </a:solidFill>
          <a:ln>
            <a:noFill/>
          </a:ln>
          <a:effectLst>
            <a:outerShdw blurRad="214313" dist="9525" dir="3180000" algn="bl" rotWithShape="0">
              <a:schemeClr val="dk2">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5"/>
          <p:cNvSpPr/>
          <p:nvPr/>
        </p:nvSpPr>
        <p:spPr>
          <a:xfrm>
            <a:off x="5666850" y="2906750"/>
            <a:ext cx="240300" cy="240300"/>
          </a:xfrm>
          <a:prstGeom prst="ellipse">
            <a:avLst/>
          </a:prstGeom>
          <a:solidFill>
            <a:schemeClr val="lt1"/>
          </a:solidFill>
          <a:ln>
            <a:noFill/>
          </a:ln>
          <a:effectLst>
            <a:outerShdw blurRad="214313" dist="9525" dir="3180000" algn="bl" rotWithShape="0">
              <a:schemeClr val="dk2">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5"/>
          <p:cNvSpPr/>
          <p:nvPr/>
        </p:nvSpPr>
        <p:spPr>
          <a:xfrm>
            <a:off x="7230450" y="2906750"/>
            <a:ext cx="240300" cy="240300"/>
          </a:xfrm>
          <a:prstGeom prst="ellipse">
            <a:avLst/>
          </a:prstGeom>
          <a:solidFill>
            <a:schemeClr val="lt1"/>
          </a:solidFill>
          <a:ln>
            <a:noFill/>
          </a:ln>
          <a:effectLst>
            <a:outerShdw blurRad="214313" dist="9525" dir="3180000" algn="bl" rotWithShape="0">
              <a:schemeClr val="dk2">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5"/>
          <p:cNvSpPr/>
          <p:nvPr/>
        </p:nvSpPr>
        <p:spPr>
          <a:xfrm>
            <a:off x="1673275" y="2906775"/>
            <a:ext cx="240300" cy="240300"/>
          </a:xfrm>
          <a:prstGeom prst="ellipse">
            <a:avLst/>
          </a:prstGeom>
          <a:solidFill>
            <a:schemeClr val="lt1"/>
          </a:solidFill>
          <a:ln>
            <a:noFill/>
          </a:ln>
          <a:effectLst>
            <a:outerShdw blurRad="214313" dist="9525" dir="3180000" algn="bl" rotWithShape="0">
              <a:schemeClr val="dk2">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5"/>
          <p:cNvSpPr txBox="1">
            <a:spLocks noGrp="1"/>
          </p:cNvSpPr>
          <p:nvPr>
            <p:ph type="title"/>
          </p:nvPr>
        </p:nvSpPr>
        <p:spPr>
          <a:xfrm>
            <a:off x="719996" y="92127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Time Line</a:t>
            </a:r>
            <a:endParaRPr dirty="0"/>
          </a:p>
        </p:txBody>
      </p:sp>
      <p:sp>
        <p:nvSpPr>
          <p:cNvPr id="1465" name="Google Shape;1465;p55"/>
          <p:cNvSpPr txBox="1"/>
          <p:nvPr/>
        </p:nvSpPr>
        <p:spPr>
          <a:xfrm>
            <a:off x="6234302" y="2064250"/>
            <a:ext cx="2189700" cy="72233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dirty="0">
                <a:solidFill>
                  <a:srgbClr val="333333"/>
                </a:solidFill>
                <a:latin typeface="Calibri" panose="020F0502020204030204" pitchFamily="34" charset="0"/>
                <a:ea typeface="DM Sans"/>
                <a:cs typeface="Calibri" panose="020F0502020204030204" pitchFamily="34" charset="0"/>
                <a:sym typeface="DM Sans"/>
              </a:rPr>
              <a:t>Integrating Frontend, backend, Database before 30-03-2023</a:t>
            </a:r>
            <a:endParaRPr dirty="0">
              <a:solidFill>
                <a:srgbClr val="333333"/>
              </a:solidFill>
              <a:latin typeface="Calibri" panose="020F0502020204030204" pitchFamily="34" charset="0"/>
              <a:ea typeface="DM Sans"/>
              <a:cs typeface="Calibri" panose="020F0502020204030204" pitchFamily="34" charset="0"/>
              <a:sym typeface="DM Sans"/>
            </a:endParaRPr>
          </a:p>
        </p:txBody>
      </p:sp>
      <p:sp>
        <p:nvSpPr>
          <p:cNvPr id="1466" name="Google Shape;1466;p55"/>
          <p:cNvSpPr txBox="1"/>
          <p:nvPr/>
        </p:nvSpPr>
        <p:spPr>
          <a:xfrm>
            <a:off x="6234302" y="1674226"/>
            <a:ext cx="21897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solidFill>
                  <a:srgbClr val="2D67E0"/>
                </a:solidFill>
                <a:latin typeface="Krona One"/>
                <a:ea typeface="Krona One"/>
                <a:cs typeface="Krona One"/>
                <a:sym typeface="Krona One"/>
              </a:rPr>
              <a:t>Integration</a:t>
            </a:r>
            <a:endParaRPr sz="2000" dirty="0">
              <a:solidFill>
                <a:srgbClr val="2D67E0"/>
              </a:solidFill>
              <a:latin typeface="Krona One"/>
              <a:ea typeface="Krona One"/>
              <a:cs typeface="Krona One"/>
              <a:sym typeface="Krona One"/>
            </a:endParaRPr>
          </a:p>
        </p:txBody>
      </p:sp>
      <p:sp>
        <p:nvSpPr>
          <p:cNvPr id="1467" name="Google Shape;1467;p55"/>
          <p:cNvSpPr txBox="1"/>
          <p:nvPr/>
        </p:nvSpPr>
        <p:spPr>
          <a:xfrm>
            <a:off x="720000" y="1876388"/>
            <a:ext cx="21897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2000" dirty="0">
                <a:solidFill>
                  <a:srgbClr val="2D67E0"/>
                </a:solidFill>
                <a:latin typeface="Krona One"/>
                <a:ea typeface="Krona One"/>
                <a:cs typeface="Krona One"/>
                <a:sym typeface="Krona One"/>
              </a:rPr>
              <a:t>Designing</a:t>
            </a:r>
            <a:endParaRPr sz="2000" dirty="0">
              <a:solidFill>
                <a:srgbClr val="2D67E0"/>
              </a:solidFill>
              <a:latin typeface="Krona One"/>
              <a:ea typeface="Krona One"/>
              <a:cs typeface="Krona One"/>
              <a:sym typeface="Krona One"/>
            </a:endParaRPr>
          </a:p>
        </p:txBody>
      </p:sp>
      <p:sp>
        <p:nvSpPr>
          <p:cNvPr id="1468" name="Google Shape;1468;p55"/>
          <p:cNvSpPr txBox="1"/>
          <p:nvPr/>
        </p:nvSpPr>
        <p:spPr>
          <a:xfrm>
            <a:off x="962275" y="2281837"/>
            <a:ext cx="1662300" cy="58756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b="0" i="0" dirty="0">
                <a:solidFill>
                  <a:schemeClr val="tx1">
                    <a:lumMod val="50000"/>
                  </a:schemeClr>
                </a:solidFill>
                <a:effectLst/>
                <a:latin typeface="Calibri" panose="020F0502020204030204" pitchFamily="34" charset="0"/>
                <a:cs typeface="Calibri" panose="020F0502020204030204" pitchFamily="34" charset="0"/>
              </a:rPr>
              <a:t>UI/UX designing before 15-01-2023</a:t>
            </a:r>
            <a:endParaRPr dirty="0">
              <a:solidFill>
                <a:schemeClr val="tx1">
                  <a:lumMod val="50000"/>
                </a:schemeClr>
              </a:solidFill>
              <a:latin typeface="Calibri" panose="020F0502020204030204" pitchFamily="34" charset="0"/>
              <a:ea typeface="DM Sans"/>
              <a:cs typeface="Calibri" panose="020F0502020204030204" pitchFamily="34" charset="0"/>
              <a:sym typeface="DM Sans"/>
            </a:endParaRPr>
          </a:p>
        </p:txBody>
      </p:sp>
      <p:sp>
        <p:nvSpPr>
          <p:cNvPr id="1471" name="Google Shape;1471;p55"/>
          <p:cNvSpPr txBox="1"/>
          <p:nvPr/>
        </p:nvSpPr>
        <p:spPr>
          <a:xfrm>
            <a:off x="2382300" y="3184443"/>
            <a:ext cx="21897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2000" dirty="0">
                <a:solidFill>
                  <a:srgbClr val="2D67E0"/>
                </a:solidFill>
                <a:latin typeface="Krona One"/>
                <a:ea typeface="Krona One"/>
                <a:cs typeface="Krona One"/>
                <a:sym typeface="Krona One"/>
              </a:rPr>
              <a:t>Frontend</a:t>
            </a:r>
            <a:endParaRPr sz="2000" dirty="0">
              <a:solidFill>
                <a:srgbClr val="2D67E0"/>
              </a:solidFill>
              <a:latin typeface="Krona One"/>
              <a:ea typeface="Krona One"/>
              <a:cs typeface="Krona One"/>
              <a:sym typeface="Krona One"/>
            </a:endParaRPr>
          </a:p>
        </p:txBody>
      </p:sp>
      <p:sp>
        <p:nvSpPr>
          <p:cNvPr id="1472" name="Google Shape;1472;p55"/>
          <p:cNvSpPr txBox="1"/>
          <p:nvPr/>
        </p:nvSpPr>
        <p:spPr>
          <a:xfrm>
            <a:off x="2382300" y="3574468"/>
            <a:ext cx="2189700" cy="48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333333"/>
                </a:solidFill>
                <a:latin typeface="Calibri" panose="020F0502020204030204" pitchFamily="34" charset="0"/>
                <a:ea typeface="DM Sans"/>
                <a:cs typeface="Calibri" panose="020F0502020204030204" pitchFamily="34" charset="0"/>
                <a:sym typeface="DM Sans"/>
              </a:rPr>
              <a:t>Implementing Design using ReactJs before</a:t>
            </a:r>
          </a:p>
          <a:p>
            <a:pPr marL="0" lvl="0" indent="0" algn="ctr" rtl="0">
              <a:spcBef>
                <a:spcPts val="0"/>
              </a:spcBef>
              <a:spcAft>
                <a:spcPts val="0"/>
              </a:spcAft>
              <a:buNone/>
            </a:pPr>
            <a:r>
              <a:rPr lang="en-US" dirty="0">
                <a:solidFill>
                  <a:srgbClr val="333333"/>
                </a:solidFill>
                <a:latin typeface="Calibri" panose="020F0502020204030204" pitchFamily="34" charset="0"/>
                <a:ea typeface="DM Sans"/>
                <a:cs typeface="Calibri" panose="020F0502020204030204" pitchFamily="34" charset="0"/>
                <a:sym typeface="DM Sans"/>
              </a:rPr>
              <a:t>27-01-2023</a:t>
            </a:r>
            <a:endParaRPr dirty="0">
              <a:solidFill>
                <a:srgbClr val="333333"/>
              </a:solidFill>
              <a:latin typeface="Calibri" panose="020F0502020204030204" pitchFamily="34" charset="0"/>
              <a:ea typeface="DM Sans"/>
              <a:cs typeface="Calibri" panose="020F0502020204030204" pitchFamily="34" charset="0"/>
              <a:sym typeface="DM Sans"/>
            </a:endParaRPr>
          </a:p>
        </p:txBody>
      </p:sp>
      <p:sp>
        <p:nvSpPr>
          <p:cNvPr id="1473" name="Google Shape;1473;p55"/>
          <p:cNvSpPr txBox="1"/>
          <p:nvPr/>
        </p:nvSpPr>
        <p:spPr>
          <a:xfrm>
            <a:off x="4822950" y="3209038"/>
            <a:ext cx="21684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2000" dirty="0">
                <a:solidFill>
                  <a:srgbClr val="2D67E0"/>
                </a:solidFill>
                <a:latin typeface="Krona One"/>
                <a:ea typeface="Krona One"/>
                <a:cs typeface="Krona One"/>
                <a:sym typeface="Krona One"/>
              </a:rPr>
              <a:t>Backend</a:t>
            </a:r>
            <a:endParaRPr sz="2000" dirty="0">
              <a:solidFill>
                <a:srgbClr val="2D67E0"/>
              </a:solidFill>
              <a:latin typeface="Krona One"/>
              <a:ea typeface="Krona One"/>
              <a:cs typeface="Krona One"/>
              <a:sym typeface="Krona One"/>
            </a:endParaRPr>
          </a:p>
        </p:txBody>
      </p:sp>
      <p:sp>
        <p:nvSpPr>
          <p:cNvPr id="1474" name="Google Shape;1474;p55"/>
          <p:cNvSpPr txBox="1"/>
          <p:nvPr/>
        </p:nvSpPr>
        <p:spPr>
          <a:xfrm>
            <a:off x="4822950" y="3599063"/>
            <a:ext cx="2168400" cy="48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dirty="0">
                <a:solidFill>
                  <a:srgbClr val="333333"/>
                </a:solidFill>
                <a:latin typeface="Calibri" panose="020F0502020204030204" pitchFamily="34" charset="0"/>
                <a:ea typeface="DM Sans"/>
                <a:cs typeface="Calibri" panose="020F0502020204030204" pitchFamily="34" charset="0"/>
                <a:sym typeface="DM Sans"/>
              </a:rPr>
              <a:t>Building Api endpoints and creating features before 27-02-2023</a:t>
            </a:r>
            <a:endParaRPr dirty="0">
              <a:solidFill>
                <a:srgbClr val="333333"/>
              </a:solidFill>
              <a:latin typeface="Calibri" panose="020F0502020204030204" pitchFamily="34" charset="0"/>
              <a:ea typeface="DM Sans"/>
              <a:cs typeface="Calibri" panose="020F0502020204030204" pitchFamily="34" charset="0"/>
              <a:sym typeface="DM Sans"/>
            </a:endParaRPr>
          </a:p>
        </p:txBody>
      </p:sp>
      <p:cxnSp>
        <p:nvCxnSpPr>
          <p:cNvPr id="1475" name="Google Shape;1475;p55"/>
          <p:cNvCxnSpPr>
            <a:cxnSpLocks/>
            <a:stCxn id="1463" idx="6"/>
          </p:cNvCxnSpPr>
          <p:nvPr/>
        </p:nvCxnSpPr>
        <p:spPr>
          <a:xfrm>
            <a:off x="1913575" y="3026925"/>
            <a:ext cx="1389294" cy="0"/>
          </a:xfrm>
          <a:prstGeom prst="straightConnector1">
            <a:avLst/>
          </a:prstGeom>
          <a:noFill/>
          <a:ln w="19050" cap="flat" cmpd="sng">
            <a:solidFill>
              <a:schemeClr val="lt2"/>
            </a:solidFill>
            <a:prstDash val="solid"/>
            <a:round/>
            <a:headEnd type="none" w="med" len="med"/>
            <a:tailEnd type="none" w="med" len="med"/>
          </a:ln>
        </p:spPr>
      </p:cxnSp>
      <p:cxnSp>
        <p:nvCxnSpPr>
          <p:cNvPr id="1476" name="Google Shape;1476;p55"/>
          <p:cNvCxnSpPr>
            <a:cxnSpLocks/>
            <a:endCxn id="1460" idx="2"/>
          </p:cNvCxnSpPr>
          <p:nvPr/>
        </p:nvCxnSpPr>
        <p:spPr>
          <a:xfrm>
            <a:off x="2208007" y="3026925"/>
            <a:ext cx="1149000" cy="0"/>
          </a:xfrm>
          <a:prstGeom prst="straightConnector1">
            <a:avLst/>
          </a:prstGeom>
          <a:noFill/>
          <a:ln w="19050" cap="flat" cmpd="sng">
            <a:solidFill>
              <a:schemeClr val="lt2"/>
            </a:solidFill>
            <a:prstDash val="solid"/>
            <a:round/>
            <a:headEnd type="none" w="med" len="med"/>
            <a:tailEnd type="none" w="med" len="med"/>
          </a:ln>
        </p:spPr>
      </p:cxnSp>
      <p:cxnSp>
        <p:nvCxnSpPr>
          <p:cNvPr id="1477" name="Google Shape;1477;p55"/>
          <p:cNvCxnSpPr>
            <a:cxnSpLocks/>
            <a:stCxn id="1460" idx="6"/>
            <a:endCxn id="1461" idx="2"/>
          </p:cNvCxnSpPr>
          <p:nvPr/>
        </p:nvCxnSpPr>
        <p:spPr>
          <a:xfrm>
            <a:off x="3597301" y="3026900"/>
            <a:ext cx="2069549" cy="0"/>
          </a:xfrm>
          <a:prstGeom prst="straightConnector1">
            <a:avLst/>
          </a:prstGeom>
          <a:noFill/>
          <a:ln w="19050" cap="flat" cmpd="sng">
            <a:solidFill>
              <a:schemeClr val="lt2"/>
            </a:solidFill>
            <a:prstDash val="solid"/>
            <a:round/>
            <a:headEnd type="none" w="med" len="med"/>
            <a:tailEnd type="none" w="med" len="med"/>
          </a:ln>
        </p:spPr>
      </p:cxnSp>
      <p:cxnSp>
        <p:nvCxnSpPr>
          <p:cNvPr id="1478" name="Google Shape;1478;p55"/>
          <p:cNvCxnSpPr>
            <a:cxnSpLocks/>
            <a:stCxn id="1461" idx="6"/>
            <a:endCxn id="1462" idx="2"/>
          </p:cNvCxnSpPr>
          <p:nvPr/>
        </p:nvCxnSpPr>
        <p:spPr>
          <a:xfrm>
            <a:off x="5907150" y="3026900"/>
            <a:ext cx="1323300" cy="0"/>
          </a:xfrm>
          <a:prstGeom prst="straightConnector1">
            <a:avLst/>
          </a:prstGeom>
          <a:noFill/>
          <a:ln w="19050" cap="flat" cmpd="sng">
            <a:solidFill>
              <a:schemeClr val="lt2"/>
            </a:solidFill>
            <a:prstDash val="solid"/>
            <a:round/>
            <a:headEnd type="none" w="med" len="med"/>
            <a:tailEnd type="none" w="med" len="med"/>
          </a:ln>
        </p:spPr>
      </p:cxnSp>
      <p:sp>
        <p:nvSpPr>
          <p:cNvPr id="1479" name="Google Shape;1479;p55"/>
          <p:cNvSpPr/>
          <p:nvPr/>
        </p:nvSpPr>
        <p:spPr>
          <a:xfrm>
            <a:off x="1644251" y="32352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a:hlinkClick r:id="rId3" action="ppaction://hlinksldjump"/>
          </p:cNvPr>
          <p:cNvSpPr/>
          <p:nvPr/>
        </p:nvSpPr>
        <p:spPr>
          <a:xfrm>
            <a:off x="8066096" y="32351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5">
            <a:hlinkClick r:id="rId3" action="ppaction://hlinksldjump"/>
          </p:cNvPr>
          <p:cNvSpPr/>
          <p:nvPr/>
        </p:nvSpPr>
        <p:spPr>
          <a:xfrm>
            <a:off x="8153787" y="412758"/>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2" name="Google Shape;1482;p55"/>
          <p:cNvGrpSpPr/>
          <p:nvPr/>
        </p:nvGrpSpPr>
        <p:grpSpPr>
          <a:xfrm>
            <a:off x="719996" y="323475"/>
            <a:ext cx="807300" cy="357900"/>
            <a:chOff x="635421" y="421700"/>
            <a:chExt cx="807300" cy="357900"/>
          </a:xfrm>
        </p:grpSpPr>
        <p:sp>
          <p:nvSpPr>
            <p:cNvPr id="1483" name="Google Shape;1483;p55"/>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5"/>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5"/>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5"/>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7"/>
        <p:cNvGrpSpPr/>
        <p:nvPr/>
      </p:nvGrpSpPr>
      <p:grpSpPr>
        <a:xfrm>
          <a:off x="0" y="0"/>
          <a:ext cx="0" cy="0"/>
          <a:chOff x="0" y="0"/>
          <a:chExt cx="0" cy="0"/>
        </a:xfrm>
      </p:grpSpPr>
      <p:sp>
        <p:nvSpPr>
          <p:cNvPr id="2688" name="Google Shape;2688;p61"/>
          <p:cNvSpPr txBox="1">
            <a:spLocks noGrp="1"/>
          </p:cNvSpPr>
          <p:nvPr>
            <p:ph type="title"/>
          </p:nvPr>
        </p:nvSpPr>
        <p:spPr>
          <a:xfrm>
            <a:off x="720000" y="1564949"/>
            <a:ext cx="7704000" cy="8092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4400" dirty="0"/>
              <a:t>Thank you</a:t>
            </a:r>
            <a:endParaRPr sz="4400" dirty="0"/>
          </a:p>
        </p:txBody>
      </p:sp>
      <p:sp>
        <p:nvSpPr>
          <p:cNvPr id="2884" name="Google Shape;2884;p61"/>
          <p:cNvSpPr/>
          <p:nvPr/>
        </p:nvSpPr>
        <p:spPr>
          <a:xfrm>
            <a:off x="1644251" y="32352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1">
            <a:hlinkClick r:id="rId3" action="ppaction://hlinksldjump"/>
          </p:cNvPr>
          <p:cNvSpPr/>
          <p:nvPr/>
        </p:nvSpPr>
        <p:spPr>
          <a:xfrm>
            <a:off x="8066096" y="32351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61">
            <a:hlinkClick r:id="rId3" action="ppaction://hlinksldjump"/>
          </p:cNvPr>
          <p:cNvSpPr/>
          <p:nvPr/>
        </p:nvSpPr>
        <p:spPr>
          <a:xfrm>
            <a:off x="8153787" y="412758"/>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7" name="Google Shape;2887;p61"/>
          <p:cNvGrpSpPr/>
          <p:nvPr/>
        </p:nvGrpSpPr>
        <p:grpSpPr>
          <a:xfrm>
            <a:off x="719996" y="323475"/>
            <a:ext cx="807300" cy="357900"/>
            <a:chOff x="635421" y="421700"/>
            <a:chExt cx="807300" cy="357900"/>
          </a:xfrm>
        </p:grpSpPr>
        <p:sp>
          <p:nvSpPr>
            <p:cNvPr id="2888" name="Google Shape;2888;p61"/>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61"/>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61"/>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61"/>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6;p33">
            <a:extLst>
              <a:ext uri="{FF2B5EF4-FFF2-40B4-BE49-F238E27FC236}">
                <a16:creationId xmlns:a16="http://schemas.microsoft.com/office/drawing/2014/main" id="{625FB4EC-0648-396D-EE01-6E08E44E4F08}"/>
              </a:ext>
            </a:extLst>
          </p:cNvPr>
          <p:cNvSpPr txBox="1">
            <a:spLocks/>
          </p:cNvSpPr>
          <p:nvPr/>
        </p:nvSpPr>
        <p:spPr>
          <a:xfrm>
            <a:off x="3280221" y="2693133"/>
            <a:ext cx="2583558" cy="14785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dirty="0">
                <a:latin typeface="Calibri" panose="020F0502020204030204" pitchFamily="34" charset="0"/>
              </a:rPr>
              <a:t>19z219 – Indra Shekar G </a:t>
            </a:r>
            <a:endParaRPr lang="en-IN" dirty="0"/>
          </a:p>
          <a:p>
            <a:pPr algn="ctr"/>
            <a:r>
              <a:rPr lang="en-IN" dirty="0">
                <a:latin typeface="Calibri" panose="020F0502020204030204" pitchFamily="34" charset="0"/>
              </a:rPr>
              <a:t>19z241 – </a:t>
            </a:r>
            <a:r>
              <a:rPr lang="en-IN" dirty="0" err="1">
                <a:latin typeface="Calibri" panose="020F0502020204030204" pitchFamily="34" charset="0"/>
              </a:rPr>
              <a:t>Sanjai</a:t>
            </a:r>
            <a:r>
              <a:rPr lang="en-IN" dirty="0">
                <a:latin typeface="Calibri" panose="020F0502020204030204" pitchFamily="34" charset="0"/>
              </a:rPr>
              <a:t> M </a:t>
            </a:r>
            <a:endParaRPr lang="en-IN" dirty="0"/>
          </a:p>
          <a:p>
            <a:pPr algn="ctr"/>
            <a:r>
              <a:rPr lang="en-IN" dirty="0">
                <a:latin typeface="Calibri" panose="020F0502020204030204" pitchFamily="34" charset="0"/>
              </a:rPr>
              <a:t>19z245 – </a:t>
            </a:r>
            <a:r>
              <a:rPr lang="en-IN" dirty="0" err="1">
                <a:latin typeface="Calibri" panose="020F0502020204030204" pitchFamily="34" charset="0"/>
              </a:rPr>
              <a:t>Soumen</a:t>
            </a:r>
            <a:r>
              <a:rPr lang="en-IN" dirty="0">
                <a:latin typeface="Calibri" panose="020F0502020204030204" pitchFamily="34" charset="0"/>
              </a:rPr>
              <a:t> </a:t>
            </a:r>
            <a:r>
              <a:rPr lang="en-IN" dirty="0" err="1">
                <a:latin typeface="Calibri" panose="020F0502020204030204" pitchFamily="34" charset="0"/>
              </a:rPr>
              <a:t>Saha</a:t>
            </a:r>
            <a:r>
              <a:rPr lang="en-IN" dirty="0">
                <a:latin typeface="Calibri" panose="020F0502020204030204" pitchFamily="34" charset="0"/>
              </a:rPr>
              <a:t> </a:t>
            </a:r>
            <a:endParaRPr lang="en-IN" dirty="0"/>
          </a:p>
          <a:p>
            <a:pPr algn="ctr"/>
            <a:r>
              <a:rPr lang="en-IN" dirty="0">
                <a:latin typeface="Calibri" panose="020F0502020204030204" pitchFamily="34" charset="0"/>
              </a:rPr>
              <a:t>19z261 – </a:t>
            </a:r>
            <a:r>
              <a:rPr lang="en-IN" dirty="0" err="1">
                <a:latin typeface="Calibri" panose="020F0502020204030204" pitchFamily="34" charset="0"/>
              </a:rPr>
              <a:t>Vivekanandhan</a:t>
            </a:r>
            <a:r>
              <a:rPr lang="en-IN" dirty="0">
                <a:latin typeface="Calibri" panose="020F0502020204030204" pitchFamily="34" charset="0"/>
              </a:rPr>
              <a:t> S </a:t>
            </a:r>
            <a:endParaRPr lang="en-IN" dirty="0"/>
          </a:p>
          <a:p>
            <a:pPr algn="ctr"/>
            <a:r>
              <a:rPr lang="en-IN" dirty="0">
                <a:latin typeface="Calibri" panose="020F0502020204030204" pitchFamily="34" charset="0"/>
              </a:rPr>
              <a:t>19z263 – Manoj S </a:t>
            </a:r>
            <a:endParaRPr lang="en-IN" dirty="0"/>
          </a:p>
          <a:p>
            <a:pPr algn="ctr"/>
            <a:r>
              <a:rPr lang="en-IN" dirty="0">
                <a:latin typeface="Calibri" panose="020F0502020204030204" pitchFamily="34" charset="0"/>
              </a:rPr>
              <a:t>20z431 – Harish N R </a:t>
            </a: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35"/>
          <p:cNvSpPr txBox="1">
            <a:spLocks noGrp="1"/>
          </p:cNvSpPr>
          <p:nvPr>
            <p:ph type="title"/>
          </p:nvPr>
        </p:nvSpPr>
        <p:spPr>
          <a:xfrm>
            <a:off x="720000" y="84364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800" dirty="0"/>
              <a:t>Table of Contents</a:t>
            </a:r>
            <a:endParaRPr sz="2800" dirty="0"/>
          </a:p>
        </p:txBody>
      </p:sp>
      <p:sp>
        <p:nvSpPr>
          <p:cNvPr id="707" name="Google Shape;707;p35"/>
          <p:cNvSpPr txBox="1">
            <a:spLocks noGrp="1"/>
          </p:cNvSpPr>
          <p:nvPr>
            <p:ph type="title" idx="2"/>
          </p:nvPr>
        </p:nvSpPr>
        <p:spPr>
          <a:xfrm>
            <a:off x="1843141" y="1907155"/>
            <a:ext cx="2557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200" dirty="0"/>
              <a:t>Introduction</a:t>
            </a:r>
            <a:endParaRPr sz="2200" dirty="0"/>
          </a:p>
        </p:txBody>
      </p:sp>
      <p:sp>
        <p:nvSpPr>
          <p:cNvPr id="709" name="Google Shape;709;p35"/>
          <p:cNvSpPr txBox="1">
            <a:spLocks noGrp="1"/>
          </p:cNvSpPr>
          <p:nvPr>
            <p:ph type="title" idx="3"/>
          </p:nvPr>
        </p:nvSpPr>
        <p:spPr>
          <a:xfrm>
            <a:off x="5837023" y="1708559"/>
            <a:ext cx="2557800" cy="853342"/>
          </a:xfrm>
          <a:prstGeom prst="rect">
            <a:avLst/>
          </a:prstGeom>
        </p:spPr>
        <p:txBody>
          <a:bodyPr spcFirstLastPara="1" wrap="square" lIns="91425" tIns="91425" rIns="91425" bIns="91425" anchor="t" anchorCtr="0">
            <a:noAutofit/>
          </a:bodyPr>
          <a:lstStyle/>
          <a:p>
            <a:r>
              <a:rPr lang="en-IN" sz="2200" dirty="0"/>
              <a:t>Problem Statement </a:t>
            </a:r>
            <a:br>
              <a:rPr lang="en-IN" sz="2200" dirty="0"/>
            </a:br>
            <a:endParaRPr sz="2200" dirty="0"/>
          </a:p>
        </p:txBody>
      </p:sp>
      <p:sp>
        <p:nvSpPr>
          <p:cNvPr id="711" name="Google Shape;711;p35"/>
          <p:cNvSpPr txBox="1">
            <a:spLocks noGrp="1"/>
          </p:cNvSpPr>
          <p:nvPr>
            <p:ph type="title" idx="5"/>
          </p:nvPr>
        </p:nvSpPr>
        <p:spPr>
          <a:xfrm>
            <a:off x="1843141" y="2992483"/>
            <a:ext cx="2557800" cy="527700"/>
          </a:xfrm>
          <a:prstGeom prst="rect">
            <a:avLst/>
          </a:prstGeom>
        </p:spPr>
        <p:txBody>
          <a:bodyPr spcFirstLastPara="1" wrap="square" lIns="91425" tIns="91425" rIns="91425" bIns="91425" anchor="t" anchorCtr="0">
            <a:noAutofit/>
          </a:bodyPr>
          <a:lstStyle/>
          <a:p>
            <a:r>
              <a:rPr lang="en-US" sz="2200" dirty="0"/>
              <a:t>Features</a:t>
            </a:r>
            <a:br>
              <a:rPr lang="en-US" sz="2200" dirty="0"/>
            </a:br>
            <a:br>
              <a:rPr lang="en-US" sz="2200" dirty="0"/>
            </a:br>
            <a:endParaRPr sz="2200" dirty="0"/>
          </a:p>
        </p:txBody>
      </p:sp>
      <p:sp>
        <p:nvSpPr>
          <p:cNvPr id="713" name="Google Shape;713;p35"/>
          <p:cNvSpPr txBox="1">
            <a:spLocks noGrp="1"/>
          </p:cNvSpPr>
          <p:nvPr>
            <p:ph type="title" idx="7"/>
          </p:nvPr>
        </p:nvSpPr>
        <p:spPr>
          <a:xfrm>
            <a:off x="5837023" y="2992483"/>
            <a:ext cx="2557800" cy="527700"/>
          </a:xfrm>
          <a:prstGeom prst="rect">
            <a:avLst/>
          </a:prstGeom>
        </p:spPr>
        <p:txBody>
          <a:bodyPr spcFirstLastPara="1" wrap="square" lIns="91425" tIns="91425" rIns="91425" bIns="91425" anchor="t" anchorCtr="0">
            <a:noAutofit/>
          </a:bodyPr>
          <a:lstStyle/>
          <a:p>
            <a:r>
              <a:rPr lang="en-IN" sz="2200" dirty="0"/>
              <a:t>Stack used</a:t>
            </a:r>
            <a:br>
              <a:rPr lang="en-IN" sz="2200" dirty="0"/>
            </a:br>
            <a:endParaRPr sz="2200" dirty="0"/>
          </a:p>
        </p:txBody>
      </p:sp>
      <p:sp>
        <p:nvSpPr>
          <p:cNvPr id="715" name="Google Shape;715;p35"/>
          <p:cNvSpPr txBox="1">
            <a:spLocks noGrp="1"/>
          </p:cNvSpPr>
          <p:nvPr>
            <p:ph type="title" idx="13"/>
          </p:nvPr>
        </p:nvSpPr>
        <p:spPr>
          <a:xfrm>
            <a:off x="4890677" y="1853305"/>
            <a:ext cx="9474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02</a:t>
            </a:r>
            <a:endParaRPr/>
          </a:p>
        </p:txBody>
      </p:sp>
      <p:sp>
        <p:nvSpPr>
          <p:cNvPr id="716" name="Google Shape;716;p35"/>
          <p:cNvSpPr txBox="1">
            <a:spLocks noGrp="1"/>
          </p:cNvSpPr>
          <p:nvPr>
            <p:ph type="title" idx="14"/>
          </p:nvPr>
        </p:nvSpPr>
        <p:spPr>
          <a:xfrm>
            <a:off x="869779" y="2938633"/>
            <a:ext cx="9474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03</a:t>
            </a:r>
            <a:endParaRPr/>
          </a:p>
        </p:txBody>
      </p:sp>
      <p:sp>
        <p:nvSpPr>
          <p:cNvPr id="717" name="Google Shape;717;p35"/>
          <p:cNvSpPr txBox="1">
            <a:spLocks noGrp="1"/>
          </p:cNvSpPr>
          <p:nvPr>
            <p:ph type="title" idx="15"/>
          </p:nvPr>
        </p:nvSpPr>
        <p:spPr>
          <a:xfrm>
            <a:off x="4890677" y="2938633"/>
            <a:ext cx="9474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04</a:t>
            </a:r>
            <a:endParaRPr/>
          </a:p>
        </p:txBody>
      </p:sp>
      <p:sp>
        <p:nvSpPr>
          <p:cNvPr id="718" name="Google Shape;718;p35"/>
          <p:cNvSpPr txBox="1">
            <a:spLocks noGrp="1"/>
          </p:cNvSpPr>
          <p:nvPr>
            <p:ph type="title" idx="9"/>
          </p:nvPr>
        </p:nvSpPr>
        <p:spPr>
          <a:xfrm>
            <a:off x="869779" y="1853305"/>
            <a:ext cx="9474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01</a:t>
            </a:r>
            <a:endParaRPr/>
          </a:p>
        </p:txBody>
      </p:sp>
      <p:sp>
        <p:nvSpPr>
          <p:cNvPr id="719" name="Google Shape;719;p35"/>
          <p:cNvSpPr txBox="1">
            <a:spLocks noGrp="1"/>
          </p:cNvSpPr>
          <p:nvPr>
            <p:ph type="title" idx="16"/>
          </p:nvPr>
        </p:nvSpPr>
        <p:spPr>
          <a:xfrm>
            <a:off x="1843141" y="4077811"/>
            <a:ext cx="2557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200" dirty="0"/>
              <a:t>Timeline</a:t>
            </a:r>
            <a:endParaRPr sz="2200" dirty="0"/>
          </a:p>
        </p:txBody>
      </p:sp>
      <p:sp>
        <p:nvSpPr>
          <p:cNvPr id="723" name="Google Shape;723;p35"/>
          <p:cNvSpPr txBox="1">
            <a:spLocks noGrp="1"/>
          </p:cNvSpPr>
          <p:nvPr>
            <p:ph type="title" idx="20"/>
          </p:nvPr>
        </p:nvSpPr>
        <p:spPr>
          <a:xfrm>
            <a:off x="869779" y="4023983"/>
            <a:ext cx="9474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05</a:t>
            </a:r>
            <a:endParaRPr/>
          </a:p>
        </p:txBody>
      </p:sp>
      <p:sp>
        <p:nvSpPr>
          <p:cNvPr id="725" name="Google Shape;725;p35"/>
          <p:cNvSpPr/>
          <p:nvPr/>
        </p:nvSpPr>
        <p:spPr>
          <a:xfrm>
            <a:off x="1644251" y="332102"/>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a:hlinkClick r:id="rId3" action="ppaction://hlinksldjump"/>
          </p:cNvPr>
          <p:cNvSpPr/>
          <p:nvPr/>
        </p:nvSpPr>
        <p:spPr>
          <a:xfrm>
            <a:off x="8066096" y="332090"/>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a:hlinkClick r:id="rId3" action="ppaction://hlinksldjump"/>
          </p:cNvPr>
          <p:cNvSpPr/>
          <p:nvPr/>
        </p:nvSpPr>
        <p:spPr>
          <a:xfrm>
            <a:off x="8153787" y="421335"/>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35"/>
          <p:cNvGrpSpPr/>
          <p:nvPr/>
        </p:nvGrpSpPr>
        <p:grpSpPr>
          <a:xfrm>
            <a:off x="719996" y="332052"/>
            <a:ext cx="807300" cy="357900"/>
            <a:chOff x="635421" y="421700"/>
            <a:chExt cx="807300" cy="357900"/>
          </a:xfrm>
        </p:grpSpPr>
        <p:sp>
          <p:nvSpPr>
            <p:cNvPr id="729" name="Google Shape;729;p35"/>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37"/>
          <p:cNvSpPr txBox="1">
            <a:spLocks noGrp="1"/>
          </p:cNvSpPr>
          <p:nvPr>
            <p:ph type="title"/>
          </p:nvPr>
        </p:nvSpPr>
        <p:spPr>
          <a:xfrm>
            <a:off x="1448958" y="956239"/>
            <a:ext cx="6246000" cy="5520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800" dirty="0"/>
              <a:t>Introduction</a:t>
            </a:r>
            <a:endParaRPr sz="2800" dirty="0"/>
          </a:p>
        </p:txBody>
      </p:sp>
      <p:sp>
        <p:nvSpPr>
          <p:cNvPr id="807" name="Google Shape;807;p37"/>
          <p:cNvSpPr txBox="1">
            <a:spLocks noGrp="1"/>
          </p:cNvSpPr>
          <p:nvPr>
            <p:ph type="subTitle" idx="1"/>
          </p:nvPr>
        </p:nvSpPr>
        <p:spPr>
          <a:xfrm>
            <a:off x="1448958" y="1655055"/>
            <a:ext cx="6246000" cy="2965818"/>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IN" sz="1600" dirty="0">
                <a:latin typeface="Calibri" panose="020F0502020204030204" pitchFamily="34" charset="0"/>
                <a:cs typeface="Calibri" panose="020F0502020204030204" pitchFamily="34" charset="0"/>
              </a:rPr>
              <a:t>Software for project planning, scheduling, resource allocation, and change management is known as project management software. It enables cost control, quality management, and document management for project managers (PMs), stakeholders, and users. It may also be used as an administration system. Software for project management is also utilised for stakeholder participation and communication. Project management tools are a collection of software created to assist project teams in project planning, project tracking, and project management in order to meet project goals within a certain time frame. Additionally, it fosters productive teamwork and speeds up tasks so they may be completed within the given deadlines.</a:t>
            </a:r>
            <a:endParaRPr sz="1600" dirty="0">
              <a:latin typeface="Calibri" panose="020F0502020204030204" pitchFamily="34" charset="0"/>
              <a:cs typeface="Calibri" panose="020F0502020204030204" pitchFamily="34" charset="0"/>
            </a:endParaRPr>
          </a:p>
        </p:txBody>
      </p:sp>
      <p:sp>
        <p:nvSpPr>
          <p:cNvPr id="808" name="Google Shape;808;p37"/>
          <p:cNvSpPr/>
          <p:nvPr/>
        </p:nvSpPr>
        <p:spPr>
          <a:xfrm>
            <a:off x="1644251" y="32352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a:hlinkClick r:id="rId3" action="ppaction://hlinksldjump"/>
          </p:cNvPr>
          <p:cNvSpPr/>
          <p:nvPr/>
        </p:nvSpPr>
        <p:spPr>
          <a:xfrm>
            <a:off x="8066096" y="32351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a:hlinkClick r:id="rId3" action="ppaction://hlinksldjump"/>
          </p:cNvPr>
          <p:cNvSpPr/>
          <p:nvPr/>
        </p:nvSpPr>
        <p:spPr>
          <a:xfrm>
            <a:off x="8153787" y="412758"/>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1" name="Google Shape;811;p37"/>
          <p:cNvGrpSpPr/>
          <p:nvPr/>
        </p:nvGrpSpPr>
        <p:grpSpPr>
          <a:xfrm>
            <a:off x="719996" y="323475"/>
            <a:ext cx="807300" cy="357900"/>
            <a:chOff x="635421" y="421700"/>
            <a:chExt cx="807300" cy="357900"/>
          </a:xfrm>
        </p:grpSpPr>
        <p:sp>
          <p:nvSpPr>
            <p:cNvPr id="812" name="Google Shape;812;p37"/>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7"/>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39"/>
          <p:cNvSpPr txBox="1">
            <a:spLocks noGrp="1"/>
          </p:cNvSpPr>
          <p:nvPr>
            <p:ph type="subTitle" idx="1"/>
          </p:nvPr>
        </p:nvSpPr>
        <p:spPr>
          <a:xfrm>
            <a:off x="1214935" y="1750750"/>
            <a:ext cx="5109600" cy="2761850"/>
          </a:xfrm>
          <a:prstGeom prst="rect">
            <a:avLst/>
          </a:prstGeom>
        </p:spPr>
        <p:txBody>
          <a:bodyPr spcFirstLastPara="1" wrap="square" lIns="91425" tIns="91425" rIns="91425" bIns="91425" anchor="t" anchorCtr="0">
            <a:noAutofit/>
          </a:bodyPr>
          <a:lstStyle/>
          <a:p>
            <a:pPr marL="139700" indent="0">
              <a:buNone/>
            </a:pPr>
            <a:r>
              <a:rPr lang="en-IN" sz="1600" dirty="0">
                <a:effectLst/>
                <a:latin typeface="Calibri" panose="020F0502020204030204" pitchFamily="34" charset="0"/>
                <a:cs typeface="Calibri" panose="020F0502020204030204" pitchFamily="34" charset="0"/>
              </a:rPr>
              <a:t>Project management tools are a collection of software created to assist project teams in project planning, project tracking, and project management in order to meet project goals within a certain time frame. Additionally, it fosters productive teamwork and speeds up tasks so they may be completed within the given deadlines. We made the decision to create a web application using MERN stack to implement the functions listed above. </a:t>
            </a:r>
          </a:p>
        </p:txBody>
      </p:sp>
      <p:sp>
        <p:nvSpPr>
          <p:cNvPr id="867" name="Google Shape;867;p39"/>
          <p:cNvSpPr txBox="1">
            <a:spLocks noGrp="1"/>
          </p:cNvSpPr>
          <p:nvPr>
            <p:ph type="title"/>
          </p:nvPr>
        </p:nvSpPr>
        <p:spPr>
          <a:xfrm>
            <a:off x="1332083" y="997098"/>
            <a:ext cx="5109600" cy="60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800" dirty="0"/>
              <a:t>Problem Statement</a:t>
            </a:r>
            <a:endParaRPr sz="2800" dirty="0"/>
          </a:p>
        </p:txBody>
      </p:sp>
      <p:grpSp>
        <p:nvGrpSpPr>
          <p:cNvPr id="868" name="Google Shape;868;p39"/>
          <p:cNvGrpSpPr/>
          <p:nvPr/>
        </p:nvGrpSpPr>
        <p:grpSpPr>
          <a:xfrm>
            <a:off x="6980513" y="505678"/>
            <a:ext cx="2163496" cy="5877227"/>
            <a:chOff x="1678175" y="2738600"/>
            <a:chExt cx="587300" cy="1595425"/>
          </a:xfrm>
        </p:grpSpPr>
        <p:sp>
          <p:nvSpPr>
            <p:cNvPr id="869" name="Google Shape;869;p39"/>
            <p:cNvSpPr/>
            <p:nvPr/>
          </p:nvSpPr>
          <p:spPr>
            <a:xfrm>
              <a:off x="1803475" y="3726775"/>
              <a:ext cx="136950" cy="520025"/>
            </a:xfrm>
            <a:custGeom>
              <a:avLst/>
              <a:gdLst/>
              <a:ahLst/>
              <a:cxnLst/>
              <a:rect l="l" t="t" r="r" b="b"/>
              <a:pathLst>
                <a:path w="5478" h="20801" extrusionOk="0">
                  <a:moveTo>
                    <a:pt x="2680" y="1"/>
                  </a:moveTo>
                  <a:lnTo>
                    <a:pt x="1" y="1715"/>
                  </a:lnTo>
                  <a:lnTo>
                    <a:pt x="3359" y="20801"/>
                  </a:lnTo>
                  <a:lnTo>
                    <a:pt x="5168" y="20801"/>
                  </a:lnTo>
                  <a:cubicBezTo>
                    <a:pt x="5168" y="20801"/>
                    <a:pt x="5478" y="8954"/>
                    <a:pt x="4656" y="5477"/>
                  </a:cubicBezTo>
                  <a:cubicBezTo>
                    <a:pt x="3704" y="1429"/>
                    <a:pt x="2680" y="1"/>
                    <a:pt x="2680" y="1"/>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9"/>
            <p:cNvSpPr/>
            <p:nvPr/>
          </p:nvSpPr>
          <p:spPr>
            <a:xfrm>
              <a:off x="1752875" y="4241125"/>
              <a:ext cx="193500" cy="92900"/>
            </a:xfrm>
            <a:custGeom>
              <a:avLst/>
              <a:gdLst/>
              <a:ahLst/>
              <a:cxnLst/>
              <a:rect l="l" t="t" r="r" b="b"/>
              <a:pathLst>
                <a:path w="7740" h="3716" extrusionOk="0">
                  <a:moveTo>
                    <a:pt x="7169" y="1"/>
                  </a:moveTo>
                  <a:cubicBezTo>
                    <a:pt x="7169" y="1"/>
                    <a:pt x="7168" y="1"/>
                    <a:pt x="7168" y="1"/>
                  </a:cubicBezTo>
                  <a:lnTo>
                    <a:pt x="2906" y="2715"/>
                  </a:lnTo>
                  <a:cubicBezTo>
                    <a:pt x="2876" y="2715"/>
                    <a:pt x="2846" y="2715"/>
                    <a:pt x="2817" y="2715"/>
                  </a:cubicBezTo>
                  <a:cubicBezTo>
                    <a:pt x="292" y="2715"/>
                    <a:pt x="1" y="3715"/>
                    <a:pt x="1" y="3715"/>
                  </a:cubicBezTo>
                  <a:lnTo>
                    <a:pt x="5549" y="3715"/>
                  </a:lnTo>
                  <a:lnTo>
                    <a:pt x="7168" y="1858"/>
                  </a:lnTo>
                  <a:lnTo>
                    <a:pt x="7168" y="3715"/>
                  </a:lnTo>
                  <a:lnTo>
                    <a:pt x="7704" y="3715"/>
                  </a:lnTo>
                  <a:cubicBezTo>
                    <a:pt x="7704" y="3715"/>
                    <a:pt x="7680" y="2132"/>
                    <a:pt x="7704" y="1060"/>
                  </a:cubicBezTo>
                  <a:cubicBezTo>
                    <a:pt x="7739" y="12"/>
                    <a:pt x="7193" y="1"/>
                    <a:pt x="7169"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a:off x="1820150" y="4185775"/>
              <a:ext cx="111950" cy="123850"/>
            </a:xfrm>
            <a:custGeom>
              <a:avLst/>
              <a:gdLst/>
              <a:ahLst/>
              <a:cxnLst/>
              <a:rect l="l" t="t" r="r" b="b"/>
              <a:pathLst>
                <a:path w="4478" h="4954" extrusionOk="0">
                  <a:moveTo>
                    <a:pt x="2322" y="0"/>
                  </a:moveTo>
                  <a:lnTo>
                    <a:pt x="2656" y="2203"/>
                  </a:lnTo>
                  <a:lnTo>
                    <a:pt x="1" y="4953"/>
                  </a:lnTo>
                  <a:lnTo>
                    <a:pt x="1227" y="4953"/>
                  </a:lnTo>
                  <a:cubicBezTo>
                    <a:pt x="1787" y="4953"/>
                    <a:pt x="2334" y="4739"/>
                    <a:pt x="2763" y="4358"/>
                  </a:cubicBezTo>
                  <a:cubicBezTo>
                    <a:pt x="3323" y="3834"/>
                    <a:pt x="4096" y="3048"/>
                    <a:pt x="4477" y="2215"/>
                  </a:cubicBezTo>
                  <a:lnTo>
                    <a:pt x="4477" y="833"/>
                  </a:lnTo>
                  <a:lnTo>
                    <a:pt x="2322" y="0"/>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1960050" y="3727375"/>
              <a:ext cx="136950" cy="519725"/>
            </a:xfrm>
            <a:custGeom>
              <a:avLst/>
              <a:gdLst/>
              <a:ahLst/>
              <a:cxnLst/>
              <a:rect l="l" t="t" r="r" b="b"/>
              <a:pathLst>
                <a:path w="5478" h="20789" extrusionOk="0">
                  <a:moveTo>
                    <a:pt x="2680" y="0"/>
                  </a:moveTo>
                  <a:lnTo>
                    <a:pt x="1" y="1703"/>
                  </a:lnTo>
                  <a:lnTo>
                    <a:pt x="3394" y="20789"/>
                  </a:lnTo>
                  <a:lnTo>
                    <a:pt x="5168" y="20789"/>
                  </a:lnTo>
                  <a:cubicBezTo>
                    <a:pt x="5168" y="20789"/>
                    <a:pt x="5478" y="8942"/>
                    <a:pt x="4656" y="5477"/>
                  </a:cubicBezTo>
                  <a:cubicBezTo>
                    <a:pt x="3704" y="1429"/>
                    <a:pt x="2680" y="0"/>
                    <a:pt x="2680"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1910350" y="4241125"/>
              <a:ext cx="193475" cy="92900"/>
            </a:xfrm>
            <a:custGeom>
              <a:avLst/>
              <a:gdLst/>
              <a:ahLst/>
              <a:cxnLst/>
              <a:rect l="l" t="t" r="r" b="b"/>
              <a:pathLst>
                <a:path w="7739" h="3716" extrusionOk="0">
                  <a:moveTo>
                    <a:pt x="7169" y="1"/>
                  </a:moveTo>
                  <a:cubicBezTo>
                    <a:pt x="7168" y="1"/>
                    <a:pt x="7168" y="1"/>
                    <a:pt x="7168" y="1"/>
                  </a:cubicBezTo>
                  <a:lnTo>
                    <a:pt x="2894" y="2715"/>
                  </a:lnTo>
                  <a:cubicBezTo>
                    <a:pt x="2864" y="2715"/>
                    <a:pt x="2834" y="2715"/>
                    <a:pt x="2805" y="2715"/>
                  </a:cubicBezTo>
                  <a:cubicBezTo>
                    <a:pt x="291" y="2715"/>
                    <a:pt x="0" y="3715"/>
                    <a:pt x="0" y="3715"/>
                  </a:cubicBezTo>
                  <a:lnTo>
                    <a:pt x="5549" y="3715"/>
                  </a:lnTo>
                  <a:lnTo>
                    <a:pt x="7168" y="1858"/>
                  </a:lnTo>
                  <a:lnTo>
                    <a:pt x="7168" y="3715"/>
                  </a:lnTo>
                  <a:lnTo>
                    <a:pt x="7704" y="3715"/>
                  </a:lnTo>
                  <a:cubicBezTo>
                    <a:pt x="7704" y="3715"/>
                    <a:pt x="7680" y="2132"/>
                    <a:pt x="7704" y="1060"/>
                  </a:cubicBezTo>
                  <a:cubicBezTo>
                    <a:pt x="7739" y="12"/>
                    <a:pt x="7192" y="1"/>
                    <a:pt x="7169"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9"/>
            <p:cNvSpPr/>
            <p:nvPr/>
          </p:nvSpPr>
          <p:spPr>
            <a:xfrm>
              <a:off x="1977625" y="4185775"/>
              <a:ext cx="111925" cy="123850"/>
            </a:xfrm>
            <a:custGeom>
              <a:avLst/>
              <a:gdLst/>
              <a:ahLst/>
              <a:cxnLst/>
              <a:rect l="l" t="t" r="r" b="b"/>
              <a:pathLst>
                <a:path w="4477" h="4954" extrusionOk="0">
                  <a:moveTo>
                    <a:pt x="2322" y="0"/>
                  </a:moveTo>
                  <a:lnTo>
                    <a:pt x="2643" y="2203"/>
                  </a:lnTo>
                  <a:lnTo>
                    <a:pt x="0" y="4953"/>
                  </a:lnTo>
                  <a:lnTo>
                    <a:pt x="1215" y="4953"/>
                  </a:lnTo>
                  <a:cubicBezTo>
                    <a:pt x="1786" y="4953"/>
                    <a:pt x="2334" y="4739"/>
                    <a:pt x="2762" y="4358"/>
                  </a:cubicBezTo>
                  <a:cubicBezTo>
                    <a:pt x="3322" y="3846"/>
                    <a:pt x="4096" y="3048"/>
                    <a:pt x="4477" y="2215"/>
                  </a:cubicBezTo>
                  <a:lnTo>
                    <a:pt x="4477" y="833"/>
                  </a:lnTo>
                  <a:lnTo>
                    <a:pt x="2322" y="0"/>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9"/>
            <p:cNvSpPr/>
            <p:nvPr/>
          </p:nvSpPr>
          <p:spPr>
            <a:xfrm>
              <a:off x="1782350" y="3313925"/>
              <a:ext cx="316150" cy="456050"/>
            </a:xfrm>
            <a:custGeom>
              <a:avLst/>
              <a:gdLst/>
              <a:ahLst/>
              <a:cxnLst/>
              <a:rect l="l" t="t" r="r" b="b"/>
              <a:pathLst>
                <a:path w="12646" h="18242" extrusionOk="0">
                  <a:moveTo>
                    <a:pt x="858" y="1"/>
                  </a:moveTo>
                  <a:lnTo>
                    <a:pt x="1" y="18229"/>
                  </a:lnTo>
                  <a:lnTo>
                    <a:pt x="12645" y="18241"/>
                  </a:lnTo>
                  <a:cubicBezTo>
                    <a:pt x="12645" y="18241"/>
                    <a:pt x="12109" y="4942"/>
                    <a:pt x="8787" y="1"/>
                  </a:cubicBezTo>
                  <a:close/>
                </a:path>
              </a:pathLst>
            </a:custGeom>
            <a:solidFill>
              <a:srgbClr val="2D6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1690075" y="3700875"/>
              <a:ext cx="45575" cy="53125"/>
            </a:xfrm>
            <a:custGeom>
              <a:avLst/>
              <a:gdLst/>
              <a:ahLst/>
              <a:cxnLst/>
              <a:rect l="l" t="t" r="r" b="b"/>
              <a:pathLst>
                <a:path w="1823" h="2125" extrusionOk="0">
                  <a:moveTo>
                    <a:pt x="1822" y="1"/>
                  </a:moveTo>
                  <a:lnTo>
                    <a:pt x="596" y="715"/>
                  </a:lnTo>
                  <a:lnTo>
                    <a:pt x="60" y="1739"/>
                  </a:lnTo>
                  <a:cubicBezTo>
                    <a:pt x="1" y="1858"/>
                    <a:pt x="36" y="2013"/>
                    <a:pt x="155" y="2084"/>
                  </a:cubicBezTo>
                  <a:cubicBezTo>
                    <a:pt x="200" y="2111"/>
                    <a:pt x="250" y="2125"/>
                    <a:pt x="298" y="2125"/>
                  </a:cubicBezTo>
                  <a:cubicBezTo>
                    <a:pt x="379" y="2125"/>
                    <a:pt x="456" y="2087"/>
                    <a:pt x="501" y="2013"/>
                  </a:cubicBezTo>
                  <a:lnTo>
                    <a:pt x="1822" y="1"/>
                  </a:ln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1678175" y="3611475"/>
              <a:ext cx="108975" cy="135125"/>
            </a:xfrm>
            <a:custGeom>
              <a:avLst/>
              <a:gdLst/>
              <a:ahLst/>
              <a:cxnLst/>
              <a:rect l="l" t="t" r="r" b="b"/>
              <a:pathLst>
                <a:path w="4359" h="5405" extrusionOk="0">
                  <a:moveTo>
                    <a:pt x="3567" y="0"/>
                  </a:moveTo>
                  <a:cubicBezTo>
                    <a:pt x="3314" y="0"/>
                    <a:pt x="3098" y="159"/>
                    <a:pt x="3001" y="386"/>
                  </a:cubicBezTo>
                  <a:cubicBezTo>
                    <a:pt x="2691" y="1100"/>
                    <a:pt x="2060" y="2231"/>
                    <a:pt x="2060" y="2231"/>
                  </a:cubicBezTo>
                  <a:lnTo>
                    <a:pt x="60" y="5053"/>
                  </a:lnTo>
                  <a:cubicBezTo>
                    <a:pt x="0" y="5125"/>
                    <a:pt x="0" y="5232"/>
                    <a:pt x="60" y="5303"/>
                  </a:cubicBezTo>
                  <a:cubicBezTo>
                    <a:pt x="101" y="5372"/>
                    <a:pt x="165" y="5405"/>
                    <a:pt x="233" y="5405"/>
                  </a:cubicBezTo>
                  <a:cubicBezTo>
                    <a:pt x="284" y="5405"/>
                    <a:pt x="336" y="5386"/>
                    <a:pt x="381" y="5351"/>
                  </a:cubicBezTo>
                  <a:lnTo>
                    <a:pt x="2656" y="3458"/>
                  </a:lnTo>
                  <a:lnTo>
                    <a:pt x="2656" y="3458"/>
                  </a:lnTo>
                  <a:cubicBezTo>
                    <a:pt x="2417" y="3946"/>
                    <a:pt x="2334" y="4422"/>
                    <a:pt x="2286" y="4708"/>
                  </a:cubicBezTo>
                  <a:cubicBezTo>
                    <a:pt x="2263" y="4851"/>
                    <a:pt x="2358" y="4982"/>
                    <a:pt x="2513" y="5017"/>
                  </a:cubicBezTo>
                  <a:cubicBezTo>
                    <a:pt x="2522" y="5018"/>
                    <a:pt x="2532" y="5019"/>
                    <a:pt x="2541" y="5019"/>
                  </a:cubicBezTo>
                  <a:cubicBezTo>
                    <a:pt x="2662" y="5019"/>
                    <a:pt x="2778" y="4948"/>
                    <a:pt x="2822" y="4827"/>
                  </a:cubicBezTo>
                  <a:cubicBezTo>
                    <a:pt x="2917" y="4577"/>
                    <a:pt x="3120" y="4124"/>
                    <a:pt x="3596" y="3529"/>
                  </a:cubicBezTo>
                  <a:cubicBezTo>
                    <a:pt x="4358" y="2577"/>
                    <a:pt x="4191" y="1327"/>
                    <a:pt x="4191" y="1327"/>
                  </a:cubicBezTo>
                  <a:lnTo>
                    <a:pt x="4251" y="731"/>
                  </a:lnTo>
                  <a:cubicBezTo>
                    <a:pt x="4299" y="362"/>
                    <a:pt x="4013" y="29"/>
                    <a:pt x="3644" y="5"/>
                  </a:cubicBezTo>
                  <a:cubicBezTo>
                    <a:pt x="3618" y="2"/>
                    <a:pt x="3592" y="0"/>
                    <a:pt x="3567"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1753475" y="3451450"/>
              <a:ext cx="62250" cy="179500"/>
            </a:xfrm>
            <a:custGeom>
              <a:avLst/>
              <a:gdLst/>
              <a:ahLst/>
              <a:cxnLst/>
              <a:rect l="l" t="t" r="r" b="b"/>
              <a:pathLst>
                <a:path w="2490" h="7180" extrusionOk="0">
                  <a:moveTo>
                    <a:pt x="513" y="0"/>
                  </a:moveTo>
                  <a:lnTo>
                    <a:pt x="1" y="6882"/>
                  </a:lnTo>
                  <a:lnTo>
                    <a:pt x="1227" y="7180"/>
                  </a:lnTo>
                  <a:lnTo>
                    <a:pt x="2489" y="917"/>
                  </a:lnTo>
                  <a:lnTo>
                    <a:pt x="513" y="0"/>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a:off x="1755275" y="3040375"/>
              <a:ext cx="78600" cy="517950"/>
            </a:xfrm>
            <a:custGeom>
              <a:avLst/>
              <a:gdLst/>
              <a:ahLst/>
              <a:cxnLst/>
              <a:rect l="l" t="t" r="r" b="b"/>
              <a:pathLst>
                <a:path w="3144" h="20718" extrusionOk="0">
                  <a:moveTo>
                    <a:pt x="3143" y="1"/>
                  </a:moveTo>
                  <a:lnTo>
                    <a:pt x="3143" y="1"/>
                  </a:lnTo>
                  <a:cubicBezTo>
                    <a:pt x="3143" y="1"/>
                    <a:pt x="679" y="882"/>
                    <a:pt x="465" y="6049"/>
                  </a:cubicBezTo>
                  <a:cubicBezTo>
                    <a:pt x="250" y="11193"/>
                    <a:pt x="0" y="20718"/>
                    <a:pt x="0" y="20718"/>
                  </a:cubicBezTo>
                  <a:lnTo>
                    <a:pt x="1941" y="20718"/>
                  </a:lnTo>
                  <a:lnTo>
                    <a:pt x="31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1827000" y="3020750"/>
              <a:ext cx="152125" cy="293200"/>
            </a:xfrm>
            <a:custGeom>
              <a:avLst/>
              <a:gdLst/>
              <a:ahLst/>
              <a:cxnLst/>
              <a:rect l="l" t="t" r="r" b="b"/>
              <a:pathLst>
                <a:path w="6085" h="11728" extrusionOk="0">
                  <a:moveTo>
                    <a:pt x="5025" y="0"/>
                  </a:moveTo>
                  <a:lnTo>
                    <a:pt x="2263" y="60"/>
                  </a:lnTo>
                  <a:cubicBezTo>
                    <a:pt x="2263" y="60"/>
                    <a:pt x="132" y="619"/>
                    <a:pt x="1" y="4251"/>
                  </a:cubicBezTo>
                  <a:lnTo>
                    <a:pt x="1" y="11728"/>
                  </a:lnTo>
                  <a:lnTo>
                    <a:pt x="6085" y="11728"/>
                  </a:lnTo>
                  <a:lnTo>
                    <a:pt x="5025" y="0"/>
                  </a:lnTo>
                  <a:close/>
                </a:path>
              </a:pathLst>
            </a:custGeom>
            <a:solidFill>
              <a:srgbClr val="2D6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1880875" y="3020750"/>
              <a:ext cx="71750" cy="47650"/>
            </a:xfrm>
            <a:custGeom>
              <a:avLst/>
              <a:gdLst/>
              <a:ahLst/>
              <a:cxnLst/>
              <a:rect l="l" t="t" r="r" b="b"/>
              <a:pathLst>
                <a:path w="2870" h="1906" extrusionOk="0">
                  <a:moveTo>
                    <a:pt x="2870" y="0"/>
                  </a:moveTo>
                  <a:lnTo>
                    <a:pt x="108" y="60"/>
                  </a:lnTo>
                  <a:lnTo>
                    <a:pt x="1" y="1905"/>
                  </a:lnTo>
                  <a:lnTo>
                    <a:pt x="2870" y="0"/>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1908275" y="3020750"/>
              <a:ext cx="194375" cy="628675"/>
            </a:xfrm>
            <a:custGeom>
              <a:avLst/>
              <a:gdLst/>
              <a:ahLst/>
              <a:cxnLst/>
              <a:rect l="l" t="t" r="r" b="b"/>
              <a:pathLst>
                <a:path w="7775" h="25147" extrusionOk="0">
                  <a:moveTo>
                    <a:pt x="1774" y="0"/>
                  </a:moveTo>
                  <a:cubicBezTo>
                    <a:pt x="1" y="5844"/>
                    <a:pt x="1511" y="24836"/>
                    <a:pt x="1512" y="24836"/>
                  </a:cubicBezTo>
                  <a:cubicBezTo>
                    <a:pt x="1512" y="24836"/>
                    <a:pt x="1512" y="24836"/>
                    <a:pt x="1512" y="24836"/>
                  </a:cubicBezTo>
                  <a:lnTo>
                    <a:pt x="7775" y="25146"/>
                  </a:lnTo>
                  <a:cubicBezTo>
                    <a:pt x="7477" y="16085"/>
                    <a:pt x="3477" y="10382"/>
                    <a:pt x="3477" y="10382"/>
                  </a:cubicBezTo>
                  <a:lnTo>
                    <a:pt x="5286" y="1500"/>
                  </a:lnTo>
                  <a:cubicBezTo>
                    <a:pt x="5298" y="1393"/>
                    <a:pt x="5239" y="1310"/>
                    <a:pt x="5167" y="1250"/>
                  </a:cubicBezTo>
                  <a:cubicBezTo>
                    <a:pt x="3572" y="60"/>
                    <a:pt x="1774" y="0"/>
                    <a:pt x="17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1931475" y="3021325"/>
              <a:ext cx="55700" cy="242625"/>
            </a:xfrm>
            <a:custGeom>
              <a:avLst/>
              <a:gdLst/>
              <a:ahLst/>
              <a:cxnLst/>
              <a:rect l="l" t="t" r="r" b="b"/>
              <a:pathLst>
                <a:path w="2228" h="9705" extrusionOk="0">
                  <a:moveTo>
                    <a:pt x="953" y="1"/>
                  </a:moveTo>
                  <a:lnTo>
                    <a:pt x="858" y="84"/>
                  </a:lnTo>
                  <a:lnTo>
                    <a:pt x="2072" y="1406"/>
                  </a:lnTo>
                  <a:lnTo>
                    <a:pt x="775" y="2537"/>
                  </a:lnTo>
                  <a:lnTo>
                    <a:pt x="1846" y="3656"/>
                  </a:lnTo>
                  <a:lnTo>
                    <a:pt x="1" y="9669"/>
                  </a:lnTo>
                  <a:lnTo>
                    <a:pt x="108" y="9704"/>
                  </a:lnTo>
                  <a:lnTo>
                    <a:pt x="1965" y="3620"/>
                  </a:lnTo>
                  <a:lnTo>
                    <a:pt x="941" y="2549"/>
                  </a:lnTo>
                  <a:lnTo>
                    <a:pt x="2227" y="1418"/>
                  </a:lnTo>
                  <a:lnTo>
                    <a:pt x="953" y="1"/>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9"/>
            <p:cNvSpPr/>
            <p:nvPr/>
          </p:nvSpPr>
          <p:spPr>
            <a:xfrm>
              <a:off x="1784425" y="3022225"/>
              <a:ext cx="99150" cy="627200"/>
            </a:xfrm>
            <a:custGeom>
              <a:avLst/>
              <a:gdLst/>
              <a:ahLst/>
              <a:cxnLst/>
              <a:rect l="l" t="t" r="r" b="b"/>
              <a:pathLst>
                <a:path w="3966" h="25088" extrusionOk="0">
                  <a:moveTo>
                    <a:pt x="3966" y="1"/>
                  </a:moveTo>
                  <a:lnTo>
                    <a:pt x="3966" y="1"/>
                  </a:lnTo>
                  <a:cubicBezTo>
                    <a:pt x="2870" y="203"/>
                    <a:pt x="2275" y="501"/>
                    <a:pt x="1596" y="953"/>
                  </a:cubicBezTo>
                  <a:cubicBezTo>
                    <a:pt x="787" y="1501"/>
                    <a:pt x="275" y="2394"/>
                    <a:pt x="334" y="3382"/>
                  </a:cubicBezTo>
                  <a:lnTo>
                    <a:pt x="834" y="10014"/>
                  </a:lnTo>
                  <a:lnTo>
                    <a:pt x="1" y="25087"/>
                  </a:lnTo>
                  <a:lnTo>
                    <a:pt x="2787" y="25087"/>
                  </a:lnTo>
                  <a:cubicBezTo>
                    <a:pt x="2787" y="25087"/>
                    <a:pt x="2775" y="8180"/>
                    <a:pt x="2489" y="4704"/>
                  </a:cubicBezTo>
                  <a:cubicBezTo>
                    <a:pt x="2204" y="1215"/>
                    <a:pt x="3966" y="1"/>
                    <a:pt x="3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p:nvPr/>
          </p:nvSpPr>
          <p:spPr>
            <a:xfrm>
              <a:off x="1787700" y="3139800"/>
              <a:ext cx="19375" cy="418225"/>
            </a:xfrm>
            <a:custGeom>
              <a:avLst/>
              <a:gdLst/>
              <a:ahLst/>
              <a:cxnLst/>
              <a:rect l="l" t="t" r="r" b="b"/>
              <a:pathLst>
                <a:path w="775" h="16729" extrusionOk="0">
                  <a:moveTo>
                    <a:pt x="239" y="1"/>
                  </a:moveTo>
                  <a:lnTo>
                    <a:pt x="680" y="5311"/>
                  </a:lnTo>
                  <a:lnTo>
                    <a:pt x="1" y="16729"/>
                  </a:lnTo>
                  <a:lnTo>
                    <a:pt x="108" y="16729"/>
                  </a:lnTo>
                  <a:lnTo>
                    <a:pt x="775" y="5299"/>
                  </a:lnTo>
                  <a:lnTo>
                    <a:pt x="358" y="1"/>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1816575" y="3021925"/>
              <a:ext cx="63425" cy="239050"/>
            </a:xfrm>
            <a:custGeom>
              <a:avLst/>
              <a:gdLst/>
              <a:ahLst/>
              <a:cxnLst/>
              <a:rect l="l" t="t" r="r" b="b"/>
              <a:pathLst>
                <a:path w="2537" h="9562" extrusionOk="0">
                  <a:moveTo>
                    <a:pt x="2477" y="1"/>
                  </a:moveTo>
                  <a:lnTo>
                    <a:pt x="215" y="1656"/>
                  </a:lnTo>
                  <a:lnTo>
                    <a:pt x="632" y="2358"/>
                  </a:lnTo>
                  <a:lnTo>
                    <a:pt x="1" y="3251"/>
                  </a:lnTo>
                  <a:lnTo>
                    <a:pt x="1251" y="9561"/>
                  </a:lnTo>
                  <a:lnTo>
                    <a:pt x="1346" y="9549"/>
                  </a:lnTo>
                  <a:lnTo>
                    <a:pt x="120" y="3287"/>
                  </a:lnTo>
                  <a:lnTo>
                    <a:pt x="775" y="2358"/>
                  </a:lnTo>
                  <a:lnTo>
                    <a:pt x="370" y="1691"/>
                  </a:lnTo>
                  <a:lnTo>
                    <a:pt x="2537" y="84"/>
                  </a:lnTo>
                  <a:lnTo>
                    <a:pt x="2477" y="1"/>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9"/>
            <p:cNvSpPr/>
            <p:nvPr/>
          </p:nvSpPr>
          <p:spPr>
            <a:xfrm>
              <a:off x="2013325" y="3037400"/>
              <a:ext cx="234300" cy="272675"/>
            </a:xfrm>
            <a:custGeom>
              <a:avLst/>
              <a:gdLst/>
              <a:ahLst/>
              <a:cxnLst/>
              <a:rect l="l" t="t" r="r" b="b"/>
              <a:pathLst>
                <a:path w="9372" h="10907" extrusionOk="0">
                  <a:moveTo>
                    <a:pt x="1" y="1"/>
                  </a:moveTo>
                  <a:lnTo>
                    <a:pt x="1" y="4882"/>
                  </a:lnTo>
                  <a:lnTo>
                    <a:pt x="6549" y="10907"/>
                  </a:lnTo>
                  <a:lnTo>
                    <a:pt x="9371" y="8585"/>
                  </a:lnTo>
                  <a:cubicBezTo>
                    <a:pt x="2823" y="287"/>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a:off x="2018400" y="3140400"/>
              <a:ext cx="6875" cy="26225"/>
            </a:xfrm>
            <a:custGeom>
              <a:avLst/>
              <a:gdLst/>
              <a:ahLst/>
              <a:cxnLst/>
              <a:rect l="l" t="t" r="r" b="b"/>
              <a:pathLst>
                <a:path w="275" h="1049" extrusionOk="0">
                  <a:moveTo>
                    <a:pt x="167" y="0"/>
                  </a:moveTo>
                  <a:lnTo>
                    <a:pt x="0" y="1036"/>
                  </a:lnTo>
                  <a:lnTo>
                    <a:pt x="107" y="1048"/>
                  </a:lnTo>
                  <a:lnTo>
                    <a:pt x="274" y="36"/>
                  </a:lnTo>
                  <a:lnTo>
                    <a:pt x="167" y="0"/>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9"/>
            <p:cNvSpPr/>
            <p:nvPr/>
          </p:nvSpPr>
          <p:spPr>
            <a:xfrm>
              <a:off x="1938925" y="3279525"/>
              <a:ext cx="136950" cy="99825"/>
            </a:xfrm>
            <a:custGeom>
              <a:avLst/>
              <a:gdLst/>
              <a:ahLst/>
              <a:cxnLst/>
              <a:rect l="l" t="t" r="r" b="b"/>
              <a:pathLst>
                <a:path w="5478" h="3993" extrusionOk="0">
                  <a:moveTo>
                    <a:pt x="2474" y="1"/>
                  </a:moveTo>
                  <a:cubicBezTo>
                    <a:pt x="2411" y="1"/>
                    <a:pt x="2347" y="18"/>
                    <a:pt x="2286" y="55"/>
                  </a:cubicBezTo>
                  <a:cubicBezTo>
                    <a:pt x="2155" y="138"/>
                    <a:pt x="2084" y="305"/>
                    <a:pt x="2132" y="472"/>
                  </a:cubicBezTo>
                  <a:lnTo>
                    <a:pt x="2251" y="912"/>
                  </a:lnTo>
                  <a:lnTo>
                    <a:pt x="262" y="1579"/>
                  </a:lnTo>
                  <a:cubicBezTo>
                    <a:pt x="107" y="1639"/>
                    <a:pt x="0" y="1805"/>
                    <a:pt x="12" y="1936"/>
                  </a:cubicBezTo>
                  <a:cubicBezTo>
                    <a:pt x="23" y="2125"/>
                    <a:pt x="181" y="2240"/>
                    <a:pt x="333" y="2240"/>
                  </a:cubicBezTo>
                  <a:cubicBezTo>
                    <a:pt x="353" y="2240"/>
                    <a:pt x="374" y="2238"/>
                    <a:pt x="393" y="2234"/>
                  </a:cubicBezTo>
                  <a:lnTo>
                    <a:pt x="798" y="2210"/>
                  </a:lnTo>
                  <a:lnTo>
                    <a:pt x="453" y="2329"/>
                  </a:lnTo>
                  <a:cubicBezTo>
                    <a:pt x="310" y="2389"/>
                    <a:pt x="203" y="2532"/>
                    <a:pt x="238" y="2698"/>
                  </a:cubicBezTo>
                  <a:cubicBezTo>
                    <a:pt x="268" y="2858"/>
                    <a:pt x="391" y="2960"/>
                    <a:pt x="535" y="2960"/>
                  </a:cubicBezTo>
                  <a:cubicBezTo>
                    <a:pt x="563" y="2960"/>
                    <a:pt x="591" y="2956"/>
                    <a:pt x="619" y="2948"/>
                  </a:cubicBezTo>
                  <a:lnTo>
                    <a:pt x="858" y="2889"/>
                  </a:lnTo>
                  <a:lnTo>
                    <a:pt x="858" y="2889"/>
                  </a:lnTo>
                  <a:cubicBezTo>
                    <a:pt x="667" y="2984"/>
                    <a:pt x="560" y="3151"/>
                    <a:pt x="608" y="3294"/>
                  </a:cubicBezTo>
                  <a:cubicBezTo>
                    <a:pt x="648" y="3426"/>
                    <a:pt x="759" y="3515"/>
                    <a:pt x="895" y="3515"/>
                  </a:cubicBezTo>
                  <a:cubicBezTo>
                    <a:pt x="918" y="3515"/>
                    <a:pt x="941" y="3513"/>
                    <a:pt x="965" y="3508"/>
                  </a:cubicBezTo>
                  <a:lnTo>
                    <a:pt x="1253" y="3408"/>
                  </a:lnTo>
                  <a:lnTo>
                    <a:pt x="1253" y="3408"/>
                  </a:lnTo>
                  <a:cubicBezTo>
                    <a:pt x="953" y="3516"/>
                    <a:pt x="953" y="3689"/>
                    <a:pt x="977" y="3782"/>
                  </a:cubicBezTo>
                  <a:cubicBezTo>
                    <a:pt x="1017" y="3913"/>
                    <a:pt x="1134" y="3992"/>
                    <a:pt x="1255" y="3992"/>
                  </a:cubicBezTo>
                  <a:cubicBezTo>
                    <a:pt x="1277" y="3992"/>
                    <a:pt x="1300" y="3990"/>
                    <a:pt x="1322" y="3984"/>
                  </a:cubicBezTo>
                  <a:cubicBezTo>
                    <a:pt x="1322" y="3984"/>
                    <a:pt x="2846" y="3710"/>
                    <a:pt x="2882" y="3698"/>
                  </a:cubicBezTo>
                  <a:cubicBezTo>
                    <a:pt x="3001" y="3777"/>
                    <a:pt x="3215" y="3825"/>
                    <a:pt x="3491" y="3825"/>
                  </a:cubicBezTo>
                  <a:cubicBezTo>
                    <a:pt x="4009" y="3825"/>
                    <a:pt x="4746" y="3653"/>
                    <a:pt x="5477" y="3186"/>
                  </a:cubicBezTo>
                  <a:lnTo>
                    <a:pt x="4298" y="1853"/>
                  </a:lnTo>
                  <a:lnTo>
                    <a:pt x="2739" y="115"/>
                  </a:lnTo>
                  <a:cubicBezTo>
                    <a:pt x="2666" y="42"/>
                    <a:pt x="2572" y="1"/>
                    <a:pt x="2474" y="1"/>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9"/>
            <p:cNvSpPr/>
            <p:nvPr/>
          </p:nvSpPr>
          <p:spPr>
            <a:xfrm>
              <a:off x="2043400" y="3295175"/>
              <a:ext cx="103600" cy="75025"/>
            </a:xfrm>
            <a:custGeom>
              <a:avLst/>
              <a:gdLst/>
              <a:ahLst/>
              <a:cxnLst/>
              <a:rect l="l" t="t" r="r" b="b"/>
              <a:pathLst>
                <a:path w="4144" h="3001" extrusionOk="0">
                  <a:moveTo>
                    <a:pt x="3382" y="1"/>
                  </a:moveTo>
                  <a:lnTo>
                    <a:pt x="119" y="1239"/>
                  </a:lnTo>
                  <a:lnTo>
                    <a:pt x="0" y="3001"/>
                  </a:lnTo>
                  <a:lnTo>
                    <a:pt x="4144" y="1953"/>
                  </a:lnTo>
                  <a:lnTo>
                    <a:pt x="3382"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2060950" y="3236100"/>
              <a:ext cx="204525" cy="129050"/>
            </a:xfrm>
            <a:custGeom>
              <a:avLst/>
              <a:gdLst/>
              <a:ahLst/>
              <a:cxnLst/>
              <a:rect l="l" t="t" r="r" b="b"/>
              <a:pathLst>
                <a:path w="8181" h="5162" extrusionOk="0">
                  <a:moveTo>
                    <a:pt x="6088" y="0"/>
                  </a:moveTo>
                  <a:cubicBezTo>
                    <a:pt x="5817" y="0"/>
                    <a:pt x="5543" y="63"/>
                    <a:pt x="5287" y="197"/>
                  </a:cubicBezTo>
                  <a:lnTo>
                    <a:pt x="1" y="2637"/>
                  </a:lnTo>
                  <a:lnTo>
                    <a:pt x="1513" y="5162"/>
                  </a:lnTo>
                  <a:lnTo>
                    <a:pt x="6668" y="3495"/>
                  </a:lnTo>
                  <a:cubicBezTo>
                    <a:pt x="7692" y="3138"/>
                    <a:pt x="8180" y="1947"/>
                    <a:pt x="7680" y="982"/>
                  </a:cubicBezTo>
                  <a:cubicBezTo>
                    <a:pt x="7361" y="361"/>
                    <a:pt x="6734" y="0"/>
                    <a:pt x="6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2131500" y="3239525"/>
              <a:ext cx="61950" cy="30975"/>
            </a:xfrm>
            <a:custGeom>
              <a:avLst/>
              <a:gdLst/>
              <a:ahLst/>
              <a:cxnLst/>
              <a:rect l="l" t="t" r="r" b="b"/>
              <a:pathLst>
                <a:path w="2478" h="1239" extrusionOk="0">
                  <a:moveTo>
                    <a:pt x="2430" y="0"/>
                  </a:moveTo>
                  <a:lnTo>
                    <a:pt x="1" y="1131"/>
                  </a:lnTo>
                  <a:lnTo>
                    <a:pt x="48" y="1238"/>
                  </a:lnTo>
                  <a:lnTo>
                    <a:pt x="2477" y="107"/>
                  </a:lnTo>
                  <a:lnTo>
                    <a:pt x="2430" y="0"/>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1779075" y="2738600"/>
              <a:ext cx="275950" cy="223200"/>
            </a:xfrm>
            <a:custGeom>
              <a:avLst/>
              <a:gdLst/>
              <a:ahLst/>
              <a:cxnLst/>
              <a:rect l="l" t="t" r="r" b="b"/>
              <a:pathLst>
                <a:path w="11038" h="8928" extrusionOk="0">
                  <a:moveTo>
                    <a:pt x="5624" y="0"/>
                  </a:moveTo>
                  <a:cubicBezTo>
                    <a:pt x="5068" y="0"/>
                    <a:pt x="4550" y="123"/>
                    <a:pt x="4180" y="416"/>
                  </a:cubicBezTo>
                  <a:cubicBezTo>
                    <a:pt x="4180" y="416"/>
                    <a:pt x="1822" y="535"/>
                    <a:pt x="1596" y="3118"/>
                  </a:cubicBezTo>
                  <a:cubicBezTo>
                    <a:pt x="1525" y="4011"/>
                    <a:pt x="1215" y="4857"/>
                    <a:pt x="763" y="5654"/>
                  </a:cubicBezTo>
                  <a:cubicBezTo>
                    <a:pt x="1" y="7000"/>
                    <a:pt x="870" y="8667"/>
                    <a:pt x="2406" y="8798"/>
                  </a:cubicBezTo>
                  <a:cubicBezTo>
                    <a:pt x="3263" y="8875"/>
                    <a:pt x="4230" y="8928"/>
                    <a:pt x="5260" y="8928"/>
                  </a:cubicBezTo>
                  <a:cubicBezTo>
                    <a:pt x="6605" y="8928"/>
                    <a:pt x="8058" y="8838"/>
                    <a:pt x="9514" y="8595"/>
                  </a:cubicBezTo>
                  <a:cubicBezTo>
                    <a:pt x="10538" y="8429"/>
                    <a:pt x="11038" y="7250"/>
                    <a:pt x="10454" y="6405"/>
                  </a:cubicBezTo>
                  <a:cubicBezTo>
                    <a:pt x="10014" y="5750"/>
                    <a:pt x="9633" y="4988"/>
                    <a:pt x="9657" y="4214"/>
                  </a:cubicBezTo>
                  <a:cubicBezTo>
                    <a:pt x="9680" y="2321"/>
                    <a:pt x="9145" y="1487"/>
                    <a:pt x="8168" y="773"/>
                  </a:cubicBezTo>
                  <a:cubicBezTo>
                    <a:pt x="7547" y="329"/>
                    <a:pt x="6535" y="0"/>
                    <a:pt x="5624" y="0"/>
                  </a:cubicBezTo>
                  <a:close/>
                </a:path>
              </a:pathLst>
            </a:custGeom>
            <a:solidFill>
              <a:srgbClr val="5C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a:off x="1800500" y="2847350"/>
              <a:ext cx="55400" cy="49325"/>
            </a:xfrm>
            <a:custGeom>
              <a:avLst/>
              <a:gdLst/>
              <a:ahLst/>
              <a:cxnLst/>
              <a:rect l="l" t="t" r="r" b="b"/>
              <a:pathLst>
                <a:path w="2216" h="1973" extrusionOk="0">
                  <a:moveTo>
                    <a:pt x="1111" y="1"/>
                  </a:moveTo>
                  <a:cubicBezTo>
                    <a:pt x="699" y="1"/>
                    <a:pt x="322" y="265"/>
                    <a:pt x="180" y="673"/>
                  </a:cubicBezTo>
                  <a:cubicBezTo>
                    <a:pt x="1" y="1185"/>
                    <a:pt x="287" y="1745"/>
                    <a:pt x="787" y="1924"/>
                  </a:cubicBezTo>
                  <a:cubicBezTo>
                    <a:pt x="891" y="1957"/>
                    <a:pt x="995" y="1972"/>
                    <a:pt x="1098" y="1972"/>
                  </a:cubicBezTo>
                  <a:cubicBezTo>
                    <a:pt x="1513" y="1972"/>
                    <a:pt x="1894" y="1715"/>
                    <a:pt x="2037" y="1304"/>
                  </a:cubicBezTo>
                  <a:cubicBezTo>
                    <a:pt x="2215" y="792"/>
                    <a:pt x="1954" y="233"/>
                    <a:pt x="1430" y="54"/>
                  </a:cubicBezTo>
                  <a:cubicBezTo>
                    <a:pt x="1323" y="18"/>
                    <a:pt x="1216" y="1"/>
                    <a:pt x="1111" y="1"/>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a:off x="1883550" y="2879050"/>
              <a:ext cx="69075" cy="143200"/>
            </a:xfrm>
            <a:custGeom>
              <a:avLst/>
              <a:gdLst/>
              <a:ahLst/>
              <a:cxnLst/>
              <a:rect l="l" t="t" r="r" b="b"/>
              <a:pathLst>
                <a:path w="2763" h="5728" extrusionOk="0">
                  <a:moveTo>
                    <a:pt x="2394" y="1"/>
                  </a:moveTo>
                  <a:lnTo>
                    <a:pt x="60" y="1989"/>
                  </a:lnTo>
                  <a:lnTo>
                    <a:pt x="1" y="5728"/>
                  </a:lnTo>
                  <a:lnTo>
                    <a:pt x="1" y="5728"/>
                  </a:lnTo>
                  <a:lnTo>
                    <a:pt x="2763" y="5668"/>
                  </a:lnTo>
                  <a:lnTo>
                    <a:pt x="2394"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a:off x="1884150" y="2922525"/>
              <a:ext cx="52125" cy="55375"/>
            </a:xfrm>
            <a:custGeom>
              <a:avLst/>
              <a:gdLst/>
              <a:ahLst/>
              <a:cxnLst/>
              <a:rect l="l" t="t" r="r" b="b"/>
              <a:pathLst>
                <a:path w="2085" h="2215" extrusionOk="0">
                  <a:moveTo>
                    <a:pt x="2084" y="0"/>
                  </a:moveTo>
                  <a:lnTo>
                    <a:pt x="36" y="250"/>
                  </a:lnTo>
                  <a:lnTo>
                    <a:pt x="1" y="2215"/>
                  </a:lnTo>
                  <a:lnTo>
                    <a:pt x="2084" y="0"/>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a:off x="1809150" y="2766575"/>
              <a:ext cx="163825" cy="178775"/>
            </a:xfrm>
            <a:custGeom>
              <a:avLst/>
              <a:gdLst/>
              <a:ahLst/>
              <a:cxnLst/>
              <a:rect l="l" t="t" r="r" b="b"/>
              <a:pathLst>
                <a:path w="6553" h="7151" extrusionOk="0">
                  <a:moveTo>
                    <a:pt x="3197" y="0"/>
                  </a:moveTo>
                  <a:cubicBezTo>
                    <a:pt x="2495" y="0"/>
                    <a:pt x="1768" y="240"/>
                    <a:pt x="1143" y="725"/>
                  </a:cubicBezTo>
                  <a:cubicBezTo>
                    <a:pt x="893" y="916"/>
                    <a:pt x="726" y="1214"/>
                    <a:pt x="655" y="1535"/>
                  </a:cubicBezTo>
                  <a:cubicBezTo>
                    <a:pt x="429" y="2464"/>
                    <a:pt x="0" y="4107"/>
                    <a:pt x="298" y="5107"/>
                  </a:cubicBezTo>
                  <a:cubicBezTo>
                    <a:pt x="636" y="6270"/>
                    <a:pt x="1472" y="7151"/>
                    <a:pt x="2854" y="7151"/>
                  </a:cubicBezTo>
                  <a:cubicBezTo>
                    <a:pt x="3029" y="7151"/>
                    <a:pt x="3213" y="7137"/>
                    <a:pt x="3405" y="7107"/>
                  </a:cubicBezTo>
                  <a:cubicBezTo>
                    <a:pt x="3405" y="7107"/>
                    <a:pt x="5441" y="6976"/>
                    <a:pt x="5965" y="4416"/>
                  </a:cubicBezTo>
                  <a:cubicBezTo>
                    <a:pt x="6552" y="1506"/>
                    <a:pt x="4956" y="0"/>
                    <a:pt x="3197"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a:off x="1836825" y="2868375"/>
              <a:ext cx="10150" cy="19925"/>
            </a:xfrm>
            <a:custGeom>
              <a:avLst/>
              <a:gdLst/>
              <a:ahLst/>
              <a:cxnLst/>
              <a:rect l="l" t="t" r="r" b="b"/>
              <a:pathLst>
                <a:path w="406" h="797" extrusionOk="0">
                  <a:moveTo>
                    <a:pt x="258" y="1"/>
                  </a:moveTo>
                  <a:cubicBezTo>
                    <a:pt x="244" y="1"/>
                    <a:pt x="227" y="15"/>
                    <a:pt x="227" y="23"/>
                  </a:cubicBezTo>
                  <a:lnTo>
                    <a:pt x="36" y="571"/>
                  </a:lnTo>
                  <a:cubicBezTo>
                    <a:pt x="0" y="642"/>
                    <a:pt x="48" y="702"/>
                    <a:pt x="120" y="737"/>
                  </a:cubicBezTo>
                  <a:lnTo>
                    <a:pt x="381" y="797"/>
                  </a:lnTo>
                  <a:cubicBezTo>
                    <a:pt x="393" y="797"/>
                    <a:pt x="405" y="797"/>
                    <a:pt x="405" y="761"/>
                  </a:cubicBezTo>
                  <a:cubicBezTo>
                    <a:pt x="405" y="749"/>
                    <a:pt x="393" y="713"/>
                    <a:pt x="381" y="713"/>
                  </a:cubicBezTo>
                  <a:lnTo>
                    <a:pt x="143" y="654"/>
                  </a:lnTo>
                  <a:cubicBezTo>
                    <a:pt x="108" y="642"/>
                    <a:pt x="84" y="618"/>
                    <a:pt x="96" y="582"/>
                  </a:cubicBezTo>
                  <a:lnTo>
                    <a:pt x="286" y="47"/>
                  </a:lnTo>
                  <a:cubicBezTo>
                    <a:pt x="298" y="35"/>
                    <a:pt x="286" y="11"/>
                    <a:pt x="274" y="11"/>
                  </a:cubicBezTo>
                  <a:cubicBezTo>
                    <a:pt x="271" y="4"/>
                    <a:pt x="265" y="1"/>
                    <a:pt x="258" y="1"/>
                  </a:cubicBezTo>
                  <a:close/>
                </a:path>
              </a:pathLst>
            </a:custGeom>
            <a:solidFill>
              <a:srgbClr val="1D0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a:off x="1869575" y="2852275"/>
              <a:ext cx="11925" cy="11925"/>
            </a:xfrm>
            <a:custGeom>
              <a:avLst/>
              <a:gdLst/>
              <a:ahLst/>
              <a:cxnLst/>
              <a:rect l="l" t="t" r="r" b="b"/>
              <a:pathLst>
                <a:path w="477" h="477" extrusionOk="0">
                  <a:moveTo>
                    <a:pt x="238" y="0"/>
                  </a:moveTo>
                  <a:cubicBezTo>
                    <a:pt x="107" y="0"/>
                    <a:pt x="0" y="95"/>
                    <a:pt x="0" y="238"/>
                  </a:cubicBezTo>
                  <a:cubicBezTo>
                    <a:pt x="0" y="369"/>
                    <a:pt x="107" y="476"/>
                    <a:pt x="238" y="476"/>
                  </a:cubicBezTo>
                  <a:cubicBezTo>
                    <a:pt x="381" y="476"/>
                    <a:pt x="476" y="369"/>
                    <a:pt x="476" y="238"/>
                  </a:cubicBezTo>
                  <a:cubicBezTo>
                    <a:pt x="476" y="95"/>
                    <a:pt x="357" y="0"/>
                    <a:pt x="238" y="0"/>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a:off x="1822525" y="2850175"/>
              <a:ext cx="11050" cy="11350"/>
            </a:xfrm>
            <a:custGeom>
              <a:avLst/>
              <a:gdLst/>
              <a:ahLst/>
              <a:cxnLst/>
              <a:rect l="l" t="t" r="r" b="b"/>
              <a:pathLst>
                <a:path w="442" h="454" extrusionOk="0">
                  <a:moveTo>
                    <a:pt x="215" y="1"/>
                  </a:moveTo>
                  <a:cubicBezTo>
                    <a:pt x="96" y="1"/>
                    <a:pt x="1" y="108"/>
                    <a:pt x="1" y="227"/>
                  </a:cubicBezTo>
                  <a:cubicBezTo>
                    <a:pt x="1" y="346"/>
                    <a:pt x="96" y="453"/>
                    <a:pt x="215" y="453"/>
                  </a:cubicBezTo>
                  <a:cubicBezTo>
                    <a:pt x="334" y="453"/>
                    <a:pt x="442" y="346"/>
                    <a:pt x="442" y="227"/>
                  </a:cubicBezTo>
                  <a:cubicBezTo>
                    <a:pt x="442" y="108"/>
                    <a:pt x="334" y="1"/>
                    <a:pt x="215"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a:off x="1813600" y="2816850"/>
              <a:ext cx="28900" cy="12575"/>
            </a:xfrm>
            <a:custGeom>
              <a:avLst/>
              <a:gdLst/>
              <a:ahLst/>
              <a:cxnLst/>
              <a:rect l="l" t="t" r="r" b="b"/>
              <a:pathLst>
                <a:path w="1156" h="503" extrusionOk="0">
                  <a:moveTo>
                    <a:pt x="739" y="1"/>
                  </a:moveTo>
                  <a:cubicBezTo>
                    <a:pt x="697" y="1"/>
                    <a:pt x="649" y="4"/>
                    <a:pt x="596" y="12"/>
                  </a:cubicBezTo>
                  <a:cubicBezTo>
                    <a:pt x="298" y="60"/>
                    <a:pt x="120" y="203"/>
                    <a:pt x="37" y="298"/>
                  </a:cubicBezTo>
                  <a:cubicBezTo>
                    <a:pt x="1" y="346"/>
                    <a:pt x="1" y="405"/>
                    <a:pt x="37" y="441"/>
                  </a:cubicBezTo>
                  <a:cubicBezTo>
                    <a:pt x="71" y="475"/>
                    <a:pt x="135" y="503"/>
                    <a:pt x="196" y="503"/>
                  </a:cubicBezTo>
                  <a:cubicBezTo>
                    <a:pt x="219" y="503"/>
                    <a:pt x="242" y="499"/>
                    <a:pt x="263" y="488"/>
                  </a:cubicBezTo>
                  <a:cubicBezTo>
                    <a:pt x="394" y="441"/>
                    <a:pt x="560" y="429"/>
                    <a:pt x="810" y="405"/>
                  </a:cubicBezTo>
                  <a:cubicBezTo>
                    <a:pt x="1156" y="357"/>
                    <a:pt x="1072" y="143"/>
                    <a:pt x="1072" y="143"/>
                  </a:cubicBezTo>
                  <a:cubicBezTo>
                    <a:pt x="1072" y="143"/>
                    <a:pt x="1010" y="1"/>
                    <a:pt x="739"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a:off x="1867175" y="2815650"/>
              <a:ext cx="41700" cy="14550"/>
            </a:xfrm>
            <a:custGeom>
              <a:avLst/>
              <a:gdLst/>
              <a:ahLst/>
              <a:cxnLst/>
              <a:rect l="l" t="t" r="r" b="b"/>
              <a:pathLst>
                <a:path w="1668" h="582" extrusionOk="0">
                  <a:moveTo>
                    <a:pt x="666" y="0"/>
                  </a:moveTo>
                  <a:cubicBezTo>
                    <a:pt x="185" y="0"/>
                    <a:pt x="96" y="167"/>
                    <a:pt x="96" y="167"/>
                  </a:cubicBezTo>
                  <a:cubicBezTo>
                    <a:pt x="96" y="167"/>
                    <a:pt x="1" y="370"/>
                    <a:pt x="430" y="405"/>
                  </a:cubicBezTo>
                  <a:cubicBezTo>
                    <a:pt x="751" y="429"/>
                    <a:pt x="1144" y="525"/>
                    <a:pt x="1334" y="572"/>
                  </a:cubicBezTo>
                  <a:cubicBezTo>
                    <a:pt x="1362" y="578"/>
                    <a:pt x="1391" y="581"/>
                    <a:pt x="1419" y="581"/>
                  </a:cubicBezTo>
                  <a:cubicBezTo>
                    <a:pt x="1499" y="581"/>
                    <a:pt x="1576" y="557"/>
                    <a:pt x="1620" y="513"/>
                  </a:cubicBezTo>
                  <a:cubicBezTo>
                    <a:pt x="1668" y="465"/>
                    <a:pt x="1668" y="405"/>
                    <a:pt x="1620" y="358"/>
                  </a:cubicBezTo>
                  <a:cubicBezTo>
                    <a:pt x="1513" y="275"/>
                    <a:pt x="1096" y="48"/>
                    <a:pt x="715" y="1"/>
                  </a:cubicBezTo>
                  <a:cubicBezTo>
                    <a:pt x="698" y="0"/>
                    <a:pt x="682" y="0"/>
                    <a:pt x="666" y="0"/>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a:off x="1844850" y="2897800"/>
              <a:ext cx="27125" cy="8725"/>
            </a:xfrm>
            <a:custGeom>
              <a:avLst/>
              <a:gdLst/>
              <a:ahLst/>
              <a:cxnLst/>
              <a:rect l="l" t="t" r="r" b="b"/>
              <a:pathLst>
                <a:path w="1085" h="349" extrusionOk="0">
                  <a:moveTo>
                    <a:pt x="1084" y="1"/>
                  </a:moveTo>
                  <a:lnTo>
                    <a:pt x="1" y="108"/>
                  </a:lnTo>
                  <a:cubicBezTo>
                    <a:pt x="1" y="108"/>
                    <a:pt x="25" y="322"/>
                    <a:pt x="394" y="346"/>
                  </a:cubicBezTo>
                  <a:cubicBezTo>
                    <a:pt x="411" y="348"/>
                    <a:pt x="428" y="348"/>
                    <a:pt x="445" y="348"/>
                  </a:cubicBezTo>
                  <a:cubicBezTo>
                    <a:pt x="802" y="348"/>
                    <a:pt x="1084" y="1"/>
                    <a:pt x="1084" y="1"/>
                  </a:cubicBezTo>
                  <a:close/>
                </a:path>
              </a:pathLst>
            </a:custGeom>
            <a:solidFill>
              <a:srgbClr val="DC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a:off x="1844575" y="2896225"/>
              <a:ext cx="24725" cy="5775"/>
            </a:xfrm>
            <a:custGeom>
              <a:avLst/>
              <a:gdLst/>
              <a:ahLst/>
              <a:cxnLst/>
              <a:rect l="l" t="t" r="r" b="b"/>
              <a:pathLst>
                <a:path w="989" h="231" extrusionOk="0">
                  <a:moveTo>
                    <a:pt x="409" y="0"/>
                  </a:moveTo>
                  <a:cubicBezTo>
                    <a:pt x="241" y="0"/>
                    <a:pt x="81" y="41"/>
                    <a:pt x="0" y="171"/>
                  </a:cubicBezTo>
                  <a:cubicBezTo>
                    <a:pt x="7" y="171"/>
                    <a:pt x="226" y="230"/>
                    <a:pt x="479" y="230"/>
                  </a:cubicBezTo>
                  <a:cubicBezTo>
                    <a:pt x="651" y="230"/>
                    <a:pt x="839" y="203"/>
                    <a:pt x="988" y="111"/>
                  </a:cubicBezTo>
                  <a:cubicBezTo>
                    <a:pt x="988" y="111"/>
                    <a:pt x="688" y="0"/>
                    <a:pt x="409" y="0"/>
                  </a:cubicBezTo>
                  <a:close/>
                </a:path>
              </a:pathLst>
            </a:custGeom>
            <a:solidFill>
              <a:srgbClr val="DC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a:off x="1841300" y="2895900"/>
              <a:ext cx="34250" cy="7000"/>
            </a:xfrm>
            <a:custGeom>
              <a:avLst/>
              <a:gdLst/>
              <a:ahLst/>
              <a:cxnLst/>
              <a:rect l="l" t="t" r="r" b="b"/>
              <a:pathLst>
                <a:path w="1370" h="280" extrusionOk="0">
                  <a:moveTo>
                    <a:pt x="1325" y="0"/>
                  </a:moveTo>
                  <a:cubicBezTo>
                    <a:pt x="1319" y="0"/>
                    <a:pt x="1313" y="2"/>
                    <a:pt x="1310" y="5"/>
                  </a:cubicBezTo>
                  <a:cubicBezTo>
                    <a:pt x="1011" y="162"/>
                    <a:pt x="741" y="207"/>
                    <a:pt x="529" y="207"/>
                  </a:cubicBezTo>
                  <a:cubicBezTo>
                    <a:pt x="241" y="207"/>
                    <a:pt x="60" y="124"/>
                    <a:pt x="60" y="124"/>
                  </a:cubicBezTo>
                  <a:cubicBezTo>
                    <a:pt x="56" y="121"/>
                    <a:pt x="53" y="119"/>
                    <a:pt x="49" y="119"/>
                  </a:cubicBezTo>
                  <a:cubicBezTo>
                    <a:pt x="40" y="119"/>
                    <a:pt x="29" y="128"/>
                    <a:pt x="12" y="136"/>
                  </a:cubicBezTo>
                  <a:cubicBezTo>
                    <a:pt x="0" y="148"/>
                    <a:pt x="12" y="172"/>
                    <a:pt x="36" y="184"/>
                  </a:cubicBezTo>
                  <a:cubicBezTo>
                    <a:pt x="48" y="184"/>
                    <a:pt x="226" y="279"/>
                    <a:pt x="524" y="279"/>
                  </a:cubicBezTo>
                  <a:cubicBezTo>
                    <a:pt x="738" y="279"/>
                    <a:pt x="1012" y="232"/>
                    <a:pt x="1345" y="65"/>
                  </a:cubicBezTo>
                  <a:cubicBezTo>
                    <a:pt x="1357" y="65"/>
                    <a:pt x="1369" y="41"/>
                    <a:pt x="1357" y="17"/>
                  </a:cubicBezTo>
                  <a:cubicBezTo>
                    <a:pt x="1357" y="9"/>
                    <a:pt x="1340" y="0"/>
                    <a:pt x="1325" y="0"/>
                  </a:cubicBezTo>
                  <a:close/>
                </a:path>
              </a:pathLst>
            </a:custGeom>
            <a:solidFill>
              <a:srgbClr val="1D0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a:off x="1853200" y="2825475"/>
              <a:ext cx="61050" cy="61050"/>
            </a:xfrm>
            <a:custGeom>
              <a:avLst/>
              <a:gdLst/>
              <a:ahLst/>
              <a:cxnLst/>
              <a:rect l="l" t="t" r="r" b="b"/>
              <a:pathLst>
                <a:path w="2442" h="2442" extrusionOk="0">
                  <a:moveTo>
                    <a:pt x="1227" y="120"/>
                  </a:moveTo>
                  <a:cubicBezTo>
                    <a:pt x="1524" y="132"/>
                    <a:pt x="1786" y="239"/>
                    <a:pt x="2001" y="441"/>
                  </a:cubicBezTo>
                  <a:cubicBezTo>
                    <a:pt x="2203" y="655"/>
                    <a:pt x="2322" y="917"/>
                    <a:pt x="2322" y="1215"/>
                  </a:cubicBezTo>
                  <a:cubicBezTo>
                    <a:pt x="2322" y="1513"/>
                    <a:pt x="2203" y="1787"/>
                    <a:pt x="2001" y="1989"/>
                  </a:cubicBezTo>
                  <a:cubicBezTo>
                    <a:pt x="1786" y="2203"/>
                    <a:pt x="1524" y="2322"/>
                    <a:pt x="1227" y="2322"/>
                  </a:cubicBezTo>
                  <a:cubicBezTo>
                    <a:pt x="929" y="2322"/>
                    <a:pt x="655" y="2203"/>
                    <a:pt x="453" y="1989"/>
                  </a:cubicBezTo>
                  <a:cubicBezTo>
                    <a:pt x="238" y="1787"/>
                    <a:pt x="119" y="1513"/>
                    <a:pt x="119" y="1215"/>
                  </a:cubicBezTo>
                  <a:cubicBezTo>
                    <a:pt x="119" y="917"/>
                    <a:pt x="238" y="655"/>
                    <a:pt x="453" y="441"/>
                  </a:cubicBezTo>
                  <a:cubicBezTo>
                    <a:pt x="655" y="239"/>
                    <a:pt x="929" y="120"/>
                    <a:pt x="1227" y="120"/>
                  </a:cubicBezTo>
                  <a:close/>
                  <a:moveTo>
                    <a:pt x="1227" y="1"/>
                  </a:moveTo>
                  <a:cubicBezTo>
                    <a:pt x="560" y="1"/>
                    <a:pt x="0" y="548"/>
                    <a:pt x="0" y="1215"/>
                  </a:cubicBezTo>
                  <a:cubicBezTo>
                    <a:pt x="0" y="1548"/>
                    <a:pt x="143" y="1858"/>
                    <a:pt x="358" y="2084"/>
                  </a:cubicBezTo>
                  <a:cubicBezTo>
                    <a:pt x="596" y="2298"/>
                    <a:pt x="893" y="2441"/>
                    <a:pt x="1227" y="2441"/>
                  </a:cubicBezTo>
                  <a:cubicBezTo>
                    <a:pt x="1548" y="2441"/>
                    <a:pt x="1846" y="2298"/>
                    <a:pt x="2084" y="2072"/>
                  </a:cubicBezTo>
                  <a:cubicBezTo>
                    <a:pt x="2310" y="1846"/>
                    <a:pt x="2441" y="1548"/>
                    <a:pt x="2441" y="1215"/>
                  </a:cubicBezTo>
                  <a:cubicBezTo>
                    <a:pt x="2441" y="894"/>
                    <a:pt x="2310" y="572"/>
                    <a:pt x="2084" y="358"/>
                  </a:cubicBezTo>
                  <a:cubicBezTo>
                    <a:pt x="1846" y="132"/>
                    <a:pt x="1548" y="1"/>
                    <a:pt x="1227" y="1"/>
                  </a:cubicBezTo>
                  <a:close/>
                </a:path>
              </a:pathLst>
            </a:custGeom>
            <a:solidFill>
              <a:srgbClr val="DC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a:off x="1795750" y="2827550"/>
              <a:ext cx="44675" cy="57175"/>
            </a:xfrm>
            <a:custGeom>
              <a:avLst/>
              <a:gdLst/>
              <a:ahLst/>
              <a:cxnLst/>
              <a:rect l="l" t="t" r="r" b="b"/>
              <a:pathLst>
                <a:path w="1787" h="2287" extrusionOk="0">
                  <a:moveTo>
                    <a:pt x="893" y="96"/>
                  </a:moveTo>
                  <a:cubicBezTo>
                    <a:pt x="1096" y="108"/>
                    <a:pt x="1286" y="203"/>
                    <a:pt x="1429" y="394"/>
                  </a:cubicBezTo>
                  <a:cubicBezTo>
                    <a:pt x="1572" y="596"/>
                    <a:pt x="1667" y="846"/>
                    <a:pt x="1667" y="1132"/>
                  </a:cubicBezTo>
                  <a:cubicBezTo>
                    <a:pt x="1667" y="1418"/>
                    <a:pt x="1572" y="1680"/>
                    <a:pt x="1429" y="1882"/>
                  </a:cubicBezTo>
                  <a:cubicBezTo>
                    <a:pt x="1286" y="2073"/>
                    <a:pt x="1096" y="2180"/>
                    <a:pt x="893" y="2180"/>
                  </a:cubicBezTo>
                  <a:cubicBezTo>
                    <a:pt x="691" y="2180"/>
                    <a:pt x="500" y="2073"/>
                    <a:pt x="358" y="1882"/>
                  </a:cubicBezTo>
                  <a:cubicBezTo>
                    <a:pt x="203" y="1668"/>
                    <a:pt x="119" y="1418"/>
                    <a:pt x="119" y="1132"/>
                  </a:cubicBezTo>
                  <a:cubicBezTo>
                    <a:pt x="119" y="549"/>
                    <a:pt x="453" y="96"/>
                    <a:pt x="893" y="96"/>
                  </a:cubicBezTo>
                  <a:close/>
                  <a:moveTo>
                    <a:pt x="893" y="1"/>
                  </a:moveTo>
                  <a:cubicBezTo>
                    <a:pt x="393" y="1"/>
                    <a:pt x="0" y="513"/>
                    <a:pt x="0" y="1144"/>
                  </a:cubicBezTo>
                  <a:cubicBezTo>
                    <a:pt x="0" y="1442"/>
                    <a:pt x="84" y="1727"/>
                    <a:pt x="250" y="1954"/>
                  </a:cubicBezTo>
                  <a:cubicBezTo>
                    <a:pt x="429" y="2180"/>
                    <a:pt x="655" y="2287"/>
                    <a:pt x="893" y="2287"/>
                  </a:cubicBezTo>
                  <a:cubicBezTo>
                    <a:pt x="1143" y="2287"/>
                    <a:pt x="1370" y="2180"/>
                    <a:pt x="1524" y="1954"/>
                  </a:cubicBezTo>
                  <a:cubicBezTo>
                    <a:pt x="1691" y="1739"/>
                    <a:pt x="1786" y="1442"/>
                    <a:pt x="1786" y="1144"/>
                  </a:cubicBezTo>
                  <a:cubicBezTo>
                    <a:pt x="1786" y="846"/>
                    <a:pt x="1691" y="561"/>
                    <a:pt x="1524" y="346"/>
                  </a:cubicBezTo>
                  <a:cubicBezTo>
                    <a:pt x="1346" y="120"/>
                    <a:pt x="1132" y="1"/>
                    <a:pt x="893" y="1"/>
                  </a:cubicBezTo>
                  <a:close/>
                </a:path>
              </a:pathLst>
            </a:custGeom>
            <a:solidFill>
              <a:srgbClr val="DC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a:off x="1837725" y="2851650"/>
              <a:ext cx="19075" cy="5700"/>
            </a:xfrm>
            <a:custGeom>
              <a:avLst/>
              <a:gdLst/>
              <a:ahLst/>
              <a:cxnLst/>
              <a:rect l="l" t="t" r="r" b="b"/>
              <a:pathLst>
                <a:path w="763" h="228" extrusionOk="0">
                  <a:moveTo>
                    <a:pt x="372" y="1"/>
                  </a:moveTo>
                  <a:cubicBezTo>
                    <a:pt x="178" y="1"/>
                    <a:pt x="24" y="97"/>
                    <a:pt x="24" y="97"/>
                  </a:cubicBezTo>
                  <a:cubicBezTo>
                    <a:pt x="0" y="108"/>
                    <a:pt x="0" y="132"/>
                    <a:pt x="12" y="168"/>
                  </a:cubicBezTo>
                  <a:cubicBezTo>
                    <a:pt x="19" y="182"/>
                    <a:pt x="34" y="188"/>
                    <a:pt x="50" y="188"/>
                  </a:cubicBezTo>
                  <a:cubicBezTo>
                    <a:pt x="62" y="188"/>
                    <a:pt x="74" y="185"/>
                    <a:pt x="84" y="180"/>
                  </a:cubicBezTo>
                  <a:cubicBezTo>
                    <a:pt x="98" y="180"/>
                    <a:pt x="211" y="110"/>
                    <a:pt x="360" y="110"/>
                  </a:cubicBezTo>
                  <a:cubicBezTo>
                    <a:pt x="450" y="110"/>
                    <a:pt x="552" y="135"/>
                    <a:pt x="655" y="216"/>
                  </a:cubicBezTo>
                  <a:cubicBezTo>
                    <a:pt x="655" y="228"/>
                    <a:pt x="667" y="228"/>
                    <a:pt x="679" y="228"/>
                  </a:cubicBezTo>
                  <a:lnTo>
                    <a:pt x="738" y="228"/>
                  </a:lnTo>
                  <a:cubicBezTo>
                    <a:pt x="762" y="192"/>
                    <a:pt x="762" y="156"/>
                    <a:pt x="726" y="132"/>
                  </a:cubicBezTo>
                  <a:cubicBezTo>
                    <a:pt x="609" y="32"/>
                    <a:pt x="484" y="1"/>
                    <a:pt x="372" y="1"/>
                  </a:cubicBezTo>
                  <a:close/>
                </a:path>
              </a:pathLst>
            </a:custGeom>
            <a:solidFill>
              <a:srgbClr val="DC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1912425" y="2858025"/>
              <a:ext cx="40500" cy="8550"/>
            </a:xfrm>
            <a:custGeom>
              <a:avLst/>
              <a:gdLst/>
              <a:ahLst/>
              <a:cxnLst/>
              <a:rect l="l" t="t" r="r" b="b"/>
              <a:pathLst>
                <a:path w="1620" h="342" extrusionOk="0">
                  <a:moveTo>
                    <a:pt x="54" y="0"/>
                  </a:moveTo>
                  <a:cubicBezTo>
                    <a:pt x="34" y="0"/>
                    <a:pt x="13" y="26"/>
                    <a:pt x="13" y="44"/>
                  </a:cubicBezTo>
                  <a:cubicBezTo>
                    <a:pt x="1" y="80"/>
                    <a:pt x="36" y="104"/>
                    <a:pt x="60" y="104"/>
                  </a:cubicBezTo>
                  <a:lnTo>
                    <a:pt x="1548" y="342"/>
                  </a:lnTo>
                  <a:cubicBezTo>
                    <a:pt x="1584" y="342"/>
                    <a:pt x="1596" y="318"/>
                    <a:pt x="1608" y="306"/>
                  </a:cubicBezTo>
                  <a:cubicBezTo>
                    <a:pt x="1620" y="270"/>
                    <a:pt x="1596" y="246"/>
                    <a:pt x="1560" y="246"/>
                  </a:cubicBezTo>
                  <a:lnTo>
                    <a:pt x="72" y="8"/>
                  </a:lnTo>
                  <a:cubicBezTo>
                    <a:pt x="67" y="3"/>
                    <a:pt x="60" y="0"/>
                    <a:pt x="54" y="0"/>
                  </a:cubicBezTo>
                  <a:close/>
                </a:path>
              </a:pathLst>
            </a:custGeom>
            <a:solidFill>
              <a:srgbClr val="DC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a:off x="1936250" y="2801675"/>
              <a:ext cx="67875" cy="77400"/>
            </a:xfrm>
            <a:custGeom>
              <a:avLst/>
              <a:gdLst/>
              <a:ahLst/>
              <a:cxnLst/>
              <a:rect l="l" t="t" r="r" b="b"/>
              <a:pathLst>
                <a:path w="2715" h="3096" extrusionOk="0">
                  <a:moveTo>
                    <a:pt x="0" y="0"/>
                  </a:moveTo>
                  <a:lnTo>
                    <a:pt x="286" y="3096"/>
                  </a:lnTo>
                  <a:lnTo>
                    <a:pt x="2715" y="1036"/>
                  </a:lnTo>
                  <a:lnTo>
                    <a:pt x="0" y="0"/>
                  </a:lnTo>
                  <a:close/>
                </a:path>
              </a:pathLst>
            </a:custGeom>
            <a:solidFill>
              <a:srgbClr val="5C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a:off x="1932675" y="2853200"/>
              <a:ext cx="59850" cy="53225"/>
            </a:xfrm>
            <a:custGeom>
              <a:avLst/>
              <a:gdLst/>
              <a:ahLst/>
              <a:cxnLst/>
              <a:rect l="l" t="t" r="r" b="b"/>
              <a:pathLst>
                <a:path w="2394" h="2129" extrusionOk="0">
                  <a:moveTo>
                    <a:pt x="1197" y="1"/>
                  </a:moveTo>
                  <a:cubicBezTo>
                    <a:pt x="749" y="1"/>
                    <a:pt x="342" y="278"/>
                    <a:pt x="191" y="713"/>
                  </a:cubicBezTo>
                  <a:cubicBezTo>
                    <a:pt x="0" y="1285"/>
                    <a:pt x="298" y="1880"/>
                    <a:pt x="846" y="2071"/>
                  </a:cubicBezTo>
                  <a:cubicBezTo>
                    <a:pt x="961" y="2110"/>
                    <a:pt x="1077" y="2128"/>
                    <a:pt x="1191" y="2128"/>
                  </a:cubicBezTo>
                  <a:cubicBezTo>
                    <a:pt x="1633" y="2128"/>
                    <a:pt x="2042" y="1851"/>
                    <a:pt x="2203" y="1416"/>
                  </a:cubicBezTo>
                  <a:cubicBezTo>
                    <a:pt x="2393" y="868"/>
                    <a:pt x="2096" y="261"/>
                    <a:pt x="1548" y="58"/>
                  </a:cubicBezTo>
                  <a:cubicBezTo>
                    <a:pt x="1431" y="19"/>
                    <a:pt x="1312" y="1"/>
                    <a:pt x="1197" y="1"/>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a:off x="1948150" y="2871700"/>
              <a:ext cx="25625" cy="16900"/>
            </a:xfrm>
            <a:custGeom>
              <a:avLst/>
              <a:gdLst/>
              <a:ahLst/>
              <a:cxnLst/>
              <a:rect l="l" t="t" r="r" b="b"/>
              <a:pathLst>
                <a:path w="1025" h="676" extrusionOk="0">
                  <a:moveTo>
                    <a:pt x="707" y="1"/>
                  </a:moveTo>
                  <a:cubicBezTo>
                    <a:pt x="602" y="1"/>
                    <a:pt x="482" y="19"/>
                    <a:pt x="370" y="80"/>
                  </a:cubicBezTo>
                  <a:cubicBezTo>
                    <a:pt x="191" y="188"/>
                    <a:pt x="72" y="366"/>
                    <a:pt x="12" y="628"/>
                  </a:cubicBezTo>
                  <a:cubicBezTo>
                    <a:pt x="0" y="640"/>
                    <a:pt x="12" y="676"/>
                    <a:pt x="48" y="676"/>
                  </a:cubicBezTo>
                  <a:cubicBezTo>
                    <a:pt x="60" y="676"/>
                    <a:pt x="72" y="664"/>
                    <a:pt x="72" y="640"/>
                  </a:cubicBezTo>
                  <a:cubicBezTo>
                    <a:pt x="131" y="390"/>
                    <a:pt x="239" y="223"/>
                    <a:pt x="405" y="140"/>
                  </a:cubicBezTo>
                  <a:cubicBezTo>
                    <a:pt x="504" y="79"/>
                    <a:pt x="611" y="60"/>
                    <a:pt x="706" y="60"/>
                  </a:cubicBezTo>
                  <a:cubicBezTo>
                    <a:pt x="851" y="60"/>
                    <a:pt x="965" y="104"/>
                    <a:pt x="965" y="104"/>
                  </a:cubicBezTo>
                  <a:cubicBezTo>
                    <a:pt x="972" y="112"/>
                    <a:pt x="980" y="114"/>
                    <a:pt x="986" y="114"/>
                  </a:cubicBezTo>
                  <a:cubicBezTo>
                    <a:pt x="1001" y="114"/>
                    <a:pt x="1012" y="101"/>
                    <a:pt x="1012" y="92"/>
                  </a:cubicBezTo>
                  <a:cubicBezTo>
                    <a:pt x="1024" y="80"/>
                    <a:pt x="1012" y="45"/>
                    <a:pt x="1001" y="45"/>
                  </a:cubicBezTo>
                  <a:cubicBezTo>
                    <a:pt x="993" y="45"/>
                    <a:pt x="868" y="1"/>
                    <a:pt x="707" y="1"/>
                  </a:cubicBezTo>
                  <a:close/>
                </a:path>
              </a:pathLst>
            </a:custGeom>
            <a:solidFill>
              <a:srgbClr val="1D0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a:off x="1866675" y="2757775"/>
              <a:ext cx="112750" cy="72950"/>
            </a:xfrm>
            <a:custGeom>
              <a:avLst/>
              <a:gdLst/>
              <a:ahLst/>
              <a:cxnLst/>
              <a:rect l="l" t="t" r="r" b="b"/>
              <a:pathLst>
                <a:path w="4510" h="2918" extrusionOk="0">
                  <a:moveTo>
                    <a:pt x="1431" y="1"/>
                  </a:moveTo>
                  <a:cubicBezTo>
                    <a:pt x="1043" y="1"/>
                    <a:pt x="607" y="50"/>
                    <a:pt x="116" y="161"/>
                  </a:cubicBezTo>
                  <a:cubicBezTo>
                    <a:pt x="0" y="184"/>
                    <a:pt x="223" y="2917"/>
                    <a:pt x="4182" y="2917"/>
                  </a:cubicBezTo>
                  <a:cubicBezTo>
                    <a:pt x="4289" y="2917"/>
                    <a:pt x="4398" y="2915"/>
                    <a:pt x="4510" y="2911"/>
                  </a:cubicBezTo>
                  <a:cubicBezTo>
                    <a:pt x="4510" y="2911"/>
                    <a:pt x="4416" y="1"/>
                    <a:pt x="1431" y="1"/>
                  </a:cubicBezTo>
                  <a:close/>
                </a:path>
              </a:pathLst>
            </a:custGeom>
            <a:solidFill>
              <a:srgbClr val="5C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4" name="Google Shape;914;p39"/>
          <p:cNvSpPr/>
          <p:nvPr/>
        </p:nvSpPr>
        <p:spPr>
          <a:xfrm>
            <a:off x="1820678" y="323500"/>
            <a:ext cx="45192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a:hlinkClick r:id="rId3" action="ppaction://hlinksldjump"/>
          </p:cNvPr>
          <p:cNvSpPr/>
          <p:nvPr/>
        </p:nvSpPr>
        <p:spPr>
          <a:xfrm>
            <a:off x="6452059" y="323488"/>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a:hlinkClick r:id="rId3" action="ppaction://hlinksldjump"/>
          </p:cNvPr>
          <p:cNvSpPr/>
          <p:nvPr/>
        </p:nvSpPr>
        <p:spPr>
          <a:xfrm>
            <a:off x="6539724" y="412720"/>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39"/>
          <p:cNvGrpSpPr/>
          <p:nvPr/>
        </p:nvGrpSpPr>
        <p:grpSpPr>
          <a:xfrm>
            <a:off x="911159" y="323450"/>
            <a:ext cx="807300" cy="357900"/>
            <a:chOff x="635421" y="421700"/>
            <a:chExt cx="807300" cy="357900"/>
          </a:xfrm>
        </p:grpSpPr>
        <p:sp>
          <p:nvSpPr>
            <p:cNvPr id="918" name="Google Shape;918;p39"/>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43"/>
          <p:cNvSpPr txBox="1">
            <a:spLocks noGrp="1"/>
          </p:cNvSpPr>
          <p:nvPr>
            <p:ph type="subTitle" idx="13"/>
          </p:nvPr>
        </p:nvSpPr>
        <p:spPr>
          <a:xfrm>
            <a:off x="5979534" y="2934407"/>
            <a:ext cx="2189700" cy="101754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solidFill>
                  <a:srgbClr val="424242"/>
                </a:solidFill>
                <a:effectLst/>
                <a:latin typeface="Calibri" panose="020F0502020204030204" pitchFamily="34" charset="0"/>
                <a:cs typeface="Calibri" panose="020F0502020204030204" pitchFamily="34" charset="0"/>
              </a:rPr>
              <a:t>Software must have the ability to track time for all tasks maintain records for third-party consultants.</a:t>
            </a:r>
            <a:endParaRPr dirty="0">
              <a:latin typeface="Calibri" panose="020F0502020204030204" pitchFamily="34" charset="0"/>
              <a:cs typeface="Calibri" panose="020F0502020204030204" pitchFamily="34" charset="0"/>
            </a:endParaRPr>
          </a:p>
        </p:txBody>
      </p:sp>
      <p:sp>
        <p:nvSpPr>
          <p:cNvPr id="1016" name="Google Shape;1016;p43"/>
          <p:cNvSpPr txBox="1">
            <a:spLocks noGrp="1"/>
          </p:cNvSpPr>
          <p:nvPr>
            <p:ph type="title" idx="9"/>
          </p:nvPr>
        </p:nvSpPr>
        <p:spPr>
          <a:xfrm>
            <a:off x="5979534" y="2403137"/>
            <a:ext cx="2189700" cy="43763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sz="1400" dirty="0"/>
              <a:t>Time Tracking</a:t>
            </a:r>
            <a:endParaRPr sz="1400" dirty="0"/>
          </a:p>
        </p:txBody>
      </p:sp>
      <p:sp>
        <p:nvSpPr>
          <p:cNvPr id="1018" name="Google Shape;1018;p43"/>
          <p:cNvSpPr txBox="1">
            <a:spLocks noGrp="1"/>
          </p:cNvSpPr>
          <p:nvPr>
            <p:ph type="title"/>
          </p:nvPr>
        </p:nvSpPr>
        <p:spPr>
          <a:xfrm>
            <a:off x="900288" y="1245710"/>
            <a:ext cx="7596863"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sz="2800" dirty="0"/>
              <a:t>Features</a:t>
            </a:r>
            <a:endParaRPr sz="2800" dirty="0"/>
          </a:p>
        </p:txBody>
      </p:sp>
      <p:sp>
        <p:nvSpPr>
          <p:cNvPr id="1019" name="Google Shape;1019;p43"/>
          <p:cNvSpPr txBox="1">
            <a:spLocks noGrp="1"/>
          </p:cNvSpPr>
          <p:nvPr>
            <p:ph type="title" idx="2"/>
          </p:nvPr>
        </p:nvSpPr>
        <p:spPr>
          <a:xfrm>
            <a:off x="1008864" y="2419347"/>
            <a:ext cx="2168400" cy="41178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sz="1400" dirty="0"/>
              <a:t>Project Planning</a:t>
            </a:r>
          </a:p>
        </p:txBody>
      </p:sp>
      <p:sp>
        <p:nvSpPr>
          <p:cNvPr id="1021" name="Google Shape;1021;p43"/>
          <p:cNvSpPr txBox="1">
            <a:spLocks noGrp="1"/>
          </p:cNvSpPr>
          <p:nvPr>
            <p:ph type="title" idx="3"/>
          </p:nvPr>
        </p:nvSpPr>
        <p:spPr>
          <a:xfrm>
            <a:off x="3612401" y="2313070"/>
            <a:ext cx="2168400" cy="527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sz="1400" dirty="0"/>
              <a:t>Task Management</a:t>
            </a:r>
            <a:endParaRPr sz="1400" dirty="0"/>
          </a:p>
        </p:txBody>
      </p:sp>
      <p:sp>
        <p:nvSpPr>
          <p:cNvPr id="1022" name="Google Shape;1022;p43"/>
          <p:cNvSpPr txBox="1">
            <a:spLocks noGrp="1"/>
          </p:cNvSpPr>
          <p:nvPr>
            <p:ph type="subTitle" idx="4"/>
          </p:nvPr>
        </p:nvSpPr>
        <p:spPr>
          <a:xfrm>
            <a:off x="3616981" y="2942045"/>
            <a:ext cx="2168400" cy="101755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solidFill>
                  <a:srgbClr val="424242"/>
                </a:solidFill>
                <a:effectLst/>
                <a:latin typeface="Calibri" panose="020F0502020204030204" pitchFamily="34" charset="0"/>
                <a:cs typeface="Calibri" panose="020F0502020204030204" pitchFamily="34" charset="0"/>
              </a:rPr>
              <a:t>Allows for the creation and assignment of tasks, deadlines and status reports.</a:t>
            </a:r>
            <a:endParaRPr dirty="0">
              <a:latin typeface="Calibri" panose="020F0502020204030204" pitchFamily="34" charset="0"/>
              <a:cs typeface="Calibri" panose="020F0502020204030204" pitchFamily="34" charset="0"/>
            </a:endParaRPr>
          </a:p>
        </p:txBody>
      </p:sp>
      <p:sp>
        <p:nvSpPr>
          <p:cNvPr id="1027" name="Google Shape;1027;p43"/>
          <p:cNvSpPr/>
          <p:nvPr/>
        </p:nvSpPr>
        <p:spPr>
          <a:xfrm>
            <a:off x="1644251" y="32352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8" name="Google Shape;1028;p43">
            <a:hlinkClick r:id="rId3" action="ppaction://hlinksldjump"/>
          </p:cNvPr>
          <p:cNvSpPr/>
          <p:nvPr/>
        </p:nvSpPr>
        <p:spPr>
          <a:xfrm>
            <a:off x="8066096" y="32351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9" name="Google Shape;1029;p43">
            <a:hlinkClick r:id="rId3" action="ppaction://hlinksldjump"/>
          </p:cNvPr>
          <p:cNvSpPr/>
          <p:nvPr/>
        </p:nvSpPr>
        <p:spPr>
          <a:xfrm>
            <a:off x="8153787" y="412758"/>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030" name="Google Shape;1030;p43"/>
          <p:cNvGrpSpPr/>
          <p:nvPr/>
        </p:nvGrpSpPr>
        <p:grpSpPr>
          <a:xfrm>
            <a:off x="719996" y="323475"/>
            <a:ext cx="807300" cy="357900"/>
            <a:chOff x="635421" y="421700"/>
            <a:chExt cx="807300" cy="357900"/>
          </a:xfrm>
        </p:grpSpPr>
        <p:sp>
          <p:nvSpPr>
            <p:cNvPr id="1031" name="Google Shape;1031;p43"/>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2" name="Google Shape;1032;p43"/>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3" name="Google Shape;1033;p43"/>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4" name="Google Shape;1034;p43"/>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3" name="TextBox 2">
            <a:extLst>
              <a:ext uri="{FF2B5EF4-FFF2-40B4-BE49-F238E27FC236}">
                <a16:creationId xmlns:a16="http://schemas.microsoft.com/office/drawing/2014/main" id="{FD87A6F8-E9D1-7E5C-0C34-528E0A08ADE8}"/>
              </a:ext>
            </a:extLst>
          </p:cNvPr>
          <p:cNvSpPr txBox="1"/>
          <p:nvPr/>
        </p:nvSpPr>
        <p:spPr>
          <a:xfrm>
            <a:off x="869474" y="2862360"/>
            <a:ext cx="2430466" cy="1169551"/>
          </a:xfrm>
          <a:prstGeom prst="rect">
            <a:avLst/>
          </a:prstGeom>
          <a:noFill/>
        </p:spPr>
        <p:txBody>
          <a:bodyPr wrap="square">
            <a:spAutoFit/>
          </a:bodyPr>
          <a:lstStyle/>
          <a:p>
            <a:pPr algn="ctr"/>
            <a:r>
              <a:rPr lang="en-IN" dirty="0">
                <a:solidFill>
                  <a:srgbClr val="424242"/>
                </a:solidFill>
                <a:effectLst/>
                <a:latin typeface="Calibri" panose="020F0502020204030204" pitchFamily="34" charset="0"/>
                <a:cs typeface="Calibri" panose="020F0502020204030204" pitchFamily="34" charset="0"/>
              </a:rPr>
              <a:t>To define a project schedule, a project manager (PM) may use the software to map project tasks and visually describe task interactions.</a:t>
            </a:r>
            <a:endParaRPr lang="en-US"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D0B09B-6124-55C6-B8E6-318F5714151F}"/>
              </a:ext>
            </a:extLst>
          </p:cNvPr>
          <p:cNvSpPr>
            <a:spLocks noGrp="1"/>
          </p:cNvSpPr>
          <p:nvPr>
            <p:ph type="title"/>
          </p:nvPr>
        </p:nvSpPr>
        <p:spPr>
          <a:xfrm>
            <a:off x="1305751" y="625451"/>
            <a:ext cx="5109600" cy="609300"/>
          </a:xfrm>
        </p:spPr>
        <p:txBody>
          <a:bodyPr/>
          <a:lstStyle/>
          <a:p>
            <a:r>
              <a:rPr lang="en-US" dirty="0"/>
              <a:t>Project Planning</a:t>
            </a:r>
          </a:p>
        </p:txBody>
      </p:sp>
      <p:sp>
        <p:nvSpPr>
          <p:cNvPr id="4" name="Google Shape;866;p39">
            <a:extLst>
              <a:ext uri="{FF2B5EF4-FFF2-40B4-BE49-F238E27FC236}">
                <a16:creationId xmlns:a16="http://schemas.microsoft.com/office/drawing/2014/main" id="{FE1F5F9C-1BD5-5469-9313-3D520D6DC417}"/>
              </a:ext>
            </a:extLst>
          </p:cNvPr>
          <p:cNvSpPr txBox="1">
            <a:spLocks noGrp="1"/>
          </p:cNvSpPr>
          <p:nvPr>
            <p:ph type="subTitle" idx="1"/>
          </p:nvPr>
        </p:nvSpPr>
        <p:spPr>
          <a:xfrm>
            <a:off x="1214935" y="1466973"/>
            <a:ext cx="5109600" cy="2837016"/>
          </a:xfrm>
          <a:prstGeom prst="rect">
            <a:avLst/>
          </a:prstGeom>
        </p:spPr>
        <p:txBody>
          <a:bodyPr spcFirstLastPara="1" wrap="square" lIns="91425" tIns="91425" rIns="91425" bIns="91425" anchor="t" anchorCtr="0">
            <a:noAutofit/>
          </a:bodyPr>
          <a:lstStyle/>
          <a:p>
            <a:r>
              <a:rPr lang="en-IN" b="0" i="0" dirty="0">
                <a:solidFill>
                  <a:schemeClr val="tx1"/>
                </a:solidFill>
                <a:effectLst/>
                <a:latin typeface="Calibri" panose="020F0502020204030204" pitchFamily="34" charset="0"/>
                <a:cs typeface="Calibri" panose="020F0502020204030204" pitchFamily="34" charset="0"/>
              </a:rPr>
              <a:t>Project planning is part of project management, which relates to the use of schedules such as Gantt charts to plan and subsequently report progress within the project environment. Project planning can be done manually or by the use of project management software. </a:t>
            </a:r>
            <a:endParaRPr lang="en-IN" dirty="0">
              <a:solidFill>
                <a:schemeClr val="tx1"/>
              </a:solidFill>
              <a:latin typeface="Calibri" panose="020F0502020204030204" pitchFamily="34" charset="0"/>
              <a:cs typeface="Calibri" panose="020F0502020204030204" pitchFamily="34" charset="0"/>
            </a:endParaRPr>
          </a:p>
          <a:p>
            <a:pPr algn="just"/>
            <a:r>
              <a:rPr lang="en-IN" b="0" i="0" dirty="0">
                <a:solidFill>
                  <a:srgbClr val="000000"/>
                </a:solidFill>
                <a:effectLst/>
                <a:latin typeface="Calibri" panose="020F0502020204030204" pitchFamily="34" charset="0"/>
                <a:cs typeface="Calibri" panose="020F0502020204030204" pitchFamily="34" charset="0"/>
              </a:rPr>
              <a:t>These boards provide an immediate snapshot of the project to the team.</a:t>
            </a:r>
          </a:p>
          <a:p>
            <a:pPr algn="just"/>
            <a:r>
              <a:rPr lang="en-IN" b="0" i="0" dirty="0">
                <a:solidFill>
                  <a:srgbClr val="000000"/>
                </a:solidFill>
                <a:effectLst/>
                <a:latin typeface="Calibri" panose="020F0502020204030204" pitchFamily="34" charset="0"/>
                <a:cs typeface="Calibri" panose="020F0502020204030204" pitchFamily="34" charset="0"/>
              </a:rPr>
              <a:t>We will have an business template for all type of projects that includes: </a:t>
            </a:r>
          </a:p>
          <a:p>
            <a:pPr lvl="1" algn="l">
              <a:buFont typeface="Arial" panose="020B0604020202020204" pitchFamily="34" charset="0"/>
              <a:buChar char="•"/>
            </a:pPr>
            <a:r>
              <a:rPr lang="en-IN" b="0" i="0" dirty="0">
                <a:solidFill>
                  <a:srgbClr val="000000"/>
                </a:solidFill>
                <a:effectLst/>
                <a:latin typeface="Calibri" panose="020F0502020204030204" pitchFamily="34" charset="0"/>
                <a:cs typeface="Calibri" panose="020F0502020204030204" pitchFamily="34" charset="0"/>
              </a:rPr>
              <a:t>Software Development Project</a:t>
            </a:r>
          </a:p>
          <a:p>
            <a:pPr lvl="1" algn="l">
              <a:buFont typeface="Arial" panose="020B0604020202020204" pitchFamily="34" charset="0"/>
              <a:buChar char="•"/>
            </a:pPr>
            <a:r>
              <a:rPr lang="en-IN" b="0" i="0" dirty="0">
                <a:solidFill>
                  <a:srgbClr val="000000"/>
                </a:solidFill>
                <a:effectLst/>
                <a:latin typeface="Calibri" panose="020F0502020204030204" pitchFamily="34" charset="0"/>
                <a:cs typeface="Calibri" panose="020F0502020204030204" pitchFamily="34" charset="0"/>
              </a:rPr>
              <a:t>Marketing Project</a:t>
            </a:r>
          </a:p>
          <a:p>
            <a:pPr lvl="1" algn="l">
              <a:buFont typeface="Arial" panose="020B0604020202020204" pitchFamily="34" charset="0"/>
              <a:buChar char="•"/>
            </a:pPr>
            <a:r>
              <a:rPr lang="en-IN" b="0" i="0" dirty="0">
                <a:solidFill>
                  <a:srgbClr val="000000"/>
                </a:solidFill>
                <a:effectLst/>
                <a:latin typeface="Calibri" panose="020F0502020204030204" pitchFamily="34" charset="0"/>
                <a:cs typeface="Calibri" panose="020F0502020204030204" pitchFamily="34" charset="0"/>
              </a:rPr>
              <a:t>Migration to other platform project</a:t>
            </a:r>
          </a:p>
          <a:p>
            <a:pPr lvl="1" algn="just"/>
            <a:endParaRPr lang="en-IN" b="0"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3380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AEA8875-8FC7-1373-A356-41912B4300FE}"/>
              </a:ext>
            </a:extLst>
          </p:cNvPr>
          <p:cNvSpPr>
            <a:spLocks noGrp="1"/>
          </p:cNvSpPr>
          <p:nvPr>
            <p:ph type="subTitle" idx="1"/>
          </p:nvPr>
        </p:nvSpPr>
        <p:spPr>
          <a:xfrm>
            <a:off x="1305751" y="1738203"/>
            <a:ext cx="5109600" cy="2414919"/>
          </a:xfrm>
        </p:spPr>
        <p:txBody>
          <a:bodyPr/>
          <a:lstStyle/>
          <a:p>
            <a:r>
              <a:rPr lang="en-IN" b="0" i="0" dirty="0">
                <a:solidFill>
                  <a:schemeClr val="tx1"/>
                </a:solidFill>
                <a:effectLst/>
                <a:latin typeface="Calibri" panose="020F0502020204030204" pitchFamily="34" charset="0"/>
                <a:cs typeface="Calibri" panose="020F0502020204030204" pitchFamily="34" charset="0"/>
              </a:rPr>
              <a:t>In project management, a task is an activity that needs to be accomplished within a defined period of time or by a deadline to work towards work-related goals. It is a small essential piece of a job that serves as a means to differentiate various components of a project.</a:t>
            </a:r>
          </a:p>
          <a:p>
            <a:r>
              <a:rPr lang="en-IN" dirty="0">
                <a:solidFill>
                  <a:schemeClr val="tx1"/>
                </a:solidFill>
                <a:latin typeface="Calibri" panose="020F0502020204030204" pitchFamily="34" charset="0"/>
                <a:cs typeface="Calibri" panose="020F0502020204030204" pitchFamily="34" charset="0"/>
              </a:rPr>
              <a:t>We will include a separate page for assigning and addressing different tasks in a project</a:t>
            </a:r>
          </a:p>
          <a:p>
            <a:r>
              <a:rPr lang="en-IN" dirty="0">
                <a:solidFill>
                  <a:schemeClr val="tx1"/>
                </a:solidFill>
                <a:latin typeface="Calibri" panose="020F0502020204030204" pitchFamily="34" charset="0"/>
                <a:cs typeface="Calibri" panose="020F0502020204030204" pitchFamily="34" charset="0"/>
              </a:rPr>
              <a:t>Team lead will have permission to assign task for individual team member and delete task respectively </a:t>
            </a:r>
          </a:p>
          <a:p>
            <a:endParaRPr lang="en-IN" dirty="0">
              <a:solidFill>
                <a:schemeClr val="tx1"/>
              </a:solidFill>
              <a:latin typeface="Calibri" panose="020F0502020204030204" pitchFamily="34" charset="0"/>
              <a:cs typeface="Calibri" panose="020F0502020204030204" pitchFamily="34" charset="0"/>
            </a:endParaRPr>
          </a:p>
          <a:p>
            <a:endParaRPr lang="en-IN"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2706DE16-82DF-C1D9-E34D-A3A73233526F}"/>
              </a:ext>
            </a:extLst>
          </p:cNvPr>
          <p:cNvSpPr>
            <a:spLocks noGrp="1"/>
          </p:cNvSpPr>
          <p:nvPr>
            <p:ph type="title"/>
          </p:nvPr>
        </p:nvSpPr>
        <p:spPr>
          <a:xfrm>
            <a:off x="1305751" y="854055"/>
            <a:ext cx="5109600" cy="609300"/>
          </a:xfrm>
        </p:spPr>
        <p:txBody>
          <a:bodyPr/>
          <a:lstStyle/>
          <a:p>
            <a:r>
              <a:rPr lang="en-US" dirty="0"/>
              <a:t>Task Management</a:t>
            </a:r>
          </a:p>
        </p:txBody>
      </p:sp>
    </p:spTree>
    <p:extLst>
      <p:ext uri="{BB962C8B-B14F-4D97-AF65-F5344CB8AC3E}">
        <p14:creationId xmlns:p14="http://schemas.microsoft.com/office/powerpoint/2010/main" val="3461282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4159257-09B1-0874-2457-CAD27095EBB1}"/>
              </a:ext>
            </a:extLst>
          </p:cNvPr>
          <p:cNvSpPr>
            <a:spLocks noGrp="1"/>
          </p:cNvSpPr>
          <p:nvPr>
            <p:ph type="subTitle" idx="1"/>
          </p:nvPr>
        </p:nvSpPr>
        <p:spPr>
          <a:xfrm>
            <a:off x="1305750" y="1998330"/>
            <a:ext cx="5109600" cy="1738099"/>
          </a:xfrm>
        </p:spPr>
        <p:txBody>
          <a:bodyPr/>
          <a:lstStyle/>
          <a:p>
            <a:r>
              <a:rPr lang="en-IN" b="0" i="0" dirty="0">
                <a:solidFill>
                  <a:schemeClr val="tx1"/>
                </a:solidFill>
                <a:effectLst/>
                <a:latin typeface="Calibri" panose="020F0502020204030204" pitchFamily="34" charset="0"/>
                <a:cs typeface="Calibri" panose="020F0502020204030204" pitchFamily="34" charset="0"/>
              </a:rPr>
              <a:t>Time tracking </a:t>
            </a:r>
            <a:r>
              <a:rPr lang="en-IN" b="1" i="0" dirty="0">
                <a:solidFill>
                  <a:schemeClr val="tx1"/>
                </a:solidFill>
                <a:effectLst/>
                <a:latin typeface="Calibri" panose="020F0502020204030204" pitchFamily="34" charset="0"/>
                <a:cs typeface="Calibri" panose="020F0502020204030204" pitchFamily="34" charset="0"/>
              </a:rPr>
              <a:t>lets your team record the time they spend working on issues</a:t>
            </a:r>
            <a:r>
              <a:rPr lang="en-IN" b="0" i="0" dirty="0">
                <a:solidFill>
                  <a:schemeClr val="tx1"/>
                </a:solidFill>
                <a:effectLst/>
                <a:latin typeface="Calibri" panose="020F0502020204030204" pitchFamily="34" charset="0"/>
                <a:cs typeface="Calibri" panose="020F0502020204030204" pitchFamily="34" charset="0"/>
              </a:rPr>
              <a:t>. you won't lose any existing data if you disable or re-enable it. </a:t>
            </a:r>
          </a:p>
          <a:p>
            <a:r>
              <a:rPr lang="en-IN" dirty="0">
                <a:solidFill>
                  <a:schemeClr val="tx1"/>
                </a:solidFill>
                <a:latin typeface="Calibri" panose="020F0502020204030204" pitchFamily="34" charset="0"/>
                <a:cs typeface="Calibri" panose="020F0502020204030204" pitchFamily="34" charset="0"/>
              </a:rPr>
              <a:t>We will implement time tracking by default</a:t>
            </a:r>
            <a:r>
              <a:rPr lang="en-US" dirty="0">
                <a:solidFill>
                  <a:schemeClr val="tx1"/>
                </a:solidFill>
                <a:latin typeface="Calibri" panose="020F0502020204030204" pitchFamily="34" charset="0"/>
                <a:cs typeface="Calibri" panose="020F0502020204030204" pitchFamily="34" charset="0"/>
              </a:rPr>
              <a:t>.</a:t>
            </a:r>
          </a:p>
          <a:p>
            <a:r>
              <a:rPr lang="en-US" dirty="0">
                <a:solidFill>
                  <a:schemeClr val="tx1"/>
                </a:solidFill>
                <a:latin typeface="Calibri" panose="020F0502020204030204" pitchFamily="34" charset="0"/>
                <a:cs typeface="Calibri" panose="020F0502020204030204" pitchFamily="34" charset="0"/>
              </a:rPr>
              <a:t>We can have visual representation for tracking the team progress.</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a:p>
            <a:endParaRPr lang="en-IN" dirty="0">
              <a:solidFill>
                <a:schemeClr val="tx1"/>
              </a:solidFill>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7B3D2B6E-D698-11B3-C964-7632C68F50C8}"/>
              </a:ext>
            </a:extLst>
          </p:cNvPr>
          <p:cNvSpPr>
            <a:spLocks noGrp="1"/>
          </p:cNvSpPr>
          <p:nvPr>
            <p:ph type="title"/>
          </p:nvPr>
        </p:nvSpPr>
        <p:spPr/>
        <p:txBody>
          <a:bodyPr/>
          <a:lstStyle/>
          <a:p>
            <a:r>
              <a:rPr lang="en-US" dirty="0"/>
              <a:t>Time Tracking</a:t>
            </a:r>
          </a:p>
        </p:txBody>
      </p:sp>
    </p:spTree>
    <p:extLst>
      <p:ext uri="{BB962C8B-B14F-4D97-AF65-F5344CB8AC3E}">
        <p14:creationId xmlns:p14="http://schemas.microsoft.com/office/powerpoint/2010/main" val="3251596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4" name="Google Shape;1214;p47"/>
          <p:cNvSpPr/>
          <p:nvPr/>
        </p:nvSpPr>
        <p:spPr>
          <a:xfrm>
            <a:off x="1583187" y="1784388"/>
            <a:ext cx="884400" cy="884400"/>
          </a:xfrm>
          <a:prstGeom prst="roundRect">
            <a:avLst>
              <a:gd name="adj" fmla="val 16667"/>
            </a:avLst>
          </a:prstGeom>
          <a:solidFill>
            <a:schemeClr val="lt1"/>
          </a:solidFill>
          <a:ln>
            <a:noFill/>
          </a:ln>
          <a:effectLst>
            <a:outerShdw blurRad="342900" dist="9525" dir="366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7"/>
          <p:cNvSpPr/>
          <p:nvPr/>
        </p:nvSpPr>
        <p:spPr>
          <a:xfrm>
            <a:off x="3957925" y="1728155"/>
            <a:ext cx="1225959" cy="940633"/>
          </a:xfrm>
          <a:prstGeom prst="roundRect">
            <a:avLst>
              <a:gd name="adj" fmla="val 16667"/>
            </a:avLst>
          </a:prstGeom>
          <a:solidFill>
            <a:schemeClr val="lt1"/>
          </a:solidFill>
          <a:ln>
            <a:noFill/>
          </a:ln>
          <a:effectLst>
            <a:outerShdw blurRad="342900" dist="9525" dir="366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7"/>
          <p:cNvSpPr/>
          <p:nvPr/>
        </p:nvSpPr>
        <p:spPr>
          <a:xfrm>
            <a:off x="6314607" y="1784388"/>
            <a:ext cx="1626432" cy="884400"/>
          </a:xfrm>
          <a:prstGeom prst="roundRect">
            <a:avLst>
              <a:gd name="adj" fmla="val 16667"/>
            </a:avLst>
          </a:prstGeom>
          <a:solidFill>
            <a:schemeClr val="lt1"/>
          </a:solidFill>
          <a:ln>
            <a:noFill/>
          </a:ln>
          <a:effectLst>
            <a:outerShdw blurRad="342900" dist="9525" dir="366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7"/>
          <p:cNvSpPr txBox="1">
            <a:spLocks noGrp="1"/>
          </p:cNvSpPr>
          <p:nvPr>
            <p:ph type="title"/>
          </p:nvPr>
        </p:nvSpPr>
        <p:spPr>
          <a:xfrm>
            <a:off x="719996" y="89705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800" dirty="0"/>
              <a:t>Stack Used</a:t>
            </a:r>
            <a:endParaRPr sz="2800" dirty="0"/>
          </a:p>
        </p:txBody>
      </p:sp>
      <p:sp>
        <p:nvSpPr>
          <p:cNvPr id="1218" name="Google Shape;1218;p47"/>
          <p:cNvSpPr txBox="1">
            <a:spLocks noGrp="1"/>
          </p:cNvSpPr>
          <p:nvPr>
            <p:ph type="title" idx="2"/>
          </p:nvPr>
        </p:nvSpPr>
        <p:spPr>
          <a:xfrm>
            <a:off x="673161" y="2820646"/>
            <a:ext cx="27042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400" dirty="0"/>
              <a:t>React js</a:t>
            </a:r>
            <a:endParaRPr sz="2400" dirty="0"/>
          </a:p>
        </p:txBody>
      </p:sp>
      <p:sp>
        <p:nvSpPr>
          <p:cNvPr id="1219" name="Google Shape;1219;p47"/>
          <p:cNvSpPr txBox="1">
            <a:spLocks noGrp="1"/>
          </p:cNvSpPr>
          <p:nvPr>
            <p:ph type="subTitle" idx="1"/>
          </p:nvPr>
        </p:nvSpPr>
        <p:spPr>
          <a:xfrm>
            <a:off x="830644" y="3297237"/>
            <a:ext cx="2389200" cy="12254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0" i="0" dirty="0">
                <a:solidFill>
                  <a:schemeClr val="tx1">
                    <a:lumMod val="50000"/>
                  </a:schemeClr>
                </a:solidFill>
                <a:effectLst/>
                <a:latin typeface="Calibri" panose="020F0502020204030204" pitchFamily="34" charset="0"/>
                <a:cs typeface="Calibri" panose="020F0502020204030204" pitchFamily="34" charset="0"/>
              </a:rPr>
              <a:t>React is a free and open-source front-end JavaScript library for building user interfaces based on UI components.</a:t>
            </a:r>
            <a:endParaRPr dirty="0">
              <a:solidFill>
                <a:schemeClr val="tx1">
                  <a:lumMod val="50000"/>
                </a:schemeClr>
              </a:solidFill>
              <a:latin typeface="Calibri" panose="020F0502020204030204" pitchFamily="34" charset="0"/>
              <a:cs typeface="Calibri" panose="020F0502020204030204" pitchFamily="34" charset="0"/>
            </a:endParaRPr>
          </a:p>
        </p:txBody>
      </p:sp>
      <p:sp>
        <p:nvSpPr>
          <p:cNvPr id="1220" name="Google Shape;1220;p47"/>
          <p:cNvSpPr txBox="1">
            <a:spLocks noGrp="1"/>
          </p:cNvSpPr>
          <p:nvPr>
            <p:ph type="title" idx="3"/>
          </p:nvPr>
        </p:nvSpPr>
        <p:spPr>
          <a:xfrm>
            <a:off x="3219900" y="2820646"/>
            <a:ext cx="27042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400" dirty="0"/>
              <a:t>Node js</a:t>
            </a:r>
            <a:endParaRPr sz="2400" dirty="0"/>
          </a:p>
        </p:txBody>
      </p:sp>
      <p:sp>
        <p:nvSpPr>
          <p:cNvPr id="1221" name="Google Shape;1221;p47"/>
          <p:cNvSpPr txBox="1">
            <a:spLocks noGrp="1"/>
          </p:cNvSpPr>
          <p:nvPr>
            <p:ph type="subTitle" idx="4"/>
          </p:nvPr>
        </p:nvSpPr>
        <p:spPr>
          <a:xfrm>
            <a:off x="3377341" y="3352172"/>
            <a:ext cx="2389200" cy="10066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tx1">
                    <a:lumMod val="50000"/>
                  </a:schemeClr>
                </a:solidFill>
                <a:effectLst/>
                <a:latin typeface="Calibri" panose="020F0502020204030204" pitchFamily="34" charset="0"/>
                <a:cs typeface="Calibri" panose="020F0502020204030204" pitchFamily="34" charset="0"/>
              </a:rPr>
              <a:t>Node.js is an open-source server environment. Node.js is a back-end JavaScript runtime environment.</a:t>
            </a:r>
            <a:endParaRPr dirty="0">
              <a:solidFill>
                <a:schemeClr val="tx1">
                  <a:lumMod val="50000"/>
                </a:schemeClr>
              </a:solidFill>
              <a:latin typeface="Calibri" panose="020F0502020204030204" pitchFamily="34" charset="0"/>
              <a:cs typeface="Calibri" panose="020F0502020204030204" pitchFamily="34" charset="0"/>
            </a:endParaRPr>
          </a:p>
        </p:txBody>
      </p:sp>
      <p:sp>
        <p:nvSpPr>
          <p:cNvPr id="1222" name="Google Shape;1222;p47"/>
          <p:cNvSpPr txBox="1">
            <a:spLocks noGrp="1"/>
          </p:cNvSpPr>
          <p:nvPr>
            <p:ph type="title" idx="5"/>
          </p:nvPr>
        </p:nvSpPr>
        <p:spPr>
          <a:xfrm>
            <a:off x="5766713" y="2820646"/>
            <a:ext cx="27042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400" dirty="0"/>
              <a:t>Mongo Db</a:t>
            </a:r>
            <a:endParaRPr sz="2400" dirty="0"/>
          </a:p>
        </p:txBody>
      </p:sp>
      <p:sp>
        <p:nvSpPr>
          <p:cNvPr id="1223" name="Google Shape;1223;p47"/>
          <p:cNvSpPr txBox="1">
            <a:spLocks noGrp="1"/>
          </p:cNvSpPr>
          <p:nvPr>
            <p:ph type="subTitle" idx="6"/>
          </p:nvPr>
        </p:nvSpPr>
        <p:spPr>
          <a:xfrm>
            <a:off x="5923982" y="3348346"/>
            <a:ext cx="2389200" cy="12254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0" i="0" dirty="0">
                <a:solidFill>
                  <a:schemeClr val="tx1">
                    <a:lumMod val="50000"/>
                  </a:schemeClr>
                </a:solidFill>
                <a:effectLst/>
                <a:latin typeface="Calibri" panose="020F0502020204030204" pitchFamily="34" charset="0"/>
                <a:cs typeface="Calibri" panose="020F0502020204030204" pitchFamily="34" charset="0"/>
              </a:rPr>
              <a:t>MongoDB is a source-available cross-platform document-oriented database program. Classified as a NoSQL database program.</a:t>
            </a:r>
            <a:endParaRPr dirty="0">
              <a:solidFill>
                <a:schemeClr val="tx1">
                  <a:lumMod val="50000"/>
                </a:schemeClr>
              </a:solidFill>
              <a:latin typeface="Calibri" panose="020F0502020204030204" pitchFamily="34" charset="0"/>
              <a:cs typeface="Calibri" panose="020F0502020204030204" pitchFamily="34" charset="0"/>
            </a:endParaRPr>
          </a:p>
        </p:txBody>
      </p:sp>
      <p:sp>
        <p:nvSpPr>
          <p:cNvPr id="1292" name="Google Shape;1292;p47"/>
          <p:cNvSpPr/>
          <p:nvPr/>
        </p:nvSpPr>
        <p:spPr>
          <a:xfrm>
            <a:off x="1644251" y="32352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a:hlinkClick r:id="rId3" action="ppaction://hlinksldjump"/>
          </p:cNvPr>
          <p:cNvSpPr/>
          <p:nvPr/>
        </p:nvSpPr>
        <p:spPr>
          <a:xfrm>
            <a:off x="8066096" y="32351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a:hlinkClick r:id="rId3" action="ppaction://hlinksldjump"/>
          </p:cNvPr>
          <p:cNvSpPr/>
          <p:nvPr/>
        </p:nvSpPr>
        <p:spPr>
          <a:xfrm>
            <a:off x="8153787" y="412758"/>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5" name="Google Shape;1295;p47"/>
          <p:cNvGrpSpPr/>
          <p:nvPr/>
        </p:nvGrpSpPr>
        <p:grpSpPr>
          <a:xfrm>
            <a:off x="719996" y="323475"/>
            <a:ext cx="807300" cy="357900"/>
            <a:chOff x="635421" y="421700"/>
            <a:chExt cx="807300" cy="357900"/>
          </a:xfrm>
        </p:grpSpPr>
        <p:sp>
          <p:nvSpPr>
            <p:cNvPr id="1296" name="Google Shape;1296;p47"/>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React.js Developer - SHETHINK">
            <a:extLst>
              <a:ext uri="{FF2B5EF4-FFF2-40B4-BE49-F238E27FC236}">
                <a16:creationId xmlns:a16="http://schemas.microsoft.com/office/drawing/2014/main" id="{53133979-5BAB-0D97-1D72-67FFF5A291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371" r="22285"/>
          <a:stretch/>
        </p:blipFill>
        <p:spPr bwMode="auto">
          <a:xfrm>
            <a:off x="1700147" y="1896649"/>
            <a:ext cx="650201" cy="6730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28" name="Picture 4" descr="10 best practices every Node.js developer must follow - DEV Community  👩‍💻👨‍💻">
            <a:extLst>
              <a:ext uri="{FF2B5EF4-FFF2-40B4-BE49-F238E27FC236}">
                <a16:creationId xmlns:a16="http://schemas.microsoft.com/office/drawing/2014/main" id="{85DEFD61-5A3C-B7C9-72DA-A774620C5C8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656" r="10211"/>
          <a:stretch/>
        </p:blipFill>
        <p:spPr bwMode="auto">
          <a:xfrm>
            <a:off x="4038317" y="1809068"/>
            <a:ext cx="1067366" cy="77213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0" name="Picture 6" descr="MongoDB Storage for Efficient Structuring of Data Simplified 101">
            <a:extLst>
              <a:ext uri="{FF2B5EF4-FFF2-40B4-BE49-F238E27FC236}">
                <a16:creationId xmlns:a16="http://schemas.microsoft.com/office/drawing/2014/main" id="{DD36C5B9-1CE6-A3D2-70FF-3EF0F249F26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481" t="15758" r="8816" b="12738"/>
          <a:stretch/>
        </p:blipFill>
        <p:spPr bwMode="auto">
          <a:xfrm>
            <a:off x="6402452" y="1888173"/>
            <a:ext cx="1450742" cy="6899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Hospital Website Project Proposal by Slidesgo">
  <a:themeElements>
    <a:clrScheme name="Simple Light">
      <a:dk1>
        <a:srgbClr val="333333"/>
      </a:dk1>
      <a:lt1>
        <a:srgbClr val="FFFFFF"/>
      </a:lt1>
      <a:dk2>
        <a:srgbClr val="2D67E0"/>
      </a:dk2>
      <a:lt2>
        <a:srgbClr val="B9D0FF"/>
      </a:lt2>
      <a:accent1>
        <a:srgbClr val="DDE9FF"/>
      </a:accent1>
      <a:accent2>
        <a:srgbClr val="E9F3F9"/>
      </a:accent2>
      <a:accent3>
        <a:srgbClr val="E0584C"/>
      </a:accent3>
      <a:accent4>
        <a:srgbClr val="EAB1B2"/>
      </a:accent4>
      <a:accent5>
        <a:srgbClr val="5DD1B7"/>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651</Words>
  <Application>Microsoft Macintosh PowerPoint</Application>
  <PresentationFormat>On-screen Show (16:9)</PresentationFormat>
  <Paragraphs>71</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Poppins</vt:lpstr>
      <vt:lpstr>Krona One</vt:lpstr>
      <vt:lpstr>DM Sans</vt:lpstr>
      <vt:lpstr>Arial</vt:lpstr>
      <vt:lpstr>Open Sans</vt:lpstr>
      <vt:lpstr>Hospital Website Project Proposal by Slidesgo</vt:lpstr>
      <vt:lpstr>Project Management Tool</vt:lpstr>
      <vt:lpstr>Table of Contents</vt:lpstr>
      <vt:lpstr>Introduction</vt:lpstr>
      <vt:lpstr>Problem Statement</vt:lpstr>
      <vt:lpstr>Time Tracking</vt:lpstr>
      <vt:lpstr>Project Planning</vt:lpstr>
      <vt:lpstr>Task Management</vt:lpstr>
      <vt:lpstr>Time Tracking</vt:lpstr>
      <vt:lpstr>Stack Used</vt:lpstr>
      <vt:lpstr>Time Line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Tool</dc:title>
  <cp:lastModifiedBy>Indra Shekar G</cp:lastModifiedBy>
  <cp:revision>18</cp:revision>
  <dcterms:modified xsi:type="dcterms:W3CDTF">2022-12-28T10:17:54Z</dcterms:modified>
</cp:coreProperties>
</file>