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6"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5143500" type="screen16x9"/>
  <p:notesSz cx="9144000" cy="5143500"/>
  <p:embeddedFontLst>
    <p:embeddedFont>
      <p:font typeface="Calibri" panose="020F0502020204030204" pitchFamily="34" charset="0"/>
      <p:regular r:id="rId35"/>
      <p:bold r:id="rId36"/>
      <p:italic r:id="rId37"/>
      <p:boldItalic r:id="rId38"/>
    </p:embeddedFont>
    <p:embeddedFont>
      <p:font typeface="Fira Sans Extra Condensed" panose="020F0502020204030204" pitchFamily="34" charset="0"/>
      <p:regular r:id="rId39"/>
      <p:bold r:id="rId40"/>
    </p:embeddedFont>
    <p:embeddedFont>
      <p:font typeface="Georgia" panose="02040502050405020303" pitchFamily="18"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Roboto Medium" panose="020F050202020403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in1jBZO5WerNA7qHjZKt32xca/s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6"/>
    <p:restoredTop sz="94628"/>
  </p:normalViewPr>
  <p:slideViewPr>
    <p:cSldViewPr snapToGrid="0">
      <p:cViewPr varScale="1">
        <p:scale>
          <a:sx n="155" d="100"/>
          <a:sy n="155" d="100"/>
        </p:scale>
        <p:origin x="184" y="2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customschemas.google.com/relationships/presentationmetadata" Target="metadata"/><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font" Target="fonts/font7.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257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2571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886325"/>
            <a:ext cx="3962400" cy="2571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1: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0: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0: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e99eb6cc6_5_10:notes"/>
          <p:cNvSpPr>
            <a:spLocks noGrp="1" noRot="1" noChangeAspect="1"/>
          </p:cNvSpPr>
          <p:nvPr>
            <p:ph type="sldImg" idx="2"/>
          </p:nvPr>
        </p:nvSpPr>
        <p:spPr>
          <a:xfrm>
            <a:off x="3028950" y="642938"/>
            <a:ext cx="3086100" cy="1736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e99eb6cc6_5_10:notes"/>
          <p:cNvSpPr txBox="1">
            <a:spLocks noGrp="1"/>
          </p:cNvSpPr>
          <p:nvPr>
            <p:ph type="body" idx="1"/>
          </p:nvPr>
        </p:nvSpPr>
        <p:spPr>
          <a:xfrm>
            <a:off x="914400" y="2474913"/>
            <a:ext cx="7315200" cy="2025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g12e99eb6cc6_5_10:notes"/>
          <p:cNvSpPr txBox="1">
            <a:spLocks noGrp="1"/>
          </p:cNvSpPr>
          <p:nvPr>
            <p:ph type="sldNum" idx="12"/>
          </p:nvPr>
        </p:nvSpPr>
        <p:spPr>
          <a:xfrm>
            <a:off x="5180013" y="4886325"/>
            <a:ext cx="3962400" cy="25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4: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14: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13: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13: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2e99eb6cc6_10_75:notes"/>
          <p:cNvSpPr txBox="1">
            <a:spLocks noGrp="1"/>
          </p:cNvSpPr>
          <p:nvPr>
            <p:ph type="body" idx="1"/>
          </p:nvPr>
        </p:nvSpPr>
        <p:spPr>
          <a:xfrm>
            <a:off x="914400" y="2443163"/>
            <a:ext cx="7315200" cy="2314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g12e99eb6cc6_10_7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2e99eb6cc6_4_6:notes"/>
          <p:cNvSpPr txBox="1">
            <a:spLocks noGrp="1"/>
          </p:cNvSpPr>
          <p:nvPr>
            <p:ph type="body" idx="1"/>
          </p:nvPr>
        </p:nvSpPr>
        <p:spPr>
          <a:xfrm>
            <a:off x="914400" y="2474913"/>
            <a:ext cx="7315200" cy="2025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g12e99eb6cc6_4_6: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15: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15: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16: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p16: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17: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p17: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18: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18: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19: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19: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20: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5" name="Google Shape;605;p20: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21: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7" name="Google Shape;617;p21: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22: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 name="Google Shape;634;p2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23: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p23: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24: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p24: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2e99eb6cc6_1_0:notes"/>
          <p:cNvSpPr txBox="1">
            <a:spLocks noGrp="1"/>
          </p:cNvSpPr>
          <p:nvPr>
            <p:ph type="body" idx="1"/>
          </p:nvPr>
        </p:nvSpPr>
        <p:spPr>
          <a:xfrm>
            <a:off x="914400" y="2474913"/>
            <a:ext cx="7315200" cy="2025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4" name="Google Shape;654;g12e99eb6cc6_1_0:notes"/>
          <p:cNvSpPr>
            <a:spLocks noGrp="1" noRot="1" noChangeAspect="1"/>
          </p:cNvSpPr>
          <p:nvPr>
            <p:ph type="sldImg" idx="2"/>
          </p:nvPr>
        </p:nvSpPr>
        <p:spPr>
          <a:xfrm>
            <a:off x="3028950" y="642938"/>
            <a:ext cx="3086100" cy="1736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e99eb6cc6_5_1:notes"/>
          <p:cNvSpPr>
            <a:spLocks noGrp="1" noRot="1" noChangeAspect="1"/>
          </p:cNvSpPr>
          <p:nvPr>
            <p:ph type="sldImg" idx="2"/>
          </p:nvPr>
        </p:nvSpPr>
        <p:spPr>
          <a:xfrm>
            <a:off x="3028950" y="642938"/>
            <a:ext cx="3086100" cy="1736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e99eb6cc6_5_1:notes"/>
          <p:cNvSpPr txBox="1">
            <a:spLocks noGrp="1"/>
          </p:cNvSpPr>
          <p:nvPr>
            <p:ph type="body" idx="1"/>
          </p:nvPr>
        </p:nvSpPr>
        <p:spPr>
          <a:xfrm>
            <a:off x="914400" y="2474913"/>
            <a:ext cx="7315200" cy="2025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12e99eb6cc6_5_1:notes"/>
          <p:cNvSpPr txBox="1">
            <a:spLocks noGrp="1"/>
          </p:cNvSpPr>
          <p:nvPr>
            <p:ph type="sldNum" idx="12"/>
          </p:nvPr>
        </p:nvSpPr>
        <p:spPr>
          <a:xfrm>
            <a:off x="5180013" y="4886325"/>
            <a:ext cx="3962400" cy="25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26: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6" name="Google Shape;676;p26: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27: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2" name="Google Shape;682;p27: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3: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4: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4: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6: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6: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2e99eb6cc6_4_0:notes"/>
          <p:cNvSpPr txBox="1">
            <a:spLocks noGrp="1"/>
          </p:cNvSpPr>
          <p:nvPr>
            <p:ph type="body" idx="1"/>
          </p:nvPr>
        </p:nvSpPr>
        <p:spPr>
          <a:xfrm>
            <a:off x="914400" y="2474913"/>
            <a:ext cx="7315200" cy="2025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12e99eb6cc6_4_0: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29"/>
          <p:cNvSpPr txBox="1">
            <a:spLocks noGrp="1"/>
          </p:cNvSpPr>
          <p:nvPr>
            <p:ph type="ctrTitle"/>
          </p:nvPr>
        </p:nvSpPr>
        <p:spPr>
          <a:xfrm>
            <a:off x="483878" y="1472818"/>
            <a:ext cx="8176243" cy="15494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g12e99eb6cc6_10_18"/>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g12e99eb6cc6_10_18"/>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8" name="Google Shape;78;g12e99eb6cc6_10_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g12e99eb6cc6_10_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g12e99eb6cc6_10_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1"/>
        <p:cNvGrpSpPr/>
        <p:nvPr/>
      </p:nvGrpSpPr>
      <p:grpSpPr>
        <a:xfrm>
          <a:off x="0" y="0"/>
          <a:ext cx="0" cy="0"/>
          <a:chOff x="0" y="0"/>
          <a:chExt cx="0" cy="0"/>
        </a:xfrm>
      </p:grpSpPr>
      <p:sp>
        <p:nvSpPr>
          <p:cNvPr id="82" name="Google Shape;82;g12e99eb6cc6_10_2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g12e99eb6cc6_10_24"/>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g12e99eb6cc6_10_24"/>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g12e99eb6cc6_10_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g12e99eb6cc6_10_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g12e99eb6cc6_10_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8"/>
        <p:cNvGrpSpPr/>
        <p:nvPr/>
      </p:nvGrpSpPr>
      <p:grpSpPr>
        <a:xfrm>
          <a:off x="0" y="0"/>
          <a:ext cx="0" cy="0"/>
          <a:chOff x="0" y="0"/>
          <a:chExt cx="0" cy="0"/>
        </a:xfrm>
      </p:grpSpPr>
      <p:sp>
        <p:nvSpPr>
          <p:cNvPr id="89" name="Google Shape;89;g12e99eb6cc6_10_31"/>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0" name="Google Shape;90;g12e99eb6cc6_10_31"/>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1" name="Google Shape;91;g12e99eb6cc6_10_31"/>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2" name="Google Shape;92;g12e99eb6cc6_10_31"/>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3" name="Google Shape;93;g12e99eb6cc6_10_31"/>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4" name="Google Shape;94;g12e99eb6cc6_10_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g12e99eb6cc6_10_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g12e99eb6cc6_10_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7"/>
        <p:cNvGrpSpPr/>
        <p:nvPr/>
      </p:nvGrpSpPr>
      <p:grpSpPr>
        <a:xfrm>
          <a:off x="0" y="0"/>
          <a:ext cx="0" cy="0"/>
          <a:chOff x="0" y="0"/>
          <a:chExt cx="0" cy="0"/>
        </a:xfrm>
      </p:grpSpPr>
      <p:sp>
        <p:nvSpPr>
          <p:cNvPr id="98" name="Google Shape;98;g12e99eb6cc6_10_4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9" name="Google Shape;99;g12e99eb6cc6_10_4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g12e99eb6cc6_10_4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g12e99eb6cc6_10_4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g12e99eb6cc6_10_4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g12e99eb6cc6_10_4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g12e99eb6cc6_10_4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6"/>
        <p:cNvGrpSpPr/>
        <p:nvPr/>
      </p:nvGrpSpPr>
      <p:grpSpPr>
        <a:xfrm>
          <a:off x="0" y="0"/>
          <a:ext cx="0" cy="0"/>
          <a:chOff x="0" y="0"/>
          <a:chExt cx="0" cy="0"/>
        </a:xfrm>
      </p:grpSpPr>
      <p:sp>
        <p:nvSpPr>
          <p:cNvPr id="107" name="Google Shape;107;g12e99eb6cc6_10_49"/>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g12e99eb6cc6_10_49"/>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9" name="Google Shape;109;g12e99eb6cc6_10_49"/>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g12e99eb6cc6_10_4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g12e99eb6cc6_10_4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g12e99eb6cc6_10_4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3"/>
        <p:cNvGrpSpPr/>
        <p:nvPr/>
      </p:nvGrpSpPr>
      <p:grpSpPr>
        <a:xfrm>
          <a:off x="0" y="0"/>
          <a:ext cx="0" cy="0"/>
          <a:chOff x="0" y="0"/>
          <a:chExt cx="0" cy="0"/>
        </a:xfrm>
      </p:grpSpPr>
      <p:sp>
        <p:nvSpPr>
          <p:cNvPr id="114" name="Google Shape;114;g12e99eb6cc6_10_56"/>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g12e99eb6cc6_10_56"/>
          <p:cNvSpPr>
            <a:spLocks noGrp="1"/>
          </p:cNvSpPr>
          <p:nvPr>
            <p:ph type="pic" idx="2"/>
          </p:nvPr>
        </p:nvSpPr>
        <p:spPr>
          <a:xfrm>
            <a:off x="3887391" y="740569"/>
            <a:ext cx="4629150" cy="3655219"/>
          </a:xfrm>
          <a:prstGeom prst="rect">
            <a:avLst/>
          </a:prstGeom>
          <a:noFill/>
          <a:ln>
            <a:noFill/>
          </a:ln>
        </p:spPr>
      </p:sp>
      <p:sp>
        <p:nvSpPr>
          <p:cNvPr id="116" name="Google Shape;116;g12e99eb6cc6_10_56"/>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7" name="Google Shape;117;g12e99eb6cc6_10_5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g12e99eb6cc6_10_5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g12e99eb6cc6_10_5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0"/>
        <p:cNvGrpSpPr/>
        <p:nvPr/>
      </p:nvGrpSpPr>
      <p:grpSpPr>
        <a:xfrm>
          <a:off x="0" y="0"/>
          <a:ext cx="0" cy="0"/>
          <a:chOff x="0" y="0"/>
          <a:chExt cx="0" cy="0"/>
        </a:xfrm>
      </p:grpSpPr>
      <p:sp>
        <p:nvSpPr>
          <p:cNvPr id="121" name="Google Shape;121;g12e99eb6cc6_10_6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2" name="Google Shape;122;g12e99eb6cc6_10_6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g12e99eb6cc6_10_6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g12e99eb6cc6_10_6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g12e99eb6cc6_10_6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6"/>
        <p:cNvGrpSpPr/>
        <p:nvPr/>
      </p:nvGrpSpPr>
      <p:grpSpPr>
        <a:xfrm>
          <a:off x="0" y="0"/>
          <a:ext cx="0" cy="0"/>
          <a:chOff x="0" y="0"/>
          <a:chExt cx="0" cy="0"/>
        </a:xfrm>
      </p:grpSpPr>
      <p:sp>
        <p:nvSpPr>
          <p:cNvPr id="127" name="Google Shape;127;g12e99eb6cc6_10_69"/>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8" name="Google Shape;128;g12e99eb6cc6_10_69"/>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9" name="Google Shape;129;g12e99eb6cc6_10_6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0" name="Google Shape;130;g12e99eb6cc6_10_6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g12e99eb6cc6_10_6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610746" y="234882"/>
            <a:ext cx="1922507" cy="3911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body" idx="1"/>
          </p:nvPr>
        </p:nvSpPr>
        <p:spPr>
          <a:xfrm>
            <a:off x="613898" y="1479776"/>
            <a:ext cx="7916202" cy="186817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3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3610746" y="234882"/>
            <a:ext cx="1922507" cy="3911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3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3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chine Learning PPT 4">
  <p:cSld name="Machine Learning PPT 4">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32"/>
          <p:cNvSpPr txBox="1">
            <a:spLocks noGrp="1"/>
          </p:cNvSpPr>
          <p:nvPr>
            <p:ph type="dt" idx="10"/>
          </p:nvPr>
        </p:nvSpPr>
        <p:spPr>
          <a:xfrm>
            <a:off x="457200" y="4783455"/>
            <a:ext cx="210312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2"/>
          <p:cNvSpPr txBox="1">
            <a:spLocks noGrp="1"/>
          </p:cNvSpPr>
          <p:nvPr>
            <p:ph type="ftr" idx="11"/>
          </p:nvPr>
        </p:nvSpPr>
        <p:spPr>
          <a:xfrm>
            <a:off x="3108960" y="4783455"/>
            <a:ext cx="292608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2"/>
          <p:cNvSpPr txBox="1">
            <a:spLocks noGrp="1"/>
          </p:cNvSpPr>
          <p:nvPr>
            <p:ph type="sldNum" idx="12"/>
          </p:nvPr>
        </p:nvSpPr>
        <p:spPr>
          <a:xfrm>
            <a:off x="6583680" y="4783455"/>
            <a:ext cx="2103120" cy="276999"/>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7F7F7F"/>
                </a:solidFill>
                <a:latin typeface="Calibri"/>
                <a:ea typeface="Calibri"/>
                <a:cs typeface="Calibri"/>
                <a:sym typeface="Calibri"/>
              </a:defRPr>
            </a:lvl1pPr>
            <a:lvl2pPr marL="0" lvl="1" indent="0" algn="r">
              <a:spcBef>
                <a:spcPts val="0"/>
              </a:spcBef>
              <a:buNone/>
              <a:defRPr sz="1800">
                <a:solidFill>
                  <a:srgbClr val="7F7F7F"/>
                </a:solidFill>
                <a:latin typeface="Calibri"/>
                <a:ea typeface="Calibri"/>
                <a:cs typeface="Calibri"/>
                <a:sym typeface="Calibri"/>
              </a:defRPr>
            </a:lvl2pPr>
            <a:lvl3pPr marL="0" lvl="2" indent="0" algn="r">
              <a:spcBef>
                <a:spcPts val="0"/>
              </a:spcBef>
              <a:buNone/>
              <a:defRPr sz="1800">
                <a:solidFill>
                  <a:srgbClr val="7F7F7F"/>
                </a:solidFill>
                <a:latin typeface="Calibri"/>
                <a:ea typeface="Calibri"/>
                <a:cs typeface="Calibri"/>
                <a:sym typeface="Calibri"/>
              </a:defRPr>
            </a:lvl3pPr>
            <a:lvl4pPr marL="0" lvl="3" indent="0" algn="r">
              <a:spcBef>
                <a:spcPts val="0"/>
              </a:spcBef>
              <a:buNone/>
              <a:defRPr sz="1800">
                <a:solidFill>
                  <a:srgbClr val="7F7F7F"/>
                </a:solidFill>
                <a:latin typeface="Calibri"/>
                <a:ea typeface="Calibri"/>
                <a:cs typeface="Calibri"/>
                <a:sym typeface="Calibri"/>
              </a:defRPr>
            </a:lvl4pPr>
            <a:lvl5pPr marL="0" lvl="4" indent="0" algn="r">
              <a:spcBef>
                <a:spcPts val="0"/>
              </a:spcBef>
              <a:buNone/>
              <a:defRPr sz="1800">
                <a:solidFill>
                  <a:srgbClr val="7F7F7F"/>
                </a:solidFill>
                <a:latin typeface="Calibri"/>
                <a:ea typeface="Calibri"/>
                <a:cs typeface="Calibri"/>
                <a:sym typeface="Calibri"/>
              </a:defRPr>
            </a:lvl5pPr>
            <a:lvl6pPr marL="0" lvl="5" indent="0" algn="r">
              <a:spcBef>
                <a:spcPts val="0"/>
              </a:spcBef>
              <a:buNone/>
              <a:defRPr sz="1800">
                <a:solidFill>
                  <a:srgbClr val="7F7F7F"/>
                </a:solidFill>
                <a:latin typeface="Calibri"/>
                <a:ea typeface="Calibri"/>
                <a:cs typeface="Calibri"/>
                <a:sym typeface="Calibri"/>
              </a:defRPr>
            </a:lvl6pPr>
            <a:lvl7pPr marL="0" lvl="6" indent="0" algn="r">
              <a:spcBef>
                <a:spcPts val="0"/>
              </a:spcBef>
              <a:buNone/>
              <a:defRPr sz="1800">
                <a:solidFill>
                  <a:srgbClr val="7F7F7F"/>
                </a:solidFill>
                <a:latin typeface="Calibri"/>
                <a:ea typeface="Calibri"/>
                <a:cs typeface="Calibri"/>
                <a:sym typeface="Calibri"/>
              </a:defRPr>
            </a:lvl7pPr>
            <a:lvl8pPr marL="0" lvl="7" indent="0" algn="r">
              <a:spcBef>
                <a:spcPts val="0"/>
              </a:spcBef>
              <a:buNone/>
              <a:defRPr sz="1800">
                <a:solidFill>
                  <a:srgbClr val="7F7F7F"/>
                </a:solidFill>
                <a:latin typeface="Calibri"/>
                <a:ea typeface="Calibri"/>
                <a:cs typeface="Calibri"/>
                <a:sym typeface="Calibri"/>
              </a:defRPr>
            </a:lvl8pPr>
            <a:lvl9pPr marL="0" lvl="8" indent="0" algn="r">
              <a:spcBef>
                <a:spcPts val="0"/>
              </a:spcBef>
              <a:buNone/>
              <a:defRPr sz="1800">
                <a:solidFill>
                  <a:srgbClr val="7F7F7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p32"/>
          <p:cNvSpPr/>
          <p:nvPr/>
        </p:nvSpPr>
        <p:spPr>
          <a:xfrm>
            <a:off x="3176" y="4805364"/>
            <a:ext cx="4763" cy="338138"/>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7F7F7F"/>
              </a:solidFill>
              <a:latin typeface="Calibri"/>
              <a:ea typeface="Calibri"/>
              <a:cs typeface="Calibri"/>
              <a:sym typeface="Calibri"/>
            </a:endParaRPr>
          </a:p>
        </p:txBody>
      </p:sp>
      <p:sp>
        <p:nvSpPr>
          <p:cNvPr id="39" name="Google Shape;39;p32"/>
          <p:cNvSpPr txBox="1">
            <a:spLocks noGrp="1"/>
          </p:cNvSpPr>
          <p:nvPr>
            <p:ph type="title"/>
          </p:nvPr>
        </p:nvSpPr>
        <p:spPr>
          <a:xfrm>
            <a:off x="457200" y="205978"/>
            <a:ext cx="8229600"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2"/>
          <p:cNvSpPr/>
          <p:nvPr/>
        </p:nvSpPr>
        <p:spPr>
          <a:xfrm>
            <a:off x="6622373" y="2973750"/>
            <a:ext cx="297541" cy="337384"/>
          </a:xfrm>
          <a:custGeom>
            <a:avLst/>
            <a:gdLst/>
            <a:ahLst/>
            <a:cxnLst/>
            <a:rect l="l" t="t" r="r" b="b"/>
            <a:pathLst>
              <a:path w="1852" h="2400" extrusionOk="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32"/>
          <p:cNvSpPr txBox="1">
            <a:spLocks noGrp="1"/>
          </p:cNvSpPr>
          <p:nvPr>
            <p:ph type="body" idx="1"/>
          </p:nvPr>
        </p:nvSpPr>
        <p:spPr>
          <a:xfrm>
            <a:off x="4067944" y="1746440"/>
            <a:ext cx="4608512" cy="505509"/>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Clr>
                <a:schemeClr val="accent5"/>
              </a:buClr>
              <a:buSzPts val="2800"/>
              <a:buFont typeface="Calibri"/>
              <a:buNone/>
              <a:defRPr sz="2800">
                <a:solidFill>
                  <a:schemeClr val="accent5"/>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32"/>
          <p:cNvSpPr txBox="1">
            <a:spLocks noGrp="1"/>
          </p:cNvSpPr>
          <p:nvPr>
            <p:ph type="body" idx="2"/>
          </p:nvPr>
        </p:nvSpPr>
        <p:spPr>
          <a:xfrm>
            <a:off x="4067944" y="2459046"/>
            <a:ext cx="4608512" cy="200354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dk1"/>
              </a:buClr>
              <a:buSzPts val="2000"/>
              <a:buFont typeface="Calibri"/>
              <a:buNone/>
              <a:defRPr sz="200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grpSp>
        <p:nvGrpSpPr>
          <p:cNvPr id="43" name="Google Shape;43;p32"/>
          <p:cNvGrpSpPr/>
          <p:nvPr/>
        </p:nvGrpSpPr>
        <p:grpSpPr>
          <a:xfrm>
            <a:off x="769527" y="1498606"/>
            <a:ext cx="2866370" cy="2866370"/>
            <a:chOff x="769526" y="1498605"/>
            <a:chExt cx="2866370" cy="2866370"/>
          </a:xfrm>
        </p:grpSpPr>
        <p:sp>
          <p:nvSpPr>
            <p:cNvPr id="44" name="Google Shape;44;p32"/>
            <p:cNvSpPr/>
            <p:nvPr/>
          </p:nvSpPr>
          <p:spPr>
            <a:xfrm>
              <a:off x="769526" y="1498605"/>
              <a:ext cx="2866370" cy="2866370"/>
            </a:xfrm>
            <a:prstGeom prst="ellipse">
              <a:avLst/>
            </a:prstGeom>
            <a:solidFill>
              <a:srgbClr val="646D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5" name="Google Shape;45;p32"/>
            <p:cNvPicPr preferRelativeResize="0"/>
            <p:nvPr/>
          </p:nvPicPr>
          <p:blipFill rotWithShape="1">
            <a:blip r:embed="rId3">
              <a:alphaModFix/>
            </a:blip>
            <a:srcRect/>
            <a:stretch/>
          </p:blipFill>
          <p:spPr>
            <a:xfrm>
              <a:off x="857271" y="1827527"/>
              <a:ext cx="2733632" cy="2203052"/>
            </a:xfrm>
            <a:prstGeom prst="rect">
              <a:avLst/>
            </a:prstGeom>
            <a:noFill/>
            <a:ln>
              <a:noFill/>
            </a:ln>
          </p:spPr>
        </p:pic>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3"/>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Clr>
                <a:schemeClr val="dk1"/>
              </a:buClr>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8"/>
        <p:cNvGrpSpPr/>
        <p:nvPr/>
      </p:nvGrpSpPr>
      <p:grpSpPr>
        <a:xfrm>
          <a:off x="0" y="0"/>
          <a:ext cx="0" cy="0"/>
          <a:chOff x="0" y="0"/>
          <a:chExt cx="0" cy="0"/>
        </a:xfrm>
      </p:grpSpPr>
      <p:sp>
        <p:nvSpPr>
          <p:cNvPr id="49" name="Google Shape;49;p3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2"/>
        <p:cNvGrpSpPr/>
        <p:nvPr/>
      </p:nvGrpSpPr>
      <p:grpSpPr>
        <a:xfrm>
          <a:off x="0" y="0"/>
          <a:ext cx="0" cy="0"/>
          <a:chOff x="0" y="0"/>
          <a:chExt cx="0" cy="0"/>
        </a:xfrm>
      </p:grpSpPr>
      <p:sp>
        <p:nvSpPr>
          <p:cNvPr id="53" name="Google Shape;53;p35"/>
          <p:cNvSpPr txBox="1">
            <a:spLocks noGrp="1"/>
          </p:cNvSpPr>
          <p:nvPr>
            <p:ph type="title"/>
          </p:nvPr>
        </p:nvSpPr>
        <p:spPr>
          <a:xfrm>
            <a:off x="3610746" y="234882"/>
            <a:ext cx="1922507" cy="3911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3"/>
        <p:cNvGrpSpPr/>
        <p:nvPr/>
      </p:nvGrpSpPr>
      <p:grpSpPr>
        <a:xfrm>
          <a:off x="0" y="0"/>
          <a:ext cx="0" cy="0"/>
          <a:chOff x="0" y="0"/>
          <a:chExt cx="0" cy="0"/>
        </a:xfrm>
      </p:grpSpPr>
      <p:sp>
        <p:nvSpPr>
          <p:cNvPr id="64" name="Google Shape;64;g12e99eb6cc6_10_6"/>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5" name="Google Shape;65;g12e99eb6cc6_10_6"/>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6" name="Google Shape;66;g12e99eb6cc6_10_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g12e99eb6cc6_10_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g12e99eb6cc6_10_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g12e99eb6cc6_10_1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g12e99eb6cc6_10_1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g12e99eb6cc6_10_1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g12e99eb6cc6_10_1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g12e99eb6cc6_10_1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3610746" y="234882"/>
            <a:ext cx="1922507" cy="39115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613898" y="1479776"/>
            <a:ext cx="7916202" cy="186817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2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sp>
        <p:nvSpPr>
          <p:cNvPr id="58" name="Google Shape;58;g12e99eb6cc6_10_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9" name="Google Shape;59;g12e99eb6cc6_10_0"/>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g12e99eb6cc6_10_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g12e99eb6cc6_10_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g12e99eb6cc6_10_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3.jp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2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7.jpg"/></Relationships>
</file>

<file path=ppt/slides/_rels/slide2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9.jpg"/></Relationships>
</file>

<file path=ppt/slides/_rels/slide25.xml.rels><?xml version="1.0" encoding="UTF-8" standalone="yes"?>
<Relationships xmlns="http://schemas.openxmlformats.org/package/2006/relationships"><Relationship Id="rId8" Type="http://schemas.openxmlformats.org/officeDocument/2006/relationships/image" Target="../media/image45.jpg"/><Relationship Id="rId13" Type="http://schemas.openxmlformats.org/officeDocument/2006/relationships/image" Target="../media/image50.jpg"/><Relationship Id="rId3" Type="http://schemas.openxmlformats.org/officeDocument/2006/relationships/image" Target="../media/image40.jpg"/><Relationship Id="rId7" Type="http://schemas.openxmlformats.org/officeDocument/2006/relationships/image" Target="../media/image44.jpg"/><Relationship Id="rId12" Type="http://schemas.openxmlformats.org/officeDocument/2006/relationships/image" Target="../media/image49.jp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43.jpg"/><Relationship Id="rId11" Type="http://schemas.openxmlformats.org/officeDocument/2006/relationships/image" Target="../media/image48.jpg"/><Relationship Id="rId5" Type="http://schemas.openxmlformats.org/officeDocument/2006/relationships/image" Target="../media/image42.jpg"/><Relationship Id="rId10" Type="http://schemas.openxmlformats.org/officeDocument/2006/relationships/image" Target="../media/image47.jpg"/><Relationship Id="rId4" Type="http://schemas.openxmlformats.org/officeDocument/2006/relationships/image" Target="../media/image41.jpg"/><Relationship Id="rId9" Type="http://schemas.openxmlformats.org/officeDocument/2006/relationships/image" Target="../media/image46.jpg"/><Relationship Id="rId14" Type="http://schemas.openxmlformats.org/officeDocument/2006/relationships/image" Target="../media/image51.jpg"/></Relationships>
</file>

<file path=ppt/slides/_rels/slide26.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keras-ocr.readthedocs.io/en/latest/examples/using_pretrained_models.html" TargetMode="External"/><Relationship Id="rId3" Type="http://schemas.openxmlformats.org/officeDocument/2006/relationships/hyperlink" Target="https://blog.hexstream.com/process-handwritten-text-using-python-and-cloud-vision" TargetMode="External"/><Relationship Id="rId7" Type="http://schemas.openxmlformats.org/officeDocument/2006/relationships/hyperlink" Target="https://www.researchgate.net/publication/346701461_End-to-end_Handwritten_Paragraph_Text_Recognition_Using_a_Vertical_Attention_Network"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towardsdatascience.com/build-a-handwritten-text-recognition-system-using-tensorflow-2326a3487cd5" TargetMode="External"/><Relationship Id="rId5" Type="http://schemas.openxmlformats.org/officeDocument/2006/relationships/hyperlink" Target="https://github.com/DerrickFeiWang/HandwritingRecognition_GoogleCloudVision" TargetMode="External"/><Relationship Id="rId4" Type="http://schemas.openxmlformats.org/officeDocument/2006/relationships/hyperlink" Target="https://medium.com/%40derrickfwang/printed-and-handwritten-text-extraction-from-images-using-tesseract-and-google-cloud-vision-api-ac059b62a535"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8.png"/><Relationship Id="rId18" Type="http://schemas.openxmlformats.org/officeDocument/2006/relationships/image" Target="../media/image62.png"/><Relationship Id="rId3" Type="http://schemas.openxmlformats.org/officeDocument/2006/relationships/image" Target="../media/image3.png"/><Relationship Id="rId21" Type="http://schemas.openxmlformats.org/officeDocument/2006/relationships/image" Target="../media/image65.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61.png"/><Relationship Id="rId2" Type="http://schemas.openxmlformats.org/officeDocument/2006/relationships/notesSlide" Target="../notesSlides/notesSlide31.xml"/><Relationship Id="rId16" Type="http://schemas.openxmlformats.org/officeDocument/2006/relationships/image" Target="../media/image60.png"/><Relationship Id="rId20"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59.png"/><Relationship Id="rId10" Type="http://schemas.openxmlformats.org/officeDocument/2006/relationships/image" Target="../media/image57.png"/><Relationship Id="rId19" Type="http://schemas.openxmlformats.org/officeDocument/2006/relationships/image" Target="../media/image63.png"/><Relationship Id="rId4" Type="http://schemas.openxmlformats.org/officeDocument/2006/relationships/image" Target="../media/image4.png"/><Relationship Id="rId9" Type="http://schemas.openxmlformats.org/officeDocument/2006/relationships/image" Target="../media/image56.png"/><Relationship Id="rId14" Type="http://schemas.openxmlformats.org/officeDocument/2006/relationships/image" Target="../media/image14.png"/><Relationship Id="rId22"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35"/>
        <p:cNvGrpSpPr/>
        <p:nvPr/>
      </p:nvGrpSpPr>
      <p:grpSpPr>
        <a:xfrm>
          <a:off x="0" y="0"/>
          <a:ext cx="0" cy="0"/>
          <a:chOff x="0" y="0"/>
          <a:chExt cx="0" cy="0"/>
        </a:xfrm>
      </p:grpSpPr>
      <p:sp>
        <p:nvSpPr>
          <p:cNvPr id="136" name="Google Shape;136;p1"/>
          <p:cNvSpPr txBox="1"/>
          <p:nvPr/>
        </p:nvSpPr>
        <p:spPr>
          <a:xfrm>
            <a:off x="5626725" y="1472825"/>
            <a:ext cx="3196500" cy="1552200"/>
          </a:xfrm>
          <a:prstGeom prst="rect">
            <a:avLst/>
          </a:prstGeom>
          <a:noFill/>
          <a:ln>
            <a:noFill/>
          </a:ln>
        </p:spPr>
        <p:txBody>
          <a:bodyPr spcFirstLastPara="1" wrap="square" lIns="0" tIns="12700" rIns="0" bIns="0" anchor="t" anchorCtr="0">
            <a:spAutoFit/>
          </a:bodyPr>
          <a:lstStyle/>
          <a:p>
            <a:pPr marL="577850" marR="5080" lvl="0" indent="-565785" algn="l" rtl="0">
              <a:lnSpc>
                <a:spcPct val="100000"/>
              </a:lnSpc>
              <a:spcBef>
                <a:spcPts val="0"/>
              </a:spcBef>
              <a:spcAft>
                <a:spcPts val="0"/>
              </a:spcAft>
              <a:buNone/>
            </a:pPr>
            <a:r>
              <a:rPr lang="en-US" sz="5000" b="0" i="0" u="none" strike="noStrike" cap="none">
                <a:solidFill>
                  <a:schemeClr val="dk1"/>
                </a:solidFill>
                <a:latin typeface="Georgia"/>
                <a:ea typeface="Georgia"/>
                <a:cs typeface="Georgia"/>
                <a:sym typeface="Georgia"/>
              </a:rPr>
              <a:t>Innovation  Practices</a:t>
            </a:r>
            <a:endParaRPr sz="5000" b="0" i="0" u="none" strike="noStrike" cap="none">
              <a:solidFill>
                <a:schemeClr val="dk1"/>
              </a:solidFill>
              <a:latin typeface="Georgia"/>
              <a:ea typeface="Georgia"/>
              <a:cs typeface="Georgia"/>
              <a:sym typeface="Georgia"/>
            </a:endParaRPr>
          </a:p>
        </p:txBody>
      </p:sp>
      <p:sp>
        <p:nvSpPr>
          <p:cNvPr id="137" name="Google Shape;137;p1"/>
          <p:cNvSpPr txBox="1"/>
          <p:nvPr/>
        </p:nvSpPr>
        <p:spPr>
          <a:xfrm>
            <a:off x="6264600" y="3255000"/>
            <a:ext cx="2441100" cy="443700"/>
          </a:xfrm>
          <a:prstGeom prst="rect">
            <a:avLst/>
          </a:prstGeom>
          <a:noFill/>
          <a:ln>
            <a:noFill/>
          </a:ln>
        </p:spPr>
        <p:txBody>
          <a:bodyPr spcFirstLastPara="1" wrap="square" lIns="0" tIns="12700" rIns="0" bIns="0" anchor="t" anchorCtr="0">
            <a:spAutoFit/>
          </a:bodyPr>
          <a:lstStyle/>
          <a:p>
            <a:pPr marL="12700" marR="0" lvl="0" indent="0" algn="r" rtl="0">
              <a:lnSpc>
                <a:spcPct val="100000"/>
              </a:lnSpc>
              <a:spcBef>
                <a:spcPts val="0"/>
              </a:spcBef>
              <a:spcAft>
                <a:spcPts val="0"/>
              </a:spcAft>
              <a:buNone/>
            </a:pPr>
            <a:r>
              <a:rPr lang="en-US" sz="2800" b="0" i="0" u="none" strike="noStrike" cap="none">
                <a:solidFill>
                  <a:schemeClr val="dk1"/>
                </a:solidFill>
                <a:latin typeface="Georgia"/>
                <a:ea typeface="Georgia"/>
                <a:cs typeface="Georgia"/>
                <a:sym typeface="Georgia"/>
              </a:rPr>
              <a:t>Final Review</a:t>
            </a:r>
            <a:endParaRPr sz="2800" b="0" i="0" u="none" strike="noStrike" cap="none">
              <a:solidFill>
                <a:schemeClr val="dk1"/>
              </a:solidFill>
              <a:latin typeface="Georgia"/>
              <a:ea typeface="Georgia"/>
              <a:cs typeface="Georgia"/>
              <a:sym typeface="Georgia"/>
            </a:endParaRPr>
          </a:p>
        </p:txBody>
      </p:sp>
      <p:grpSp>
        <p:nvGrpSpPr>
          <p:cNvPr id="138" name="Google Shape;138;p1"/>
          <p:cNvGrpSpPr/>
          <p:nvPr/>
        </p:nvGrpSpPr>
        <p:grpSpPr>
          <a:xfrm>
            <a:off x="483879" y="409575"/>
            <a:ext cx="4385894" cy="4733625"/>
            <a:chOff x="467169" y="409874"/>
            <a:chExt cx="4385894" cy="4733625"/>
          </a:xfrm>
        </p:grpSpPr>
        <p:sp>
          <p:nvSpPr>
            <p:cNvPr id="139" name="Google Shape;139;p1"/>
            <p:cNvSpPr/>
            <p:nvPr/>
          </p:nvSpPr>
          <p:spPr>
            <a:xfrm>
              <a:off x="499661" y="409874"/>
              <a:ext cx="4321175" cy="4318000"/>
            </a:xfrm>
            <a:custGeom>
              <a:avLst/>
              <a:gdLst/>
              <a:ahLst/>
              <a:cxnLst/>
              <a:rect l="l" t="t" r="r" b="b"/>
              <a:pathLst>
                <a:path w="4321175" h="4318000" extrusionOk="0">
                  <a:moveTo>
                    <a:pt x="2411164" y="12700"/>
                  </a:moveTo>
                  <a:lnTo>
                    <a:pt x="1921784" y="12700"/>
                  </a:lnTo>
                  <a:lnTo>
                    <a:pt x="1968928" y="0"/>
                  </a:lnTo>
                  <a:lnTo>
                    <a:pt x="2361347" y="0"/>
                  </a:lnTo>
                  <a:lnTo>
                    <a:pt x="2411164" y="12700"/>
                  </a:lnTo>
                  <a:close/>
                </a:path>
                <a:path w="4321175" h="4318000" extrusionOk="0">
                  <a:moveTo>
                    <a:pt x="2629791" y="4267200"/>
                  </a:moveTo>
                  <a:lnTo>
                    <a:pt x="1690820" y="4267200"/>
                  </a:lnTo>
                  <a:lnTo>
                    <a:pt x="1425575" y="4191000"/>
                  </a:lnTo>
                  <a:lnTo>
                    <a:pt x="1382785" y="4165600"/>
                  </a:lnTo>
                  <a:lnTo>
                    <a:pt x="1298517" y="4140200"/>
                  </a:lnTo>
                  <a:lnTo>
                    <a:pt x="1257062" y="4114800"/>
                  </a:lnTo>
                  <a:lnTo>
                    <a:pt x="1216073" y="4102100"/>
                  </a:lnTo>
                  <a:lnTo>
                    <a:pt x="1135542" y="4051300"/>
                  </a:lnTo>
                  <a:lnTo>
                    <a:pt x="1096021" y="4038600"/>
                  </a:lnTo>
                  <a:lnTo>
                    <a:pt x="1018522" y="3987800"/>
                  </a:lnTo>
                  <a:lnTo>
                    <a:pt x="943155" y="3937000"/>
                  </a:lnTo>
                  <a:lnTo>
                    <a:pt x="906299" y="3911600"/>
                  </a:lnTo>
                  <a:lnTo>
                    <a:pt x="870008" y="3886200"/>
                  </a:lnTo>
                  <a:lnTo>
                    <a:pt x="834294" y="3860800"/>
                  </a:lnTo>
                  <a:lnTo>
                    <a:pt x="799168" y="3835400"/>
                  </a:lnTo>
                  <a:lnTo>
                    <a:pt x="764640" y="3797300"/>
                  </a:lnTo>
                  <a:lnTo>
                    <a:pt x="730722" y="3771900"/>
                  </a:lnTo>
                  <a:lnTo>
                    <a:pt x="697425" y="3746500"/>
                  </a:lnTo>
                  <a:lnTo>
                    <a:pt x="664760" y="3708400"/>
                  </a:lnTo>
                  <a:lnTo>
                    <a:pt x="632737" y="3683000"/>
                  </a:lnTo>
                  <a:lnTo>
                    <a:pt x="601368" y="3644900"/>
                  </a:lnTo>
                  <a:lnTo>
                    <a:pt x="570664" y="3619500"/>
                  </a:lnTo>
                  <a:lnTo>
                    <a:pt x="540635" y="3581400"/>
                  </a:lnTo>
                  <a:lnTo>
                    <a:pt x="511293" y="3543300"/>
                  </a:lnTo>
                  <a:lnTo>
                    <a:pt x="482648" y="3517900"/>
                  </a:lnTo>
                  <a:lnTo>
                    <a:pt x="454712" y="3479800"/>
                  </a:lnTo>
                  <a:lnTo>
                    <a:pt x="427495" y="3441700"/>
                  </a:lnTo>
                  <a:lnTo>
                    <a:pt x="401009" y="3403600"/>
                  </a:lnTo>
                  <a:lnTo>
                    <a:pt x="375264" y="3365500"/>
                  </a:lnTo>
                  <a:lnTo>
                    <a:pt x="350272" y="3327400"/>
                  </a:lnTo>
                  <a:lnTo>
                    <a:pt x="326043" y="3302000"/>
                  </a:lnTo>
                  <a:lnTo>
                    <a:pt x="302588" y="3251200"/>
                  </a:lnTo>
                  <a:lnTo>
                    <a:pt x="279919" y="3213100"/>
                  </a:lnTo>
                  <a:lnTo>
                    <a:pt x="258046" y="3175000"/>
                  </a:lnTo>
                  <a:lnTo>
                    <a:pt x="236980" y="3136900"/>
                  </a:lnTo>
                  <a:lnTo>
                    <a:pt x="216733" y="3098800"/>
                  </a:lnTo>
                  <a:lnTo>
                    <a:pt x="197315" y="3060700"/>
                  </a:lnTo>
                  <a:lnTo>
                    <a:pt x="178737" y="3009900"/>
                  </a:lnTo>
                  <a:lnTo>
                    <a:pt x="161010" y="2971800"/>
                  </a:lnTo>
                  <a:lnTo>
                    <a:pt x="144146" y="2933700"/>
                  </a:lnTo>
                  <a:lnTo>
                    <a:pt x="128155" y="2882900"/>
                  </a:lnTo>
                  <a:lnTo>
                    <a:pt x="113047" y="2844800"/>
                  </a:lnTo>
                  <a:lnTo>
                    <a:pt x="98835" y="2806700"/>
                  </a:lnTo>
                  <a:lnTo>
                    <a:pt x="85529" y="2755900"/>
                  </a:lnTo>
                  <a:lnTo>
                    <a:pt x="73140" y="2717800"/>
                  </a:lnTo>
                  <a:lnTo>
                    <a:pt x="61680" y="2667000"/>
                  </a:lnTo>
                  <a:lnTo>
                    <a:pt x="51158" y="2628900"/>
                  </a:lnTo>
                  <a:lnTo>
                    <a:pt x="41586" y="2578100"/>
                  </a:lnTo>
                  <a:lnTo>
                    <a:pt x="32975" y="2527300"/>
                  </a:lnTo>
                  <a:lnTo>
                    <a:pt x="25336" y="2489200"/>
                  </a:lnTo>
                  <a:lnTo>
                    <a:pt x="18680" y="2438400"/>
                  </a:lnTo>
                  <a:lnTo>
                    <a:pt x="13018" y="2387600"/>
                  </a:lnTo>
                  <a:lnTo>
                    <a:pt x="8360" y="2349500"/>
                  </a:lnTo>
                  <a:lnTo>
                    <a:pt x="4719" y="2298700"/>
                  </a:lnTo>
                  <a:lnTo>
                    <a:pt x="2104" y="2247900"/>
                  </a:lnTo>
                  <a:lnTo>
                    <a:pt x="528" y="2197100"/>
                  </a:lnTo>
                  <a:lnTo>
                    <a:pt x="0" y="2159000"/>
                  </a:lnTo>
                  <a:lnTo>
                    <a:pt x="528" y="2108200"/>
                  </a:lnTo>
                  <a:lnTo>
                    <a:pt x="2104" y="2057400"/>
                  </a:lnTo>
                  <a:lnTo>
                    <a:pt x="4719" y="2006600"/>
                  </a:lnTo>
                  <a:lnTo>
                    <a:pt x="8360" y="1968500"/>
                  </a:lnTo>
                  <a:lnTo>
                    <a:pt x="13018" y="1917700"/>
                  </a:lnTo>
                  <a:lnTo>
                    <a:pt x="18680" y="1866900"/>
                  </a:lnTo>
                  <a:lnTo>
                    <a:pt x="25336" y="1816100"/>
                  </a:lnTo>
                  <a:lnTo>
                    <a:pt x="32975" y="1778000"/>
                  </a:lnTo>
                  <a:lnTo>
                    <a:pt x="41586" y="1727200"/>
                  </a:lnTo>
                  <a:lnTo>
                    <a:pt x="51158" y="1689100"/>
                  </a:lnTo>
                  <a:lnTo>
                    <a:pt x="61680" y="1638300"/>
                  </a:lnTo>
                  <a:lnTo>
                    <a:pt x="73140" y="1600200"/>
                  </a:lnTo>
                  <a:lnTo>
                    <a:pt x="85529" y="1549400"/>
                  </a:lnTo>
                  <a:lnTo>
                    <a:pt x="98835" y="1511300"/>
                  </a:lnTo>
                  <a:lnTo>
                    <a:pt x="113047" y="1460500"/>
                  </a:lnTo>
                  <a:lnTo>
                    <a:pt x="128155" y="1422400"/>
                  </a:lnTo>
                  <a:lnTo>
                    <a:pt x="144146" y="1371600"/>
                  </a:lnTo>
                  <a:lnTo>
                    <a:pt x="161010" y="1333500"/>
                  </a:lnTo>
                  <a:lnTo>
                    <a:pt x="178737" y="1295400"/>
                  </a:lnTo>
                  <a:lnTo>
                    <a:pt x="197315" y="1244600"/>
                  </a:lnTo>
                  <a:lnTo>
                    <a:pt x="216733" y="1206500"/>
                  </a:lnTo>
                  <a:lnTo>
                    <a:pt x="236980" y="1168400"/>
                  </a:lnTo>
                  <a:lnTo>
                    <a:pt x="258046" y="1130300"/>
                  </a:lnTo>
                  <a:lnTo>
                    <a:pt x="279919" y="1092200"/>
                  </a:lnTo>
                  <a:lnTo>
                    <a:pt x="302588" y="1054100"/>
                  </a:lnTo>
                  <a:lnTo>
                    <a:pt x="326043" y="1016000"/>
                  </a:lnTo>
                  <a:lnTo>
                    <a:pt x="350272" y="977900"/>
                  </a:lnTo>
                  <a:lnTo>
                    <a:pt x="375264" y="939800"/>
                  </a:lnTo>
                  <a:lnTo>
                    <a:pt x="401009" y="901700"/>
                  </a:lnTo>
                  <a:lnTo>
                    <a:pt x="427495" y="863600"/>
                  </a:lnTo>
                  <a:lnTo>
                    <a:pt x="454712" y="825500"/>
                  </a:lnTo>
                  <a:lnTo>
                    <a:pt x="482648" y="787400"/>
                  </a:lnTo>
                  <a:lnTo>
                    <a:pt x="511293" y="762000"/>
                  </a:lnTo>
                  <a:lnTo>
                    <a:pt x="540635" y="723900"/>
                  </a:lnTo>
                  <a:lnTo>
                    <a:pt x="570664" y="685800"/>
                  </a:lnTo>
                  <a:lnTo>
                    <a:pt x="601368" y="660400"/>
                  </a:lnTo>
                  <a:lnTo>
                    <a:pt x="632737" y="622300"/>
                  </a:lnTo>
                  <a:lnTo>
                    <a:pt x="664760" y="596900"/>
                  </a:lnTo>
                  <a:lnTo>
                    <a:pt x="697425" y="558800"/>
                  </a:lnTo>
                  <a:lnTo>
                    <a:pt x="730722" y="533400"/>
                  </a:lnTo>
                  <a:lnTo>
                    <a:pt x="764640" y="508000"/>
                  </a:lnTo>
                  <a:lnTo>
                    <a:pt x="799168" y="482600"/>
                  </a:lnTo>
                  <a:lnTo>
                    <a:pt x="834294" y="444500"/>
                  </a:lnTo>
                  <a:lnTo>
                    <a:pt x="870008" y="419100"/>
                  </a:lnTo>
                  <a:lnTo>
                    <a:pt x="906299" y="393700"/>
                  </a:lnTo>
                  <a:lnTo>
                    <a:pt x="943155" y="368300"/>
                  </a:lnTo>
                  <a:lnTo>
                    <a:pt x="980567" y="342900"/>
                  </a:lnTo>
                  <a:lnTo>
                    <a:pt x="1057011" y="292100"/>
                  </a:lnTo>
                  <a:lnTo>
                    <a:pt x="1096021" y="279400"/>
                  </a:lnTo>
                  <a:lnTo>
                    <a:pt x="1175563" y="228600"/>
                  </a:lnTo>
                  <a:lnTo>
                    <a:pt x="1216073" y="215900"/>
                  </a:lnTo>
                  <a:lnTo>
                    <a:pt x="1257062" y="190500"/>
                  </a:lnTo>
                  <a:lnTo>
                    <a:pt x="1298517" y="177800"/>
                  </a:lnTo>
                  <a:lnTo>
                    <a:pt x="1340428" y="152400"/>
                  </a:lnTo>
                  <a:lnTo>
                    <a:pt x="1425575" y="127000"/>
                  </a:lnTo>
                  <a:lnTo>
                    <a:pt x="1468789" y="101600"/>
                  </a:lnTo>
                  <a:lnTo>
                    <a:pt x="1645655" y="50800"/>
                  </a:lnTo>
                  <a:lnTo>
                    <a:pt x="1690820" y="50800"/>
                  </a:lnTo>
                  <a:lnTo>
                    <a:pt x="1828414" y="12700"/>
                  </a:lnTo>
                  <a:lnTo>
                    <a:pt x="2460767" y="12700"/>
                  </a:lnTo>
                  <a:lnTo>
                    <a:pt x="2510138" y="25400"/>
                  </a:lnTo>
                  <a:lnTo>
                    <a:pt x="2559258" y="25400"/>
                  </a:lnTo>
                  <a:lnTo>
                    <a:pt x="2847678" y="101600"/>
                  </a:lnTo>
                  <a:lnTo>
                    <a:pt x="2894525" y="127000"/>
                  </a:lnTo>
                  <a:lnTo>
                    <a:pt x="2987006" y="152400"/>
                  </a:lnTo>
                  <a:lnTo>
                    <a:pt x="3077745" y="203200"/>
                  </a:lnTo>
                  <a:lnTo>
                    <a:pt x="3122415" y="215900"/>
                  </a:lnTo>
                  <a:lnTo>
                    <a:pt x="3210264" y="266700"/>
                  </a:lnTo>
                  <a:lnTo>
                    <a:pt x="3296002" y="317500"/>
                  </a:lnTo>
                  <a:lnTo>
                    <a:pt x="3379481" y="368300"/>
                  </a:lnTo>
                  <a:lnTo>
                    <a:pt x="3420327" y="393700"/>
                  </a:lnTo>
                  <a:lnTo>
                    <a:pt x="3460554" y="431800"/>
                  </a:lnTo>
                  <a:lnTo>
                    <a:pt x="3500141" y="457200"/>
                  </a:lnTo>
                  <a:lnTo>
                    <a:pt x="3539072" y="495300"/>
                  </a:lnTo>
                  <a:lnTo>
                    <a:pt x="3577327" y="520700"/>
                  </a:lnTo>
                  <a:lnTo>
                    <a:pt x="3614888" y="558800"/>
                  </a:lnTo>
                  <a:lnTo>
                    <a:pt x="3651737" y="596900"/>
                  </a:lnTo>
                  <a:lnTo>
                    <a:pt x="3687855" y="622300"/>
                  </a:lnTo>
                  <a:lnTo>
                    <a:pt x="3723139" y="660400"/>
                  </a:lnTo>
                  <a:lnTo>
                    <a:pt x="3757494" y="698500"/>
                  </a:lnTo>
                  <a:lnTo>
                    <a:pt x="3790913" y="736600"/>
                  </a:lnTo>
                  <a:lnTo>
                    <a:pt x="3823388" y="774700"/>
                  </a:lnTo>
                  <a:lnTo>
                    <a:pt x="3854911" y="812800"/>
                  </a:lnTo>
                  <a:lnTo>
                    <a:pt x="3885474" y="850900"/>
                  </a:lnTo>
                  <a:lnTo>
                    <a:pt x="3915070" y="889000"/>
                  </a:lnTo>
                  <a:lnTo>
                    <a:pt x="3943691" y="939800"/>
                  </a:lnTo>
                  <a:lnTo>
                    <a:pt x="3971329" y="977900"/>
                  </a:lnTo>
                  <a:lnTo>
                    <a:pt x="3997978" y="1016000"/>
                  </a:lnTo>
                  <a:lnTo>
                    <a:pt x="4023629" y="1066800"/>
                  </a:lnTo>
                  <a:lnTo>
                    <a:pt x="4048274" y="1104900"/>
                  </a:lnTo>
                  <a:lnTo>
                    <a:pt x="4071906" y="1143000"/>
                  </a:lnTo>
                  <a:lnTo>
                    <a:pt x="4094517" y="1193800"/>
                  </a:lnTo>
                  <a:lnTo>
                    <a:pt x="4116100" y="1231900"/>
                  </a:lnTo>
                  <a:lnTo>
                    <a:pt x="4136647" y="1282700"/>
                  </a:lnTo>
                  <a:lnTo>
                    <a:pt x="4156151" y="1333500"/>
                  </a:lnTo>
                  <a:lnTo>
                    <a:pt x="4174602" y="1371600"/>
                  </a:lnTo>
                  <a:lnTo>
                    <a:pt x="4191995" y="1422400"/>
                  </a:lnTo>
                  <a:lnTo>
                    <a:pt x="4208322" y="1460500"/>
                  </a:lnTo>
                  <a:lnTo>
                    <a:pt x="4223573" y="1511300"/>
                  </a:lnTo>
                  <a:lnTo>
                    <a:pt x="4237743" y="1562100"/>
                  </a:lnTo>
                  <a:lnTo>
                    <a:pt x="4250824" y="1612900"/>
                  </a:lnTo>
                  <a:lnTo>
                    <a:pt x="4262807" y="1663700"/>
                  </a:lnTo>
                  <a:lnTo>
                    <a:pt x="4273685" y="1701800"/>
                  </a:lnTo>
                  <a:lnTo>
                    <a:pt x="4283450" y="1752600"/>
                  </a:lnTo>
                  <a:lnTo>
                    <a:pt x="4292096" y="1803400"/>
                  </a:lnTo>
                  <a:lnTo>
                    <a:pt x="4299613" y="1854200"/>
                  </a:lnTo>
                  <a:lnTo>
                    <a:pt x="4305995" y="1905000"/>
                  </a:lnTo>
                  <a:lnTo>
                    <a:pt x="4311233" y="1955800"/>
                  </a:lnTo>
                  <a:lnTo>
                    <a:pt x="4315321" y="2006600"/>
                  </a:lnTo>
                  <a:lnTo>
                    <a:pt x="4318251" y="2057400"/>
                  </a:lnTo>
                  <a:lnTo>
                    <a:pt x="4320014" y="2108200"/>
                  </a:lnTo>
                  <a:lnTo>
                    <a:pt x="4320603" y="2159000"/>
                  </a:lnTo>
                  <a:lnTo>
                    <a:pt x="4320075" y="2197100"/>
                  </a:lnTo>
                  <a:lnTo>
                    <a:pt x="4318499" y="2247900"/>
                  </a:lnTo>
                  <a:lnTo>
                    <a:pt x="4315884" y="2298700"/>
                  </a:lnTo>
                  <a:lnTo>
                    <a:pt x="4312242" y="2349500"/>
                  </a:lnTo>
                  <a:lnTo>
                    <a:pt x="4307585" y="2387600"/>
                  </a:lnTo>
                  <a:lnTo>
                    <a:pt x="4301923" y="2438400"/>
                  </a:lnTo>
                  <a:lnTo>
                    <a:pt x="4295267" y="2489200"/>
                  </a:lnTo>
                  <a:lnTo>
                    <a:pt x="4287628" y="2527300"/>
                  </a:lnTo>
                  <a:lnTo>
                    <a:pt x="4279017" y="2578100"/>
                  </a:lnTo>
                  <a:lnTo>
                    <a:pt x="4269445" y="2628900"/>
                  </a:lnTo>
                  <a:lnTo>
                    <a:pt x="4258923" y="2667000"/>
                  </a:lnTo>
                  <a:lnTo>
                    <a:pt x="4247463" y="2717800"/>
                  </a:lnTo>
                  <a:lnTo>
                    <a:pt x="4235074" y="2755900"/>
                  </a:lnTo>
                  <a:lnTo>
                    <a:pt x="4221768" y="2806700"/>
                  </a:lnTo>
                  <a:lnTo>
                    <a:pt x="4207556" y="2844800"/>
                  </a:lnTo>
                  <a:lnTo>
                    <a:pt x="4192449" y="2882900"/>
                  </a:lnTo>
                  <a:lnTo>
                    <a:pt x="4176457" y="2933700"/>
                  </a:lnTo>
                  <a:lnTo>
                    <a:pt x="4159593" y="2971800"/>
                  </a:lnTo>
                  <a:lnTo>
                    <a:pt x="4141866" y="3009900"/>
                  </a:lnTo>
                  <a:lnTo>
                    <a:pt x="4123288" y="3060700"/>
                  </a:lnTo>
                  <a:lnTo>
                    <a:pt x="4103870" y="3098800"/>
                  </a:lnTo>
                  <a:lnTo>
                    <a:pt x="4083623" y="3136900"/>
                  </a:lnTo>
                  <a:lnTo>
                    <a:pt x="4062557" y="3175000"/>
                  </a:lnTo>
                  <a:lnTo>
                    <a:pt x="4040685" y="3213100"/>
                  </a:lnTo>
                  <a:lnTo>
                    <a:pt x="4018015" y="3251200"/>
                  </a:lnTo>
                  <a:lnTo>
                    <a:pt x="3994561" y="3302000"/>
                  </a:lnTo>
                  <a:lnTo>
                    <a:pt x="3970332" y="3327400"/>
                  </a:lnTo>
                  <a:lnTo>
                    <a:pt x="3945340" y="3365500"/>
                  </a:lnTo>
                  <a:lnTo>
                    <a:pt x="3919595" y="3403600"/>
                  </a:lnTo>
                  <a:lnTo>
                    <a:pt x="3893109" y="3441700"/>
                  </a:lnTo>
                  <a:lnTo>
                    <a:pt x="3865892" y="3479800"/>
                  </a:lnTo>
                  <a:lnTo>
                    <a:pt x="3837956" y="3517900"/>
                  </a:lnTo>
                  <a:lnTo>
                    <a:pt x="3809311" y="3543300"/>
                  </a:lnTo>
                  <a:lnTo>
                    <a:pt x="3779969" y="3581400"/>
                  </a:lnTo>
                  <a:lnTo>
                    <a:pt x="3749940" y="3619500"/>
                  </a:lnTo>
                  <a:lnTo>
                    <a:pt x="3719236" y="3644900"/>
                  </a:lnTo>
                  <a:lnTo>
                    <a:pt x="3687867" y="3683000"/>
                  </a:lnTo>
                  <a:lnTo>
                    <a:pt x="3655845" y="3708400"/>
                  </a:lnTo>
                  <a:lnTo>
                    <a:pt x="3623179" y="3746500"/>
                  </a:lnTo>
                  <a:lnTo>
                    <a:pt x="3589883" y="3771900"/>
                  </a:lnTo>
                  <a:lnTo>
                    <a:pt x="3555965" y="3797300"/>
                  </a:lnTo>
                  <a:lnTo>
                    <a:pt x="3521438" y="3835400"/>
                  </a:lnTo>
                  <a:lnTo>
                    <a:pt x="3486311" y="3860800"/>
                  </a:lnTo>
                  <a:lnTo>
                    <a:pt x="3450598" y="3886200"/>
                  </a:lnTo>
                  <a:lnTo>
                    <a:pt x="3414307" y="3911600"/>
                  </a:lnTo>
                  <a:lnTo>
                    <a:pt x="3377450" y="3937000"/>
                  </a:lnTo>
                  <a:lnTo>
                    <a:pt x="3302084" y="3987800"/>
                  </a:lnTo>
                  <a:lnTo>
                    <a:pt x="3224586" y="4038600"/>
                  </a:lnTo>
                  <a:lnTo>
                    <a:pt x="3185065" y="4051300"/>
                  </a:lnTo>
                  <a:lnTo>
                    <a:pt x="3104534" y="4102100"/>
                  </a:lnTo>
                  <a:lnTo>
                    <a:pt x="3063546" y="4114800"/>
                  </a:lnTo>
                  <a:lnTo>
                    <a:pt x="3022091" y="4140200"/>
                  </a:lnTo>
                  <a:lnTo>
                    <a:pt x="2937824" y="4165600"/>
                  </a:lnTo>
                  <a:lnTo>
                    <a:pt x="2895034" y="4191000"/>
                  </a:lnTo>
                  <a:lnTo>
                    <a:pt x="2629791" y="4267200"/>
                  </a:lnTo>
                  <a:close/>
                </a:path>
                <a:path w="4321175" h="4318000" extrusionOk="0">
                  <a:moveTo>
                    <a:pt x="2492198" y="4292600"/>
                  </a:moveTo>
                  <a:lnTo>
                    <a:pt x="1828414" y="4292600"/>
                  </a:lnTo>
                  <a:lnTo>
                    <a:pt x="1736342" y="4267200"/>
                  </a:lnTo>
                  <a:lnTo>
                    <a:pt x="2584269" y="4267200"/>
                  </a:lnTo>
                  <a:lnTo>
                    <a:pt x="2492198" y="4292600"/>
                  </a:lnTo>
                  <a:close/>
                </a:path>
                <a:path w="4321175" h="4318000" extrusionOk="0">
                  <a:moveTo>
                    <a:pt x="2398829" y="4305300"/>
                  </a:moveTo>
                  <a:lnTo>
                    <a:pt x="1921784" y="4305300"/>
                  </a:lnTo>
                  <a:lnTo>
                    <a:pt x="1874942" y="4292600"/>
                  </a:lnTo>
                  <a:lnTo>
                    <a:pt x="2445670" y="4292600"/>
                  </a:lnTo>
                  <a:lnTo>
                    <a:pt x="2398829" y="4305300"/>
                  </a:lnTo>
                  <a:close/>
                </a:path>
                <a:path w="4321175" h="4318000" extrusionOk="0">
                  <a:moveTo>
                    <a:pt x="2256536" y="4318000"/>
                  </a:moveTo>
                  <a:lnTo>
                    <a:pt x="2064079" y="4318000"/>
                  </a:lnTo>
                  <a:lnTo>
                    <a:pt x="2016363" y="4305300"/>
                  </a:lnTo>
                  <a:lnTo>
                    <a:pt x="2304251" y="4305300"/>
                  </a:lnTo>
                  <a:lnTo>
                    <a:pt x="2256536" y="4318000"/>
                  </a:lnTo>
                  <a:close/>
                </a:path>
              </a:pathLst>
            </a:custGeom>
            <a:solidFill>
              <a:srgbClr val="2675E9">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
            <p:cNvSpPr/>
            <p:nvPr/>
          </p:nvSpPr>
          <p:spPr>
            <a:xfrm>
              <a:off x="3140168" y="1477959"/>
              <a:ext cx="1061085" cy="581025"/>
            </a:xfrm>
            <a:custGeom>
              <a:avLst/>
              <a:gdLst/>
              <a:ahLst/>
              <a:cxnLst/>
              <a:rect l="l" t="t" r="r" b="b"/>
              <a:pathLst>
                <a:path w="1061085" h="581025" extrusionOk="0">
                  <a:moveTo>
                    <a:pt x="834848" y="580503"/>
                  </a:moveTo>
                  <a:lnTo>
                    <a:pt x="177949" y="580503"/>
                  </a:lnTo>
                  <a:lnTo>
                    <a:pt x="168199" y="579473"/>
                  </a:lnTo>
                  <a:lnTo>
                    <a:pt x="123074" y="569206"/>
                  </a:lnTo>
                  <a:lnTo>
                    <a:pt x="90274" y="553308"/>
                  </a:lnTo>
                  <a:lnTo>
                    <a:pt x="82574" y="548711"/>
                  </a:lnTo>
                  <a:lnTo>
                    <a:pt x="48724" y="518961"/>
                  </a:lnTo>
                  <a:lnTo>
                    <a:pt x="42549" y="512301"/>
                  </a:lnTo>
                  <a:lnTo>
                    <a:pt x="18449" y="474344"/>
                  </a:lnTo>
                  <a:lnTo>
                    <a:pt x="3599" y="430759"/>
                  </a:lnTo>
                  <a:lnTo>
                    <a:pt x="1024" y="411791"/>
                  </a:lnTo>
                  <a:lnTo>
                    <a:pt x="0" y="402554"/>
                  </a:lnTo>
                  <a:lnTo>
                    <a:pt x="0" y="383071"/>
                  </a:lnTo>
                  <a:lnTo>
                    <a:pt x="1024" y="373834"/>
                  </a:lnTo>
                  <a:lnTo>
                    <a:pt x="2074" y="364104"/>
                  </a:lnTo>
                  <a:lnTo>
                    <a:pt x="14374" y="319486"/>
                  </a:lnTo>
                  <a:lnTo>
                    <a:pt x="36924" y="280499"/>
                  </a:lnTo>
                  <a:lnTo>
                    <a:pt x="48724" y="266666"/>
                  </a:lnTo>
                  <a:lnTo>
                    <a:pt x="54874" y="259984"/>
                  </a:lnTo>
                  <a:lnTo>
                    <a:pt x="61549" y="253841"/>
                  </a:lnTo>
                  <a:lnTo>
                    <a:pt x="68199" y="248192"/>
                  </a:lnTo>
                  <a:lnTo>
                    <a:pt x="75374" y="242564"/>
                  </a:lnTo>
                  <a:lnTo>
                    <a:pt x="82574" y="236914"/>
                  </a:lnTo>
                  <a:lnTo>
                    <a:pt x="90274" y="232297"/>
                  </a:lnTo>
                  <a:lnTo>
                    <a:pt x="97949" y="227677"/>
                  </a:lnTo>
                  <a:lnTo>
                    <a:pt x="106149" y="223574"/>
                  </a:lnTo>
                  <a:lnTo>
                    <a:pt x="149749" y="208709"/>
                  </a:lnTo>
                  <a:lnTo>
                    <a:pt x="177949" y="205122"/>
                  </a:lnTo>
                  <a:lnTo>
                    <a:pt x="195374" y="205122"/>
                  </a:lnTo>
                  <a:lnTo>
                    <a:pt x="203574" y="205637"/>
                  </a:lnTo>
                  <a:lnTo>
                    <a:pt x="218974" y="207679"/>
                  </a:lnTo>
                  <a:lnTo>
                    <a:pt x="222574" y="196917"/>
                  </a:lnTo>
                  <a:lnTo>
                    <a:pt x="241024" y="154362"/>
                  </a:lnTo>
                  <a:lnTo>
                    <a:pt x="252824" y="134364"/>
                  </a:lnTo>
                  <a:lnTo>
                    <a:pt x="258974" y="124612"/>
                  </a:lnTo>
                  <a:lnTo>
                    <a:pt x="288199" y="89232"/>
                  </a:lnTo>
                  <a:lnTo>
                    <a:pt x="313324" y="66159"/>
                  </a:lnTo>
                  <a:lnTo>
                    <a:pt x="322049" y="58964"/>
                  </a:lnTo>
                  <a:lnTo>
                    <a:pt x="331274" y="52304"/>
                  </a:lnTo>
                  <a:lnTo>
                    <a:pt x="341024" y="45647"/>
                  </a:lnTo>
                  <a:lnTo>
                    <a:pt x="350774" y="39997"/>
                  </a:lnTo>
                  <a:lnTo>
                    <a:pt x="361024" y="34369"/>
                  </a:lnTo>
                  <a:lnTo>
                    <a:pt x="371274" y="28719"/>
                  </a:lnTo>
                  <a:lnTo>
                    <a:pt x="381524" y="24102"/>
                  </a:lnTo>
                  <a:lnTo>
                    <a:pt x="392299" y="19482"/>
                  </a:lnTo>
                  <a:lnTo>
                    <a:pt x="403599" y="15894"/>
                  </a:lnTo>
                  <a:lnTo>
                    <a:pt x="414349" y="12307"/>
                  </a:lnTo>
                  <a:lnTo>
                    <a:pt x="460999" y="2554"/>
                  </a:lnTo>
                  <a:lnTo>
                    <a:pt x="497423" y="0"/>
                  </a:lnTo>
                  <a:lnTo>
                    <a:pt x="507673" y="514"/>
                  </a:lnTo>
                  <a:lnTo>
                    <a:pt x="527173" y="1544"/>
                  </a:lnTo>
                  <a:lnTo>
                    <a:pt x="536898" y="3072"/>
                  </a:lnTo>
                  <a:lnTo>
                    <a:pt x="546648" y="4102"/>
                  </a:lnTo>
                  <a:lnTo>
                    <a:pt x="584598" y="13339"/>
                  </a:lnTo>
                  <a:lnTo>
                    <a:pt x="628698" y="31274"/>
                  </a:lnTo>
                  <a:lnTo>
                    <a:pt x="636898" y="35894"/>
                  </a:lnTo>
                  <a:lnTo>
                    <a:pt x="645098" y="40512"/>
                  </a:lnTo>
                  <a:lnTo>
                    <a:pt x="690223" y="73852"/>
                  </a:lnTo>
                  <a:lnTo>
                    <a:pt x="728698" y="114879"/>
                  </a:lnTo>
                  <a:lnTo>
                    <a:pt x="749223" y="146157"/>
                  </a:lnTo>
                  <a:lnTo>
                    <a:pt x="769723" y="138982"/>
                  </a:lnTo>
                  <a:lnTo>
                    <a:pt x="812298" y="130777"/>
                  </a:lnTo>
                  <a:lnTo>
                    <a:pt x="834848" y="129229"/>
                  </a:lnTo>
                  <a:lnTo>
                    <a:pt x="846648" y="129744"/>
                  </a:lnTo>
                  <a:lnTo>
                    <a:pt x="857923" y="130777"/>
                  </a:lnTo>
                  <a:lnTo>
                    <a:pt x="869223" y="131787"/>
                  </a:lnTo>
                  <a:lnTo>
                    <a:pt x="912273" y="143084"/>
                  </a:lnTo>
                  <a:lnTo>
                    <a:pt x="951773" y="162052"/>
                  </a:lnTo>
                  <a:lnTo>
                    <a:pt x="986623" y="188194"/>
                  </a:lnTo>
                  <a:lnTo>
                    <a:pt x="1001522" y="203577"/>
                  </a:lnTo>
                  <a:lnTo>
                    <a:pt x="1008697" y="211287"/>
                  </a:lnTo>
                  <a:lnTo>
                    <a:pt x="1015347" y="219987"/>
                  </a:lnTo>
                  <a:lnTo>
                    <a:pt x="1022022" y="228709"/>
                  </a:lnTo>
                  <a:lnTo>
                    <a:pt x="1027647" y="237944"/>
                  </a:lnTo>
                  <a:lnTo>
                    <a:pt x="1046622" y="277426"/>
                  </a:lnTo>
                  <a:lnTo>
                    <a:pt x="1057922" y="320496"/>
                  </a:lnTo>
                  <a:lnTo>
                    <a:pt x="1058922" y="331796"/>
                  </a:lnTo>
                  <a:lnTo>
                    <a:pt x="1059972" y="343589"/>
                  </a:lnTo>
                  <a:lnTo>
                    <a:pt x="1060472" y="354866"/>
                  </a:lnTo>
                  <a:lnTo>
                    <a:pt x="1059972" y="370764"/>
                  </a:lnTo>
                  <a:lnTo>
                    <a:pt x="1057922" y="386659"/>
                  </a:lnTo>
                  <a:lnTo>
                    <a:pt x="1047147" y="431276"/>
                  </a:lnTo>
                  <a:lnTo>
                    <a:pt x="1027647" y="471789"/>
                  </a:lnTo>
                  <a:lnTo>
                    <a:pt x="1002022" y="506136"/>
                  </a:lnTo>
                  <a:lnTo>
                    <a:pt x="970723" y="534856"/>
                  </a:lnTo>
                  <a:lnTo>
                    <a:pt x="934323" y="557413"/>
                  </a:lnTo>
                  <a:lnTo>
                    <a:pt x="893823" y="572813"/>
                  </a:lnTo>
                  <a:lnTo>
                    <a:pt x="850223" y="579988"/>
                  </a:lnTo>
                  <a:lnTo>
                    <a:pt x="834848" y="580503"/>
                  </a:lnTo>
                  <a:close/>
                </a:path>
              </a:pathLst>
            </a:custGeom>
            <a:solidFill>
              <a:srgbClr val="2675E9">
                <a:alpha val="1215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
            <p:cNvSpPr/>
            <p:nvPr/>
          </p:nvSpPr>
          <p:spPr>
            <a:xfrm>
              <a:off x="4073191" y="2643569"/>
              <a:ext cx="62865" cy="63500"/>
            </a:xfrm>
            <a:custGeom>
              <a:avLst/>
              <a:gdLst/>
              <a:ahLst/>
              <a:cxnLst/>
              <a:rect l="l" t="t" r="r" b="b"/>
              <a:pathLst>
                <a:path w="62864" h="63500" extrusionOk="0">
                  <a:moveTo>
                    <a:pt x="0" y="31274"/>
                  </a:moveTo>
                  <a:lnTo>
                    <a:pt x="0" y="28199"/>
                  </a:lnTo>
                  <a:lnTo>
                    <a:pt x="524" y="25124"/>
                  </a:lnTo>
                  <a:lnTo>
                    <a:pt x="22074" y="1549"/>
                  </a:lnTo>
                  <a:lnTo>
                    <a:pt x="25149" y="499"/>
                  </a:lnTo>
                  <a:lnTo>
                    <a:pt x="28224" y="0"/>
                  </a:lnTo>
                  <a:lnTo>
                    <a:pt x="31299" y="0"/>
                  </a:lnTo>
                  <a:lnTo>
                    <a:pt x="34374" y="0"/>
                  </a:lnTo>
                  <a:lnTo>
                    <a:pt x="37449" y="499"/>
                  </a:lnTo>
                  <a:lnTo>
                    <a:pt x="40524" y="1549"/>
                  </a:lnTo>
                  <a:lnTo>
                    <a:pt x="43599" y="2549"/>
                  </a:lnTo>
                  <a:lnTo>
                    <a:pt x="62574" y="28199"/>
                  </a:lnTo>
                  <a:lnTo>
                    <a:pt x="62574" y="31274"/>
                  </a:lnTo>
                  <a:lnTo>
                    <a:pt x="62574" y="34849"/>
                  </a:lnTo>
                  <a:lnTo>
                    <a:pt x="62074" y="37949"/>
                  </a:lnTo>
                  <a:lnTo>
                    <a:pt x="34374" y="62549"/>
                  </a:lnTo>
                  <a:lnTo>
                    <a:pt x="31299" y="63049"/>
                  </a:lnTo>
                  <a:lnTo>
                    <a:pt x="28224" y="62549"/>
                  </a:lnTo>
                  <a:lnTo>
                    <a:pt x="25149" y="62049"/>
                  </a:lnTo>
                  <a:lnTo>
                    <a:pt x="22074" y="61524"/>
                  </a:lnTo>
                  <a:lnTo>
                    <a:pt x="0" y="34849"/>
                  </a:lnTo>
                  <a:lnTo>
                    <a:pt x="0" y="31274"/>
                  </a:lnTo>
                  <a:close/>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
            <p:cNvSpPr/>
            <p:nvPr/>
          </p:nvSpPr>
          <p:spPr>
            <a:xfrm>
              <a:off x="4104466" y="2520494"/>
              <a:ext cx="0" cy="123189"/>
            </a:xfrm>
            <a:custGeom>
              <a:avLst/>
              <a:gdLst/>
              <a:ahLst/>
              <a:cxnLst/>
              <a:rect l="l" t="t" r="r" b="b"/>
              <a:pathLst>
                <a:path w="120000" h="123189" extrusionOk="0">
                  <a:moveTo>
                    <a:pt x="0" y="0"/>
                  </a:moveTo>
                  <a:lnTo>
                    <a:pt x="0" y="123074"/>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
            <p:cNvSpPr/>
            <p:nvPr/>
          </p:nvSpPr>
          <p:spPr>
            <a:xfrm>
              <a:off x="3727567" y="1933333"/>
              <a:ext cx="511175" cy="965200"/>
            </a:xfrm>
            <a:custGeom>
              <a:avLst/>
              <a:gdLst/>
              <a:ahLst/>
              <a:cxnLst/>
              <a:rect l="l" t="t" r="r" b="b"/>
              <a:pathLst>
                <a:path w="511175" h="965200" extrusionOk="0">
                  <a:moveTo>
                    <a:pt x="0" y="0"/>
                  </a:moveTo>
                  <a:lnTo>
                    <a:pt x="0" y="174854"/>
                  </a:lnTo>
                  <a:lnTo>
                    <a:pt x="126674" y="239472"/>
                  </a:lnTo>
                  <a:lnTo>
                    <a:pt x="126674" y="405626"/>
                  </a:lnTo>
                </a:path>
                <a:path w="511175" h="965200" extrusionOk="0">
                  <a:moveTo>
                    <a:pt x="510748" y="792285"/>
                  </a:moveTo>
                  <a:lnTo>
                    <a:pt x="509223" y="690736"/>
                  </a:lnTo>
                  <a:lnTo>
                    <a:pt x="434349" y="623061"/>
                  </a:lnTo>
                  <a:lnTo>
                    <a:pt x="434349" y="456901"/>
                  </a:lnTo>
                </a:path>
                <a:path w="511175" h="965200" extrusionOk="0">
                  <a:moveTo>
                    <a:pt x="262049" y="918435"/>
                  </a:moveTo>
                  <a:lnTo>
                    <a:pt x="262049" y="715361"/>
                  </a:lnTo>
                  <a:lnTo>
                    <a:pt x="307699" y="685611"/>
                  </a:lnTo>
                  <a:lnTo>
                    <a:pt x="307699" y="531268"/>
                  </a:lnTo>
                </a:path>
                <a:path w="511175" h="965200" extrusionOk="0">
                  <a:moveTo>
                    <a:pt x="126674" y="0"/>
                  </a:moveTo>
                  <a:lnTo>
                    <a:pt x="126674" y="53314"/>
                  </a:lnTo>
                </a:path>
                <a:path w="511175" h="965200" extrusionOk="0">
                  <a:moveTo>
                    <a:pt x="126674" y="103067"/>
                  </a:moveTo>
                  <a:lnTo>
                    <a:pt x="126674" y="189227"/>
                  </a:lnTo>
                </a:path>
                <a:path w="511175" h="965200" extrusionOk="0">
                  <a:moveTo>
                    <a:pt x="376899" y="964585"/>
                  </a:moveTo>
                  <a:lnTo>
                    <a:pt x="376899" y="832285"/>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
            <p:cNvSpPr/>
            <p:nvPr/>
          </p:nvSpPr>
          <p:spPr>
            <a:xfrm>
              <a:off x="1337389" y="2156393"/>
              <a:ext cx="0" cy="197485"/>
            </a:xfrm>
            <a:custGeom>
              <a:avLst/>
              <a:gdLst/>
              <a:ahLst/>
              <a:cxnLst/>
              <a:rect l="l" t="t" r="r" b="b"/>
              <a:pathLst>
                <a:path w="120000" h="197485" extrusionOk="0">
                  <a:moveTo>
                    <a:pt x="0" y="0"/>
                  </a:moveTo>
                  <a:lnTo>
                    <a:pt x="0" y="197432"/>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
            <p:cNvSpPr/>
            <p:nvPr/>
          </p:nvSpPr>
          <p:spPr>
            <a:xfrm>
              <a:off x="1406622" y="1909231"/>
              <a:ext cx="45720" cy="509270"/>
            </a:xfrm>
            <a:custGeom>
              <a:avLst/>
              <a:gdLst/>
              <a:ahLst/>
              <a:cxnLst/>
              <a:rect l="l" t="t" r="r" b="b"/>
              <a:pathLst>
                <a:path w="45719" h="509269" extrusionOk="0">
                  <a:moveTo>
                    <a:pt x="45647" y="0"/>
                  </a:moveTo>
                  <a:lnTo>
                    <a:pt x="45647" y="203577"/>
                  </a:lnTo>
                  <a:lnTo>
                    <a:pt x="0" y="232812"/>
                  </a:lnTo>
                  <a:lnTo>
                    <a:pt x="0" y="508693"/>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
            <p:cNvSpPr/>
            <p:nvPr/>
          </p:nvSpPr>
          <p:spPr>
            <a:xfrm>
              <a:off x="2885044" y="1619494"/>
              <a:ext cx="198120" cy="192405"/>
            </a:xfrm>
            <a:custGeom>
              <a:avLst/>
              <a:gdLst/>
              <a:ahLst/>
              <a:cxnLst/>
              <a:rect l="l" t="t" r="r" b="b"/>
              <a:pathLst>
                <a:path w="198119" h="192405" extrusionOk="0">
                  <a:moveTo>
                    <a:pt x="0" y="191782"/>
                  </a:moveTo>
                  <a:lnTo>
                    <a:pt x="18974" y="152299"/>
                  </a:lnTo>
                  <a:lnTo>
                    <a:pt x="35899" y="110239"/>
                  </a:lnTo>
                  <a:lnTo>
                    <a:pt x="50749" y="66139"/>
                  </a:lnTo>
                  <a:lnTo>
                    <a:pt x="63574" y="19997"/>
                  </a:lnTo>
                  <a:lnTo>
                    <a:pt x="97424" y="15894"/>
                  </a:lnTo>
                  <a:lnTo>
                    <a:pt x="131274" y="10762"/>
                  </a:lnTo>
                  <a:lnTo>
                    <a:pt x="164599" y="5627"/>
                  </a:lnTo>
                  <a:lnTo>
                    <a:pt x="197949" y="0"/>
                  </a:lnTo>
                  <a:lnTo>
                    <a:pt x="188699" y="14864"/>
                  </a:lnTo>
                  <a:lnTo>
                    <a:pt x="178949" y="29234"/>
                  </a:lnTo>
                  <a:lnTo>
                    <a:pt x="168699" y="43584"/>
                  </a:lnTo>
                  <a:lnTo>
                    <a:pt x="158449" y="57439"/>
                  </a:lnTo>
                  <a:lnTo>
                    <a:pt x="147149" y="70757"/>
                  </a:lnTo>
                  <a:lnTo>
                    <a:pt x="135874" y="84097"/>
                  </a:lnTo>
                  <a:lnTo>
                    <a:pt x="98949" y="121024"/>
                  </a:lnTo>
                  <a:lnTo>
                    <a:pt x="58449" y="153847"/>
                  </a:lnTo>
                  <a:lnTo>
                    <a:pt x="15374" y="183062"/>
                  </a:lnTo>
                  <a:lnTo>
                    <a:pt x="0" y="191782"/>
                  </a:lnTo>
                  <a:close/>
                </a:path>
              </a:pathLst>
            </a:custGeom>
            <a:solidFill>
              <a:srgbClr val="2675E9">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
            <p:cNvSpPr/>
            <p:nvPr/>
          </p:nvSpPr>
          <p:spPr>
            <a:xfrm>
              <a:off x="2958894" y="1371794"/>
              <a:ext cx="197399" cy="22308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
            <p:cNvSpPr/>
            <p:nvPr/>
          </p:nvSpPr>
          <p:spPr>
            <a:xfrm>
              <a:off x="2651194" y="1644626"/>
              <a:ext cx="252095" cy="232410"/>
            </a:xfrm>
            <a:custGeom>
              <a:avLst/>
              <a:gdLst/>
              <a:ahLst/>
              <a:cxnLst/>
              <a:rect l="l" t="t" r="r" b="b"/>
              <a:pathLst>
                <a:path w="252094" h="232410" extrusionOk="0">
                  <a:moveTo>
                    <a:pt x="0" y="232297"/>
                  </a:moveTo>
                  <a:lnTo>
                    <a:pt x="0" y="13317"/>
                  </a:lnTo>
                  <a:lnTo>
                    <a:pt x="31799" y="13317"/>
                  </a:lnTo>
                  <a:lnTo>
                    <a:pt x="63574" y="12307"/>
                  </a:lnTo>
                  <a:lnTo>
                    <a:pt x="126674" y="9729"/>
                  </a:lnTo>
                  <a:lnTo>
                    <a:pt x="189749" y="5627"/>
                  </a:lnTo>
                  <a:lnTo>
                    <a:pt x="251774" y="0"/>
                  </a:lnTo>
                  <a:lnTo>
                    <a:pt x="243574" y="28204"/>
                  </a:lnTo>
                  <a:lnTo>
                    <a:pt x="225124" y="81519"/>
                  </a:lnTo>
                  <a:lnTo>
                    <a:pt x="203574" y="131787"/>
                  </a:lnTo>
                  <a:lnTo>
                    <a:pt x="178974" y="177412"/>
                  </a:lnTo>
                  <a:lnTo>
                    <a:pt x="146149" y="205617"/>
                  </a:lnTo>
                  <a:lnTo>
                    <a:pt x="105649" y="217412"/>
                  </a:lnTo>
                  <a:lnTo>
                    <a:pt x="64099" y="226132"/>
                  </a:lnTo>
                  <a:lnTo>
                    <a:pt x="21549" y="231264"/>
                  </a:lnTo>
                  <a:lnTo>
                    <a:pt x="0" y="232297"/>
                  </a:lnTo>
                  <a:close/>
                </a:path>
              </a:pathLst>
            </a:custGeom>
            <a:solidFill>
              <a:srgbClr val="2675E9">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
            <p:cNvSpPr/>
            <p:nvPr/>
          </p:nvSpPr>
          <p:spPr>
            <a:xfrm>
              <a:off x="2958894" y="1105665"/>
              <a:ext cx="197399" cy="2230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
            <p:cNvSpPr/>
            <p:nvPr/>
          </p:nvSpPr>
          <p:spPr>
            <a:xfrm>
              <a:off x="2651194" y="1371794"/>
              <a:ext cx="288925" cy="243204"/>
            </a:xfrm>
            <a:custGeom>
              <a:avLst/>
              <a:gdLst/>
              <a:ahLst/>
              <a:cxnLst/>
              <a:rect l="l" t="t" r="r" b="b"/>
              <a:pathLst>
                <a:path w="288925" h="243205" extrusionOk="0">
                  <a:moveTo>
                    <a:pt x="0" y="243079"/>
                  </a:moveTo>
                  <a:lnTo>
                    <a:pt x="0" y="0"/>
                  </a:lnTo>
                  <a:lnTo>
                    <a:pt x="288699" y="0"/>
                  </a:lnTo>
                  <a:lnTo>
                    <a:pt x="286674" y="59502"/>
                  </a:lnTo>
                  <a:lnTo>
                    <a:pt x="281024" y="117437"/>
                  </a:lnTo>
                  <a:lnTo>
                    <a:pt x="273324" y="173847"/>
                  </a:lnTo>
                  <a:lnTo>
                    <a:pt x="262574" y="228214"/>
                  </a:lnTo>
                  <a:lnTo>
                    <a:pt x="230249" y="231287"/>
                  </a:lnTo>
                  <a:lnTo>
                    <a:pt x="197949" y="234359"/>
                  </a:lnTo>
                  <a:lnTo>
                    <a:pt x="165649" y="236937"/>
                  </a:lnTo>
                  <a:lnTo>
                    <a:pt x="132824" y="238977"/>
                  </a:lnTo>
                  <a:lnTo>
                    <a:pt x="99474" y="240524"/>
                  </a:lnTo>
                  <a:lnTo>
                    <a:pt x="66674" y="242049"/>
                  </a:lnTo>
                  <a:lnTo>
                    <a:pt x="0" y="243079"/>
                  </a:lnTo>
                  <a:close/>
                </a:path>
              </a:pathLst>
            </a:custGeom>
            <a:solidFill>
              <a:srgbClr val="2675E9">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
            <p:cNvSpPr/>
            <p:nvPr/>
          </p:nvSpPr>
          <p:spPr>
            <a:xfrm>
              <a:off x="2885044" y="888748"/>
              <a:ext cx="197949" cy="19229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
            <p:cNvSpPr/>
            <p:nvPr/>
          </p:nvSpPr>
          <p:spPr>
            <a:xfrm>
              <a:off x="2651194" y="1085150"/>
              <a:ext cx="288925" cy="243840"/>
            </a:xfrm>
            <a:custGeom>
              <a:avLst/>
              <a:gdLst/>
              <a:ahLst/>
              <a:cxnLst/>
              <a:rect l="l" t="t" r="r" b="b"/>
              <a:pathLst>
                <a:path w="288925" h="243840" extrusionOk="0">
                  <a:moveTo>
                    <a:pt x="288699" y="243577"/>
                  </a:moveTo>
                  <a:lnTo>
                    <a:pt x="0" y="243577"/>
                  </a:lnTo>
                  <a:lnTo>
                    <a:pt x="0" y="0"/>
                  </a:lnTo>
                  <a:lnTo>
                    <a:pt x="66674" y="1527"/>
                  </a:lnTo>
                  <a:lnTo>
                    <a:pt x="132824" y="4619"/>
                  </a:lnTo>
                  <a:lnTo>
                    <a:pt x="197949" y="9237"/>
                  </a:lnTo>
                  <a:lnTo>
                    <a:pt x="230249" y="11794"/>
                  </a:lnTo>
                  <a:lnTo>
                    <a:pt x="268199" y="42039"/>
                  </a:lnTo>
                  <a:lnTo>
                    <a:pt x="277424" y="97439"/>
                  </a:lnTo>
                  <a:lnTo>
                    <a:pt x="284099" y="154859"/>
                  </a:lnTo>
                  <a:lnTo>
                    <a:pt x="288199" y="213329"/>
                  </a:lnTo>
                  <a:lnTo>
                    <a:pt x="288699" y="243577"/>
                  </a:lnTo>
                  <a:close/>
                </a:path>
              </a:pathLst>
            </a:custGeom>
            <a:solidFill>
              <a:srgbClr val="2675E9">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
            <p:cNvSpPr/>
            <p:nvPr/>
          </p:nvSpPr>
          <p:spPr>
            <a:xfrm>
              <a:off x="2651194" y="823103"/>
              <a:ext cx="251774" cy="232812"/>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
            <p:cNvSpPr/>
            <p:nvPr/>
          </p:nvSpPr>
          <p:spPr>
            <a:xfrm>
              <a:off x="2318902" y="1085150"/>
              <a:ext cx="289560" cy="243840"/>
            </a:xfrm>
            <a:custGeom>
              <a:avLst/>
              <a:gdLst/>
              <a:ahLst/>
              <a:cxnLst/>
              <a:rect l="l" t="t" r="r" b="b"/>
              <a:pathLst>
                <a:path w="289560" h="243840" extrusionOk="0">
                  <a:moveTo>
                    <a:pt x="289216" y="243577"/>
                  </a:moveTo>
                  <a:lnTo>
                    <a:pt x="0" y="243577"/>
                  </a:lnTo>
                  <a:lnTo>
                    <a:pt x="1032" y="213329"/>
                  </a:lnTo>
                  <a:lnTo>
                    <a:pt x="5134" y="154859"/>
                  </a:lnTo>
                  <a:lnTo>
                    <a:pt x="11279" y="97439"/>
                  </a:lnTo>
                  <a:lnTo>
                    <a:pt x="20514" y="42039"/>
                  </a:lnTo>
                  <a:lnTo>
                    <a:pt x="58452" y="11794"/>
                  </a:lnTo>
                  <a:lnTo>
                    <a:pt x="123582" y="6659"/>
                  </a:lnTo>
                  <a:lnTo>
                    <a:pt x="156404" y="4619"/>
                  </a:lnTo>
                  <a:lnTo>
                    <a:pt x="189217" y="2557"/>
                  </a:lnTo>
                  <a:lnTo>
                    <a:pt x="222542" y="1527"/>
                  </a:lnTo>
                  <a:lnTo>
                    <a:pt x="255891" y="517"/>
                  </a:lnTo>
                  <a:lnTo>
                    <a:pt x="289216" y="0"/>
                  </a:lnTo>
                  <a:lnTo>
                    <a:pt x="289216" y="243577"/>
                  </a:lnTo>
                  <a:close/>
                </a:path>
              </a:pathLst>
            </a:custGeom>
            <a:solidFill>
              <a:srgbClr val="2675E9">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
            <p:cNvSpPr/>
            <p:nvPr/>
          </p:nvSpPr>
          <p:spPr>
            <a:xfrm>
              <a:off x="2102503" y="1105665"/>
              <a:ext cx="197432" cy="22305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
            <p:cNvSpPr/>
            <p:nvPr/>
          </p:nvSpPr>
          <p:spPr>
            <a:xfrm>
              <a:off x="2356345" y="1644626"/>
              <a:ext cx="251774" cy="23229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
            <p:cNvSpPr/>
            <p:nvPr/>
          </p:nvSpPr>
          <p:spPr>
            <a:xfrm>
              <a:off x="2356345" y="823103"/>
              <a:ext cx="251774" cy="23281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
            <p:cNvSpPr/>
            <p:nvPr/>
          </p:nvSpPr>
          <p:spPr>
            <a:xfrm>
              <a:off x="2318902" y="1371794"/>
              <a:ext cx="289560" cy="243204"/>
            </a:xfrm>
            <a:custGeom>
              <a:avLst/>
              <a:gdLst/>
              <a:ahLst/>
              <a:cxnLst/>
              <a:rect l="l" t="t" r="r" b="b"/>
              <a:pathLst>
                <a:path w="289560" h="243205" extrusionOk="0">
                  <a:moveTo>
                    <a:pt x="289216" y="243079"/>
                  </a:moveTo>
                  <a:lnTo>
                    <a:pt x="222542" y="242049"/>
                  </a:lnTo>
                  <a:lnTo>
                    <a:pt x="156404" y="238977"/>
                  </a:lnTo>
                  <a:lnTo>
                    <a:pt x="90759" y="234359"/>
                  </a:lnTo>
                  <a:lnTo>
                    <a:pt x="26144" y="228214"/>
                  </a:lnTo>
                  <a:lnTo>
                    <a:pt x="15897" y="173847"/>
                  </a:lnTo>
                  <a:lnTo>
                    <a:pt x="7692" y="117437"/>
                  </a:lnTo>
                  <a:lnTo>
                    <a:pt x="2557" y="59502"/>
                  </a:lnTo>
                  <a:lnTo>
                    <a:pt x="0" y="0"/>
                  </a:lnTo>
                  <a:lnTo>
                    <a:pt x="289216" y="0"/>
                  </a:lnTo>
                  <a:lnTo>
                    <a:pt x="289216" y="243079"/>
                  </a:lnTo>
                  <a:close/>
                </a:path>
              </a:pathLst>
            </a:custGeom>
            <a:solidFill>
              <a:srgbClr val="2675E9">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1"/>
            <p:cNvSpPr/>
            <p:nvPr/>
          </p:nvSpPr>
          <p:spPr>
            <a:xfrm>
              <a:off x="2176335" y="1619494"/>
              <a:ext cx="197432" cy="191782"/>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
            <p:cNvSpPr/>
            <p:nvPr/>
          </p:nvSpPr>
          <p:spPr>
            <a:xfrm>
              <a:off x="2176335" y="888748"/>
              <a:ext cx="197432" cy="192299"/>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
            <p:cNvSpPr/>
            <p:nvPr/>
          </p:nvSpPr>
          <p:spPr>
            <a:xfrm>
              <a:off x="2102503" y="1371794"/>
              <a:ext cx="197432" cy="223082"/>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
            <p:cNvSpPr/>
            <p:nvPr/>
          </p:nvSpPr>
          <p:spPr>
            <a:xfrm>
              <a:off x="964563" y="1304097"/>
              <a:ext cx="1061085" cy="581025"/>
            </a:xfrm>
            <a:custGeom>
              <a:avLst/>
              <a:gdLst/>
              <a:ahLst/>
              <a:cxnLst/>
              <a:rect l="l" t="t" r="r" b="b"/>
              <a:pathLst>
                <a:path w="1061085" h="581025" extrusionOk="0">
                  <a:moveTo>
                    <a:pt x="835358" y="580503"/>
                  </a:moveTo>
                  <a:lnTo>
                    <a:pt x="178444" y="580503"/>
                  </a:lnTo>
                  <a:lnTo>
                    <a:pt x="168712" y="579473"/>
                  </a:lnTo>
                  <a:lnTo>
                    <a:pt x="123582" y="569226"/>
                  </a:lnTo>
                  <a:lnTo>
                    <a:pt x="83067" y="548713"/>
                  </a:lnTo>
                  <a:lnTo>
                    <a:pt x="75892" y="543063"/>
                  </a:lnTo>
                  <a:lnTo>
                    <a:pt x="68719" y="537928"/>
                  </a:lnTo>
                  <a:lnTo>
                    <a:pt x="61522" y="531786"/>
                  </a:lnTo>
                  <a:lnTo>
                    <a:pt x="55379" y="525621"/>
                  </a:lnTo>
                  <a:lnTo>
                    <a:pt x="49234" y="518961"/>
                  </a:lnTo>
                  <a:lnTo>
                    <a:pt x="43069" y="512303"/>
                  </a:lnTo>
                  <a:lnTo>
                    <a:pt x="18967" y="474346"/>
                  </a:lnTo>
                  <a:lnTo>
                    <a:pt x="11794" y="457419"/>
                  </a:lnTo>
                  <a:lnTo>
                    <a:pt x="8722" y="448719"/>
                  </a:lnTo>
                  <a:lnTo>
                    <a:pt x="514" y="402556"/>
                  </a:lnTo>
                  <a:lnTo>
                    <a:pt x="0" y="392804"/>
                  </a:lnTo>
                  <a:lnTo>
                    <a:pt x="514" y="383071"/>
                  </a:lnTo>
                  <a:lnTo>
                    <a:pt x="8722" y="336909"/>
                  </a:lnTo>
                  <a:lnTo>
                    <a:pt x="23072" y="303591"/>
                  </a:lnTo>
                  <a:lnTo>
                    <a:pt x="27174" y="295386"/>
                  </a:lnTo>
                  <a:lnTo>
                    <a:pt x="32307" y="287696"/>
                  </a:lnTo>
                  <a:lnTo>
                    <a:pt x="37422" y="280499"/>
                  </a:lnTo>
                  <a:lnTo>
                    <a:pt x="43069" y="273324"/>
                  </a:lnTo>
                  <a:lnTo>
                    <a:pt x="49234" y="266666"/>
                  </a:lnTo>
                  <a:lnTo>
                    <a:pt x="55379" y="260006"/>
                  </a:lnTo>
                  <a:lnTo>
                    <a:pt x="90759" y="232297"/>
                  </a:lnTo>
                  <a:lnTo>
                    <a:pt x="132302" y="213329"/>
                  </a:lnTo>
                  <a:lnTo>
                    <a:pt x="141024" y="211287"/>
                  </a:lnTo>
                  <a:lnTo>
                    <a:pt x="150239" y="208709"/>
                  </a:lnTo>
                  <a:lnTo>
                    <a:pt x="159477" y="207184"/>
                  </a:lnTo>
                  <a:lnTo>
                    <a:pt x="168712" y="206154"/>
                  </a:lnTo>
                  <a:lnTo>
                    <a:pt x="178444" y="205122"/>
                  </a:lnTo>
                  <a:lnTo>
                    <a:pt x="195887" y="205122"/>
                  </a:lnTo>
                  <a:lnTo>
                    <a:pt x="204092" y="206154"/>
                  </a:lnTo>
                  <a:lnTo>
                    <a:pt x="219474" y="208194"/>
                  </a:lnTo>
                  <a:lnTo>
                    <a:pt x="223062" y="196917"/>
                  </a:lnTo>
                  <a:lnTo>
                    <a:pt x="241534" y="154362"/>
                  </a:lnTo>
                  <a:lnTo>
                    <a:pt x="253326" y="134364"/>
                  </a:lnTo>
                  <a:lnTo>
                    <a:pt x="259471" y="124612"/>
                  </a:lnTo>
                  <a:lnTo>
                    <a:pt x="266129" y="115394"/>
                  </a:lnTo>
                  <a:lnTo>
                    <a:pt x="273326" y="106674"/>
                  </a:lnTo>
                  <a:lnTo>
                    <a:pt x="280501" y="97954"/>
                  </a:lnTo>
                  <a:lnTo>
                    <a:pt x="288191" y="89232"/>
                  </a:lnTo>
                  <a:lnTo>
                    <a:pt x="296396" y="81542"/>
                  </a:lnTo>
                  <a:lnTo>
                    <a:pt x="305119" y="73337"/>
                  </a:lnTo>
                  <a:lnTo>
                    <a:pt x="313839" y="66162"/>
                  </a:lnTo>
                  <a:lnTo>
                    <a:pt x="322539" y="58987"/>
                  </a:lnTo>
                  <a:lnTo>
                    <a:pt x="331776" y="52307"/>
                  </a:lnTo>
                  <a:lnTo>
                    <a:pt x="371259" y="29234"/>
                  </a:lnTo>
                  <a:lnTo>
                    <a:pt x="392804" y="19999"/>
                  </a:lnTo>
                  <a:lnTo>
                    <a:pt x="403566" y="15894"/>
                  </a:lnTo>
                  <a:lnTo>
                    <a:pt x="449214" y="4102"/>
                  </a:lnTo>
                  <a:lnTo>
                    <a:pt x="461521" y="2577"/>
                  </a:lnTo>
                  <a:lnTo>
                    <a:pt x="473316" y="1029"/>
                  </a:lnTo>
                  <a:lnTo>
                    <a:pt x="497933" y="0"/>
                  </a:lnTo>
                  <a:lnTo>
                    <a:pt x="507663" y="514"/>
                  </a:lnTo>
                  <a:lnTo>
                    <a:pt x="517931" y="1029"/>
                  </a:lnTo>
                  <a:lnTo>
                    <a:pt x="556898" y="6164"/>
                  </a:lnTo>
                  <a:lnTo>
                    <a:pt x="575351" y="10782"/>
                  </a:lnTo>
                  <a:lnTo>
                    <a:pt x="584588" y="13339"/>
                  </a:lnTo>
                  <a:lnTo>
                    <a:pt x="593823" y="16412"/>
                  </a:lnTo>
                  <a:lnTo>
                    <a:pt x="603061" y="19999"/>
                  </a:lnTo>
                  <a:lnTo>
                    <a:pt x="611761" y="23587"/>
                  </a:lnTo>
                  <a:lnTo>
                    <a:pt x="620483" y="27174"/>
                  </a:lnTo>
                  <a:lnTo>
                    <a:pt x="661511" y="50779"/>
                  </a:lnTo>
                  <a:lnTo>
                    <a:pt x="704581" y="86674"/>
                  </a:lnTo>
                  <a:lnTo>
                    <a:pt x="739981" y="130262"/>
                  </a:lnTo>
                  <a:lnTo>
                    <a:pt x="749713" y="146157"/>
                  </a:lnTo>
                  <a:lnTo>
                    <a:pt x="759465" y="142569"/>
                  </a:lnTo>
                  <a:lnTo>
                    <a:pt x="769713" y="138982"/>
                  </a:lnTo>
                  <a:lnTo>
                    <a:pt x="780473" y="136404"/>
                  </a:lnTo>
                  <a:lnTo>
                    <a:pt x="790740" y="133849"/>
                  </a:lnTo>
                  <a:lnTo>
                    <a:pt x="802018" y="131787"/>
                  </a:lnTo>
                  <a:lnTo>
                    <a:pt x="812780" y="130777"/>
                  </a:lnTo>
                  <a:lnTo>
                    <a:pt x="824080" y="129744"/>
                  </a:lnTo>
                  <a:lnTo>
                    <a:pt x="846635" y="129744"/>
                  </a:lnTo>
                  <a:lnTo>
                    <a:pt x="891768" y="136404"/>
                  </a:lnTo>
                  <a:lnTo>
                    <a:pt x="932775" y="151784"/>
                  </a:lnTo>
                  <a:lnTo>
                    <a:pt x="942528" y="156919"/>
                  </a:lnTo>
                  <a:lnTo>
                    <a:pt x="952280" y="162052"/>
                  </a:lnTo>
                  <a:lnTo>
                    <a:pt x="986628" y="188197"/>
                  </a:lnTo>
                  <a:lnTo>
                    <a:pt x="1015862" y="219987"/>
                  </a:lnTo>
                  <a:lnTo>
                    <a:pt x="1033285" y="247697"/>
                  </a:lnTo>
                  <a:lnTo>
                    <a:pt x="1038420" y="257429"/>
                  </a:lnTo>
                  <a:lnTo>
                    <a:pt x="1053800" y="298459"/>
                  </a:lnTo>
                  <a:lnTo>
                    <a:pt x="1060480" y="343589"/>
                  </a:lnTo>
                  <a:lnTo>
                    <a:pt x="1060480" y="354866"/>
                  </a:lnTo>
                  <a:lnTo>
                    <a:pt x="1055862" y="402041"/>
                  </a:lnTo>
                  <a:lnTo>
                    <a:pt x="1042007" y="445109"/>
                  </a:lnTo>
                  <a:lnTo>
                    <a:pt x="1020482" y="483581"/>
                  </a:lnTo>
                  <a:lnTo>
                    <a:pt x="992793" y="516406"/>
                  </a:lnTo>
                  <a:lnTo>
                    <a:pt x="959455" y="543063"/>
                  </a:lnTo>
                  <a:lnTo>
                    <a:pt x="921498" y="563578"/>
                  </a:lnTo>
                  <a:lnTo>
                    <a:pt x="879975" y="575886"/>
                  </a:lnTo>
                  <a:lnTo>
                    <a:pt x="850223" y="579988"/>
                  </a:lnTo>
                  <a:lnTo>
                    <a:pt x="835358" y="580503"/>
                  </a:lnTo>
                  <a:close/>
                </a:path>
              </a:pathLst>
            </a:custGeom>
            <a:solidFill>
              <a:srgbClr val="2675E9">
                <a:alpha val="1215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
            <p:cNvSpPr/>
            <p:nvPr/>
          </p:nvSpPr>
          <p:spPr>
            <a:xfrm>
              <a:off x="939965" y="2446654"/>
              <a:ext cx="3397885" cy="2696845"/>
            </a:xfrm>
            <a:custGeom>
              <a:avLst/>
              <a:gdLst/>
              <a:ahLst/>
              <a:cxnLst/>
              <a:rect l="l" t="t" r="r" b="b"/>
              <a:pathLst>
                <a:path w="3397885" h="2696845" extrusionOk="0">
                  <a:moveTo>
                    <a:pt x="3397326" y="2696845"/>
                  </a:moveTo>
                  <a:lnTo>
                    <a:pt x="3325520" y="2575293"/>
                  </a:lnTo>
                  <a:lnTo>
                    <a:pt x="3317849" y="2562491"/>
                  </a:lnTo>
                  <a:lnTo>
                    <a:pt x="3309124" y="2549664"/>
                  </a:lnTo>
                  <a:lnTo>
                    <a:pt x="3300920" y="2536837"/>
                  </a:lnTo>
                  <a:lnTo>
                    <a:pt x="3282467" y="2512237"/>
                  </a:lnTo>
                  <a:lnTo>
                    <a:pt x="3273221" y="2500439"/>
                  </a:lnTo>
                  <a:lnTo>
                    <a:pt x="3263493" y="2488641"/>
                  </a:lnTo>
                  <a:lnTo>
                    <a:pt x="3253219" y="2477363"/>
                  </a:lnTo>
                  <a:lnTo>
                    <a:pt x="3242970" y="2466060"/>
                  </a:lnTo>
                  <a:lnTo>
                    <a:pt x="3210141" y="2434793"/>
                  </a:lnTo>
                  <a:lnTo>
                    <a:pt x="3175800" y="2405570"/>
                  </a:lnTo>
                  <a:lnTo>
                    <a:pt x="3138868" y="2378887"/>
                  </a:lnTo>
                  <a:lnTo>
                    <a:pt x="3126041" y="2371217"/>
                  </a:lnTo>
                  <a:lnTo>
                    <a:pt x="3113214" y="2363012"/>
                  </a:lnTo>
                  <a:lnTo>
                    <a:pt x="3086570" y="2348661"/>
                  </a:lnTo>
                  <a:lnTo>
                    <a:pt x="3073247" y="2341461"/>
                  </a:lnTo>
                  <a:lnTo>
                    <a:pt x="3059366" y="2335314"/>
                  </a:lnTo>
                  <a:lnTo>
                    <a:pt x="3017342" y="2317369"/>
                  </a:lnTo>
                  <a:lnTo>
                    <a:pt x="2973743" y="2303018"/>
                  </a:lnTo>
                  <a:lnTo>
                    <a:pt x="2836849" y="2270188"/>
                  </a:lnTo>
                  <a:lnTo>
                    <a:pt x="2722994" y="2241994"/>
                  </a:lnTo>
                  <a:lnTo>
                    <a:pt x="2666073" y="2227643"/>
                  </a:lnTo>
                  <a:lnTo>
                    <a:pt x="2609151" y="2212746"/>
                  </a:lnTo>
                  <a:lnTo>
                    <a:pt x="2553741" y="2197887"/>
                  </a:lnTo>
                  <a:lnTo>
                    <a:pt x="2500452" y="2183015"/>
                  </a:lnTo>
                  <a:lnTo>
                    <a:pt x="2449652" y="2168144"/>
                  </a:lnTo>
                  <a:lnTo>
                    <a:pt x="2402992" y="2153767"/>
                  </a:lnTo>
                  <a:lnTo>
                    <a:pt x="2359926" y="2139937"/>
                  </a:lnTo>
                  <a:lnTo>
                    <a:pt x="2322499" y="2126615"/>
                  </a:lnTo>
                  <a:lnTo>
                    <a:pt x="2276843" y="2107641"/>
                  </a:lnTo>
                  <a:lnTo>
                    <a:pt x="2239949" y="2085568"/>
                  </a:lnTo>
                  <a:lnTo>
                    <a:pt x="2221471" y="2050719"/>
                  </a:lnTo>
                  <a:lnTo>
                    <a:pt x="2212225" y="2021992"/>
                  </a:lnTo>
                  <a:lnTo>
                    <a:pt x="2207120" y="2006092"/>
                  </a:lnTo>
                  <a:lnTo>
                    <a:pt x="2188641" y="1930196"/>
                  </a:lnTo>
                  <a:lnTo>
                    <a:pt x="2179917" y="1888147"/>
                  </a:lnTo>
                  <a:lnTo>
                    <a:pt x="2171217" y="1844573"/>
                  </a:lnTo>
                  <a:lnTo>
                    <a:pt x="2163026" y="1800466"/>
                  </a:lnTo>
                  <a:lnTo>
                    <a:pt x="2155825" y="1757895"/>
                  </a:lnTo>
                  <a:lnTo>
                    <a:pt x="2149144" y="1716862"/>
                  </a:lnTo>
                  <a:lnTo>
                    <a:pt x="2145639" y="1693672"/>
                  </a:lnTo>
                  <a:lnTo>
                    <a:pt x="2169668" y="1665592"/>
                  </a:lnTo>
                  <a:lnTo>
                    <a:pt x="2205050" y="1623021"/>
                  </a:lnTo>
                  <a:lnTo>
                    <a:pt x="2238400" y="1581988"/>
                  </a:lnTo>
                  <a:lnTo>
                    <a:pt x="2269147" y="1543545"/>
                  </a:lnTo>
                  <a:lnTo>
                    <a:pt x="2296325" y="1508163"/>
                  </a:lnTo>
                  <a:lnTo>
                    <a:pt x="2336317" y="1452791"/>
                  </a:lnTo>
                  <a:lnTo>
                    <a:pt x="2354275" y="1398943"/>
                  </a:lnTo>
                  <a:lnTo>
                    <a:pt x="2356853" y="1353794"/>
                  </a:lnTo>
                  <a:lnTo>
                    <a:pt x="2363520" y="1231239"/>
                  </a:lnTo>
                  <a:lnTo>
                    <a:pt x="2364956" y="1201661"/>
                  </a:lnTo>
                  <a:lnTo>
                    <a:pt x="2427617" y="1129715"/>
                  </a:lnTo>
                  <a:lnTo>
                    <a:pt x="2431199" y="1117917"/>
                  </a:lnTo>
                  <a:lnTo>
                    <a:pt x="2440952" y="1087145"/>
                  </a:lnTo>
                  <a:lnTo>
                    <a:pt x="2447099" y="1066114"/>
                  </a:lnTo>
                  <a:lnTo>
                    <a:pt x="2459926" y="1016368"/>
                  </a:lnTo>
                  <a:lnTo>
                    <a:pt x="2471724" y="960996"/>
                  </a:lnTo>
                  <a:lnTo>
                    <a:pt x="2477871" y="918438"/>
                  </a:lnTo>
                  <a:lnTo>
                    <a:pt x="2479421" y="905090"/>
                  </a:lnTo>
                  <a:lnTo>
                    <a:pt x="2480449" y="891247"/>
                  </a:lnTo>
                  <a:lnTo>
                    <a:pt x="2480945" y="878420"/>
                  </a:lnTo>
                  <a:lnTo>
                    <a:pt x="2480945" y="865619"/>
                  </a:lnTo>
                  <a:lnTo>
                    <a:pt x="2474798" y="822020"/>
                  </a:lnTo>
                  <a:lnTo>
                    <a:pt x="2452243" y="788174"/>
                  </a:lnTo>
                  <a:lnTo>
                    <a:pt x="2431199" y="779970"/>
                  </a:lnTo>
                  <a:lnTo>
                    <a:pt x="2426068" y="779970"/>
                  </a:lnTo>
                  <a:lnTo>
                    <a:pt x="2420950" y="780999"/>
                  </a:lnTo>
                  <a:lnTo>
                    <a:pt x="2416352" y="782548"/>
                  </a:lnTo>
                  <a:lnTo>
                    <a:pt x="2411196" y="785114"/>
                  </a:lnTo>
                  <a:lnTo>
                    <a:pt x="2406599" y="788174"/>
                  </a:lnTo>
                  <a:lnTo>
                    <a:pt x="2401976" y="791248"/>
                  </a:lnTo>
                  <a:lnTo>
                    <a:pt x="2397874" y="795350"/>
                  </a:lnTo>
                  <a:lnTo>
                    <a:pt x="2393251" y="799465"/>
                  </a:lnTo>
                  <a:lnTo>
                    <a:pt x="2393251" y="797915"/>
                  </a:lnTo>
                  <a:lnTo>
                    <a:pt x="2393251" y="759472"/>
                  </a:lnTo>
                  <a:lnTo>
                    <a:pt x="2391727" y="686650"/>
                  </a:lnTo>
                  <a:lnTo>
                    <a:pt x="2387625" y="620496"/>
                  </a:lnTo>
                  <a:lnTo>
                    <a:pt x="2381453" y="560489"/>
                  </a:lnTo>
                  <a:lnTo>
                    <a:pt x="2373769" y="506641"/>
                  </a:lnTo>
                  <a:lnTo>
                    <a:pt x="2365044" y="458965"/>
                  </a:lnTo>
                  <a:lnTo>
                    <a:pt x="2355316" y="417423"/>
                  </a:lnTo>
                  <a:lnTo>
                    <a:pt x="2350693" y="398970"/>
                  </a:lnTo>
                  <a:lnTo>
                    <a:pt x="2332748" y="339496"/>
                  </a:lnTo>
                  <a:lnTo>
                    <a:pt x="2313241" y="292798"/>
                  </a:lnTo>
                  <a:lnTo>
                    <a:pt x="2281466" y="252298"/>
                  </a:lnTo>
                  <a:lnTo>
                    <a:pt x="2270175" y="239991"/>
                  </a:lnTo>
                  <a:lnTo>
                    <a:pt x="2259419" y="227672"/>
                  </a:lnTo>
                  <a:lnTo>
                    <a:pt x="2247620" y="215874"/>
                  </a:lnTo>
                  <a:lnTo>
                    <a:pt x="2235847" y="204597"/>
                  </a:lnTo>
                  <a:lnTo>
                    <a:pt x="2224024" y="193840"/>
                  </a:lnTo>
                  <a:lnTo>
                    <a:pt x="2212225" y="183070"/>
                  </a:lnTo>
                  <a:lnTo>
                    <a:pt x="2175827" y="153847"/>
                  </a:lnTo>
                  <a:lnTo>
                    <a:pt x="2150694" y="136398"/>
                  </a:lnTo>
                  <a:lnTo>
                    <a:pt x="2137867" y="127673"/>
                  </a:lnTo>
                  <a:lnTo>
                    <a:pt x="2125053" y="120002"/>
                  </a:lnTo>
                  <a:lnTo>
                    <a:pt x="2112746" y="112293"/>
                  </a:lnTo>
                  <a:lnTo>
                    <a:pt x="2099919" y="105117"/>
                  </a:lnTo>
                  <a:lnTo>
                    <a:pt x="2048649" y="78968"/>
                  </a:lnTo>
                  <a:lnTo>
                    <a:pt x="1997900" y="57442"/>
                  </a:lnTo>
                  <a:lnTo>
                    <a:pt x="1948141" y="40513"/>
                  </a:lnTo>
                  <a:lnTo>
                    <a:pt x="1900974" y="27165"/>
                  </a:lnTo>
                  <a:lnTo>
                    <a:pt x="1856346" y="17437"/>
                  </a:lnTo>
                  <a:lnTo>
                    <a:pt x="1815846" y="10248"/>
                  </a:lnTo>
                  <a:lnTo>
                    <a:pt x="1797367" y="7175"/>
                  </a:lnTo>
                  <a:lnTo>
                    <a:pt x="1736877" y="1549"/>
                  </a:lnTo>
                  <a:lnTo>
                    <a:pt x="1703019" y="0"/>
                  </a:lnTo>
                  <a:lnTo>
                    <a:pt x="1698917" y="508"/>
                  </a:lnTo>
                  <a:lnTo>
                    <a:pt x="1694294" y="0"/>
                  </a:lnTo>
                  <a:lnTo>
                    <a:pt x="1633296" y="3581"/>
                  </a:lnTo>
                  <a:lnTo>
                    <a:pt x="1581467" y="10248"/>
                  </a:lnTo>
                  <a:lnTo>
                    <a:pt x="1561998" y="13335"/>
                  </a:lnTo>
                  <a:lnTo>
                    <a:pt x="1519440" y="22059"/>
                  </a:lnTo>
                  <a:lnTo>
                    <a:pt x="1473276" y="33337"/>
                  </a:lnTo>
                  <a:lnTo>
                    <a:pt x="1424584" y="48717"/>
                  </a:lnTo>
                  <a:lnTo>
                    <a:pt x="1374317" y="67691"/>
                  </a:lnTo>
                  <a:lnTo>
                    <a:pt x="1323555" y="91274"/>
                  </a:lnTo>
                  <a:lnTo>
                    <a:pt x="1285087" y="112293"/>
                  </a:lnTo>
                  <a:lnTo>
                    <a:pt x="1272260" y="120002"/>
                  </a:lnTo>
                  <a:lnTo>
                    <a:pt x="1259459" y="127673"/>
                  </a:lnTo>
                  <a:lnTo>
                    <a:pt x="1247152" y="136398"/>
                  </a:lnTo>
                  <a:lnTo>
                    <a:pt x="1234325" y="144602"/>
                  </a:lnTo>
                  <a:lnTo>
                    <a:pt x="1222006" y="153847"/>
                  </a:lnTo>
                  <a:lnTo>
                    <a:pt x="1209700" y="163068"/>
                  </a:lnTo>
                  <a:lnTo>
                    <a:pt x="1197394" y="172821"/>
                  </a:lnTo>
                  <a:lnTo>
                    <a:pt x="1185087" y="183070"/>
                  </a:lnTo>
                  <a:lnTo>
                    <a:pt x="1173289" y="193840"/>
                  </a:lnTo>
                  <a:lnTo>
                    <a:pt x="1161503" y="204597"/>
                  </a:lnTo>
                  <a:lnTo>
                    <a:pt x="1149705" y="215874"/>
                  </a:lnTo>
                  <a:lnTo>
                    <a:pt x="1138428" y="227672"/>
                  </a:lnTo>
                  <a:lnTo>
                    <a:pt x="1127150" y="239991"/>
                  </a:lnTo>
                  <a:lnTo>
                    <a:pt x="1115860" y="252298"/>
                  </a:lnTo>
                  <a:lnTo>
                    <a:pt x="1105090" y="265620"/>
                  </a:lnTo>
                  <a:lnTo>
                    <a:pt x="1094841" y="278968"/>
                  </a:lnTo>
                  <a:lnTo>
                    <a:pt x="1084059" y="292798"/>
                  </a:lnTo>
                  <a:lnTo>
                    <a:pt x="1065098" y="339496"/>
                  </a:lnTo>
                  <a:lnTo>
                    <a:pt x="1051750" y="381520"/>
                  </a:lnTo>
                  <a:lnTo>
                    <a:pt x="1037399" y="437426"/>
                  </a:lnTo>
                  <a:lnTo>
                    <a:pt x="1028166" y="482041"/>
                  </a:lnTo>
                  <a:lnTo>
                    <a:pt x="1019962" y="532790"/>
                  </a:lnTo>
                  <a:lnTo>
                    <a:pt x="1015860" y="560489"/>
                  </a:lnTo>
                  <a:lnTo>
                    <a:pt x="1009713" y="620496"/>
                  </a:lnTo>
                  <a:lnTo>
                    <a:pt x="1005611" y="686650"/>
                  </a:lnTo>
                  <a:lnTo>
                    <a:pt x="1004062" y="759472"/>
                  </a:lnTo>
                  <a:lnTo>
                    <a:pt x="1004582" y="797915"/>
                  </a:lnTo>
                  <a:lnTo>
                    <a:pt x="1004633" y="800125"/>
                  </a:lnTo>
                  <a:lnTo>
                    <a:pt x="1004062" y="799465"/>
                  </a:lnTo>
                  <a:lnTo>
                    <a:pt x="971245" y="779970"/>
                  </a:lnTo>
                  <a:lnTo>
                    <a:pt x="966127" y="779970"/>
                  </a:lnTo>
                  <a:lnTo>
                    <a:pt x="932281" y="801522"/>
                  </a:lnTo>
                  <a:lnTo>
                    <a:pt x="918438" y="842518"/>
                  </a:lnTo>
                  <a:lnTo>
                    <a:pt x="916381" y="878420"/>
                  </a:lnTo>
                  <a:lnTo>
                    <a:pt x="916889" y="891247"/>
                  </a:lnTo>
                  <a:lnTo>
                    <a:pt x="917930" y="905090"/>
                  </a:lnTo>
                  <a:lnTo>
                    <a:pt x="919454" y="918438"/>
                  </a:lnTo>
                  <a:lnTo>
                    <a:pt x="920991" y="932789"/>
                  </a:lnTo>
                  <a:lnTo>
                    <a:pt x="931240" y="989190"/>
                  </a:lnTo>
                  <a:lnTo>
                    <a:pt x="944067" y="1042543"/>
                  </a:lnTo>
                  <a:lnTo>
                    <a:pt x="956373" y="1087145"/>
                  </a:lnTo>
                  <a:lnTo>
                    <a:pt x="966127" y="1117917"/>
                  </a:lnTo>
                  <a:lnTo>
                    <a:pt x="969721" y="1129715"/>
                  </a:lnTo>
                  <a:lnTo>
                    <a:pt x="1032814" y="1202156"/>
                  </a:lnTo>
                  <a:lnTo>
                    <a:pt x="1034326" y="1231239"/>
                  </a:lnTo>
                  <a:lnTo>
                    <a:pt x="1040993" y="1353794"/>
                  </a:lnTo>
                  <a:lnTo>
                    <a:pt x="1043546" y="1398943"/>
                  </a:lnTo>
                  <a:lnTo>
                    <a:pt x="1054328" y="1442516"/>
                  </a:lnTo>
                  <a:lnTo>
                    <a:pt x="1078433" y="1477899"/>
                  </a:lnTo>
                  <a:lnTo>
                    <a:pt x="1128674" y="1543545"/>
                  </a:lnTo>
                  <a:lnTo>
                    <a:pt x="1159459" y="1581988"/>
                  </a:lnTo>
                  <a:lnTo>
                    <a:pt x="1192771" y="1623021"/>
                  </a:lnTo>
                  <a:lnTo>
                    <a:pt x="1227658" y="1665592"/>
                  </a:lnTo>
                  <a:lnTo>
                    <a:pt x="1251800" y="1693824"/>
                  </a:lnTo>
                  <a:lnTo>
                    <a:pt x="1248156" y="1716862"/>
                  </a:lnTo>
                  <a:lnTo>
                    <a:pt x="1241501" y="1757895"/>
                  </a:lnTo>
                  <a:lnTo>
                    <a:pt x="1234325" y="1800466"/>
                  </a:lnTo>
                  <a:lnTo>
                    <a:pt x="1226121" y="1844573"/>
                  </a:lnTo>
                  <a:lnTo>
                    <a:pt x="1217904" y="1888147"/>
                  </a:lnTo>
                  <a:lnTo>
                    <a:pt x="1209192" y="1930196"/>
                  </a:lnTo>
                  <a:lnTo>
                    <a:pt x="1199946" y="1969693"/>
                  </a:lnTo>
                  <a:lnTo>
                    <a:pt x="1194841" y="1988642"/>
                  </a:lnTo>
                  <a:lnTo>
                    <a:pt x="1190218" y="2006092"/>
                  </a:lnTo>
                  <a:lnTo>
                    <a:pt x="1175854" y="2050719"/>
                  </a:lnTo>
                  <a:lnTo>
                    <a:pt x="1157401" y="2085568"/>
                  </a:lnTo>
                  <a:lnTo>
                    <a:pt x="1120990" y="2107641"/>
                  </a:lnTo>
                  <a:lnTo>
                    <a:pt x="1091755" y="2119947"/>
                  </a:lnTo>
                  <a:lnTo>
                    <a:pt x="1075334" y="2126615"/>
                  </a:lnTo>
                  <a:lnTo>
                    <a:pt x="1037399" y="2139937"/>
                  </a:lnTo>
                  <a:lnTo>
                    <a:pt x="994854" y="2153767"/>
                  </a:lnTo>
                  <a:lnTo>
                    <a:pt x="947661" y="2168144"/>
                  </a:lnTo>
                  <a:lnTo>
                    <a:pt x="897407" y="2183015"/>
                  </a:lnTo>
                  <a:lnTo>
                    <a:pt x="844080" y="2197887"/>
                  </a:lnTo>
                  <a:lnTo>
                    <a:pt x="788174" y="2212746"/>
                  </a:lnTo>
                  <a:lnTo>
                    <a:pt x="731774" y="2227643"/>
                  </a:lnTo>
                  <a:lnTo>
                    <a:pt x="674331" y="2241994"/>
                  </a:lnTo>
                  <a:lnTo>
                    <a:pt x="560501" y="2270188"/>
                  </a:lnTo>
                  <a:lnTo>
                    <a:pt x="453313" y="2295321"/>
                  </a:lnTo>
                  <a:lnTo>
                    <a:pt x="438442" y="2298916"/>
                  </a:lnTo>
                  <a:lnTo>
                    <a:pt x="423583" y="2303018"/>
                  </a:lnTo>
                  <a:lnTo>
                    <a:pt x="409206" y="2307615"/>
                  </a:lnTo>
                  <a:lnTo>
                    <a:pt x="394347" y="2312238"/>
                  </a:lnTo>
                  <a:lnTo>
                    <a:pt x="379996" y="2317369"/>
                  </a:lnTo>
                  <a:lnTo>
                    <a:pt x="366141" y="2323020"/>
                  </a:lnTo>
                  <a:lnTo>
                    <a:pt x="351790" y="2328672"/>
                  </a:lnTo>
                  <a:lnTo>
                    <a:pt x="337934" y="2335314"/>
                  </a:lnTo>
                  <a:lnTo>
                    <a:pt x="324104" y="2341461"/>
                  </a:lnTo>
                  <a:lnTo>
                    <a:pt x="310769" y="2348661"/>
                  </a:lnTo>
                  <a:lnTo>
                    <a:pt x="271284" y="2371217"/>
                  </a:lnTo>
                  <a:lnTo>
                    <a:pt x="233832" y="2396337"/>
                  </a:lnTo>
                  <a:lnTo>
                    <a:pt x="222046" y="2405570"/>
                  </a:lnTo>
                  <a:lnTo>
                    <a:pt x="210248" y="2414790"/>
                  </a:lnTo>
                  <a:lnTo>
                    <a:pt x="175882" y="2445067"/>
                  </a:lnTo>
                  <a:lnTo>
                    <a:pt x="144094" y="2477363"/>
                  </a:lnTo>
                  <a:lnTo>
                    <a:pt x="124612" y="2500439"/>
                  </a:lnTo>
                  <a:lnTo>
                    <a:pt x="114871" y="2512237"/>
                  </a:lnTo>
                  <a:lnTo>
                    <a:pt x="105638" y="2524544"/>
                  </a:lnTo>
                  <a:lnTo>
                    <a:pt x="96913" y="2536837"/>
                  </a:lnTo>
                  <a:lnTo>
                    <a:pt x="88201" y="2549664"/>
                  </a:lnTo>
                  <a:lnTo>
                    <a:pt x="79997" y="2562491"/>
                  </a:lnTo>
                  <a:lnTo>
                    <a:pt x="71780" y="2575293"/>
                  </a:lnTo>
                  <a:lnTo>
                    <a:pt x="0" y="2696845"/>
                  </a:lnTo>
                  <a:lnTo>
                    <a:pt x="3397326" y="2696845"/>
                  </a:lnTo>
                  <a:close/>
                </a:path>
              </a:pathLst>
            </a:custGeom>
            <a:solidFill>
              <a:srgbClr val="EFEFE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
            <p:cNvSpPr/>
            <p:nvPr/>
          </p:nvSpPr>
          <p:spPr>
            <a:xfrm>
              <a:off x="2107628" y="2547670"/>
              <a:ext cx="1062355" cy="2057400"/>
            </a:xfrm>
            <a:custGeom>
              <a:avLst/>
              <a:gdLst/>
              <a:ahLst/>
              <a:cxnLst/>
              <a:rect l="l" t="t" r="r" b="b"/>
              <a:pathLst>
                <a:path w="1062355" h="2057400" extrusionOk="0">
                  <a:moveTo>
                    <a:pt x="1005078" y="1750733"/>
                  </a:moveTo>
                  <a:lnTo>
                    <a:pt x="997381" y="1709674"/>
                  </a:lnTo>
                  <a:lnTo>
                    <a:pt x="990206" y="1668678"/>
                  </a:lnTo>
                  <a:lnTo>
                    <a:pt x="977912" y="1592783"/>
                  </a:lnTo>
                  <a:lnTo>
                    <a:pt x="944562" y="1631746"/>
                  </a:lnTo>
                  <a:lnTo>
                    <a:pt x="911758" y="1669199"/>
                  </a:lnTo>
                  <a:lnTo>
                    <a:pt x="879462" y="1704581"/>
                  </a:lnTo>
                  <a:lnTo>
                    <a:pt x="849185" y="1736877"/>
                  </a:lnTo>
                  <a:lnTo>
                    <a:pt x="821512" y="1765604"/>
                  </a:lnTo>
                  <a:lnTo>
                    <a:pt x="785609" y="1799945"/>
                  </a:lnTo>
                  <a:lnTo>
                    <a:pt x="750239" y="1826602"/>
                  </a:lnTo>
                  <a:lnTo>
                    <a:pt x="715340" y="1842503"/>
                  </a:lnTo>
                  <a:lnTo>
                    <a:pt x="668185" y="1855851"/>
                  </a:lnTo>
                  <a:lnTo>
                    <a:pt x="612787" y="1864055"/>
                  </a:lnTo>
                  <a:lnTo>
                    <a:pt x="580478" y="1866099"/>
                  </a:lnTo>
                  <a:lnTo>
                    <a:pt x="566635" y="1866607"/>
                  </a:lnTo>
                  <a:lnTo>
                    <a:pt x="537413" y="1866607"/>
                  </a:lnTo>
                  <a:lnTo>
                    <a:pt x="531253" y="1866099"/>
                  </a:lnTo>
                  <a:lnTo>
                    <a:pt x="524586" y="1866607"/>
                  </a:lnTo>
                  <a:lnTo>
                    <a:pt x="495363" y="1866607"/>
                  </a:lnTo>
                  <a:lnTo>
                    <a:pt x="481533" y="1866099"/>
                  </a:lnTo>
                  <a:lnTo>
                    <a:pt x="466115" y="1865604"/>
                  </a:lnTo>
                  <a:lnTo>
                    <a:pt x="412813" y="1859432"/>
                  </a:lnTo>
                  <a:lnTo>
                    <a:pt x="374853" y="1851228"/>
                  </a:lnTo>
                  <a:lnTo>
                    <a:pt x="337921" y="1838921"/>
                  </a:lnTo>
                  <a:lnTo>
                    <a:pt x="320497" y="1830705"/>
                  </a:lnTo>
                  <a:lnTo>
                    <a:pt x="311785" y="1826602"/>
                  </a:lnTo>
                  <a:lnTo>
                    <a:pt x="276910" y="1799945"/>
                  </a:lnTo>
                  <a:lnTo>
                    <a:pt x="253822" y="1778406"/>
                  </a:lnTo>
                  <a:lnTo>
                    <a:pt x="240499" y="1765604"/>
                  </a:lnTo>
                  <a:lnTo>
                    <a:pt x="212813" y="1736877"/>
                  </a:lnTo>
                  <a:lnTo>
                    <a:pt x="182549" y="1704581"/>
                  </a:lnTo>
                  <a:lnTo>
                    <a:pt x="150761" y="1669199"/>
                  </a:lnTo>
                  <a:lnTo>
                    <a:pt x="117424" y="1631746"/>
                  </a:lnTo>
                  <a:lnTo>
                    <a:pt x="84099" y="1592783"/>
                  </a:lnTo>
                  <a:lnTo>
                    <a:pt x="71793" y="1668678"/>
                  </a:lnTo>
                  <a:lnTo>
                    <a:pt x="64592" y="1709674"/>
                  </a:lnTo>
                  <a:lnTo>
                    <a:pt x="57416" y="1750733"/>
                  </a:lnTo>
                  <a:lnTo>
                    <a:pt x="93827" y="1793798"/>
                  </a:lnTo>
                  <a:lnTo>
                    <a:pt x="130238" y="1836356"/>
                  </a:lnTo>
                  <a:lnTo>
                    <a:pt x="166141" y="1876348"/>
                  </a:lnTo>
                  <a:lnTo>
                    <a:pt x="200507" y="1913801"/>
                  </a:lnTo>
                  <a:lnTo>
                    <a:pt x="232295" y="1947125"/>
                  </a:lnTo>
                  <a:lnTo>
                    <a:pt x="261023" y="1975332"/>
                  </a:lnTo>
                  <a:lnTo>
                    <a:pt x="285115" y="1996871"/>
                  </a:lnTo>
                  <a:lnTo>
                    <a:pt x="294855" y="2005076"/>
                  </a:lnTo>
                  <a:lnTo>
                    <a:pt x="304088" y="2011222"/>
                  </a:lnTo>
                  <a:lnTo>
                    <a:pt x="311785" y="2016353"/>
                  </a:lnTo>
                  <a:lnTo>
                    <a:pt x="320497" y="2020455"/>
                  </a:lnTo>
                  <a:lnTo>
                    <a:pt x="356400" y="2035327"/>
                  </a:lnTo>
                  <a:lnTo>
                    <a:pt x="393814" y="2045576"/>
                  </a:lnTo>
                  <a:lnTo>
                    <a:pt x="449211" y="2053805"/>
                  </a:lnTo>
                  <a:lnTo>
                    <a:pt x="481533" y="2055825"/>
                  </a:lnTo>
                  <a:lnTo>
                    <a:pt x="495363" y="2056345"/>
                  </a:lnTo>
                  <a:lnTo>
                    <a:pt x="507657" y="2056879"/>
                  </a:lnTo>
                  <a:lnTo>
                    <a:pt x="524586" y="2056345"/>
                  </a:lnTo>
                  <a:lnTo>
                    <a:pt x="531253" y="2055825"/>
                  </a:lnTo>
                  <a:lnTo>
                    <a:pt x="537413" y="2056345"/>
                  </a:lnTo>
                  <a:lnTo>
                    <a:pt x="554837" y="2056879"/>
                  </a:lnTo>
                  <a:lnTo>
                    <a:pt x="566635" y="2056345"/>
                  </a:lnTo>
                  <a:lnTo>
                    <a:pt x="580478" y="2055825"/>
                  </a:lnTo>
                  <a:lnTo>
                    <a:pt x="630732" y="2051723"/>
                  </a:lnTo>
                  <a:lnTo>
                    <a:pt x="687133" y="2040978"/>
                  </a:lnTo>
                  <a:lnTo>
                    <a:pt x="724065" y="2028647"/>
                  </a:lnTo>
                  <a:lnTo>
                    <a:pt x="733310" y="2025078"/>
                  </a:lnTo>
                  <a:lnTo>
                    <a:pt x="742035" y="2020455"/>
                  </a:lnTo>
                  <a:lnTo>
                    <a:pt x="750239" y="2016353"/>
                  </a:lnTo>
                  <a:lnTo>
                    <a:pt x="758431" y="2011222"/>
                  </a:lnTo>
                  <a:lnTo>
                    <a:pt x="788682" y="1987130"/>
                  </a:lnTo>
                  <a:lnTo>
                    <a:pt x="829703" y="1947125"/>
                  </a:lnTo>
                  <a:lnTo>
                    <a:pt x="861504" y="1913801"/>
                  </a:lnTo>
                  <a:lnTo>
                    <a:pt x="895858" y="1876348"/>
                  </a:lnTo>
                  <a:lnTo>
                    <a:pt x="931735" y="1836356"/>
                  </a:lnTo>
                  <a:lnTo>
                    <a:pt x="968159" y="1793798"/>
                  </a:lnTo>
                  <a:lnTo>
                    <a:pt x="1005078" y="1750733"/>
                  </a:lnTo>
                  <a:close/>
                </a:path>
                <a:path w="1062355" h="2057400" extrusionOk="0">
                  <a:moveTo>
                    <a:pt x="1062012" y="376910"/>
                  </a:moveTo>
                  <a:lnTo>
                    <a:pt x="1055852" y="330250"/>
                  </a:lnTo>
                  <a:lnTo>
                    <a:pt x="1039964" y="283578"/>
                  </a:lnTo>
                  <a:lnTo>
                    <a:pt x="1020457" y="244602"/>
                  </a:lnTo>
                  <a:lnTo>
                    <a:pt x="999959" y="212305"/>
                  </a:lnTo>
                  <a:lnTo>
                    <a:pt x="977379" y="183083"/>
                  </a:lnTo>
                  <a:lnTo>
                    <a:pt x="969708" y="173850"/>
                  </a:lnTo>
                  <a:lnTo>
                    <a:pt x="928687" y="132829"/>
                  </a:lnTo>
                  <a:lnTo>
                    <a:pt x="893279" y="105130"/>
                  </a:lnTo>
                  <a:lnTo>
                    <a:pt x="856361" y="81026"/>
                  </a:lnTo>
                  <a:lnTo>
                    <a:pt x="818959" y="61556"/>
                  </a:lnTo>
                  <a:lnTo>
                    <a:pt x="781507" y="45135"/>
                  </a:lnTo>
                  <a:lnTo>
                    <a:pt x="744588" y="31800"/>
                  </a:lnTo>
                  <a:lnTo>
                    <a:pt x="691235" y="17449"/>
                  </a:lnTo>
                  <a:lnTo>
                    <a:pt x="642531" y="8204"/>
                  </a:lnTo>
                  <a:lnTo>
                    <a:pt x="627659" y="5626"/>
                  </a:lnTo>
                  <a:lnTo>
                    <a:pt x="600481" y="2552"/>
                  </a:lnTo>
                  <a:lnTo>
                    <a:pt x="576910" y="1028"/>
                  </a:lnTo>
                  <a:lnTo>
                    <a:pt x="557936" y="0"/>
                  </a:lnTo>
                  <a:lnTo>
                    <a:pt x="504088" y="0"/>
                  </a:lnTo>
                  <a:lnTo>
                    <a:pt x="485114" y="1028"/>
                  </a:lnTo>
                  <a:lnTo>
                    <a:pt x="462013" y="2552"/>
                  </a:lnTo>
                  <a:lnTo>
                    <a:pt x="434340" y="5626"/>
                  </a:lnTo>
                  <a:lnTo>
                    <a:pt x="419455" y="8204"/>
                  </a:lnTo>
                  <a:lnTo>
                    <a:pt x="404088" y="10782"/>
                  </a:lnTo>
                  <a:lnTo>
                    <a:pt x="353822" y="21551"/>
                  </a:lnTo>
                  <a:lnTo>
                    <a:pt x="299466" y="37960"/>
                  </a:lnTo>
                  <a:lnTo>
                    <a:pt x="262026" y="52832"/>
                  </a:lnTo>
                  <a:lnTo>
                    <a:pt x="224612" y="70751"/>
                  </a:lnTo>
                  <a:lnTo>
                    <a:pt x="187172" y="92303"/>
                  </a:lnTo>
                  <a:lnTo>
                    <a:pt x="151269" y="118452"/>
                  </a:lnTo>
                  <a:lnTo>
                    <a:pt x="116903" y="148209"/>
                  </a:lnTo>
                  <a:lnTo>
                    <a:pt x="84594" y="183083"/>
                  </a:lnTo>
                  <a:lnTo>
                    <a:pt x="69735" y="202057"/>
                  </a:lnTo>
                  <a:lnTo>
                    <a:pt x="62039" y="212305"/>
                  </a:lnTo>
                  <a:lnTo>
                    <a:pt x="55384" y="222580"/>
                  </a:lnTo>
                  <a:lnTo>
                    <a:pt x="48209" y="233324"/>
                  </a:lnTo>
                  <a:lnTo>
                    <a:pt x="42037" y="244602"/>
                  </a:lnTo>
                  <a:lnTo>
                    <a:pt x="22047" y="283578"/>
                  </a:lnTo>
                  <a:lnTo>
                    <a:pt x="6146" y="330250"/>
                  </a:lnTo>
                  <a:lnTo>
                    <a:pt x="0" y="376910"/>
                  </a:lnTo>
                  <a:lnTo>
                    <a:pt x="495" y="392303"/>
                  </a:lnTo>
                  <a:lnTo>
                    <a:pt x="6654" y="437959"/>
                  </a:lnTo>
                  <a:lnTo>
                    <a:pt x="23075" y="483082"/>
                  </a:lnTo>
                  <a:lnTo>
                    <a:pt x="47180" y="524598"/>
                  </a:lnTo>
                  <a:lnTo>
                    <a:pt x="74345" y="560006"/>
                  </a:lnTo>
                  <a:lnTo>
                    <a:pt x="107175" y="592810"/>
                  </a:lnTo>
                  <a:lnTo>
                    <a:pt x="145110" y="623049"/>
                  </a:lnTo>
                  <a:lnTo>
                    <a:pt x="186651" y="650748"/>
                  </a:lnTo>
                  <a:lnTo>
                    <a:pt x="231267" y="674852"/>
                  </a:lnTo>
                  <a:lnTo>
                    <a:pt x="247167" y="682028"/>
                  </a:lnTo>
                  <a:lnTo>
                    <a:pt x="263055" y="689203"/>
                  </a:lnTo>
                  <a:lnTo>
                    <a:pt x="312293" y="707682"/>
                  </a:lnTo>
                  <a:lnTo>
                    <a:pt x="346646" y="717410"/>
                  </a:lnTo>
                  <a:lnTo>
                    <a:pt x="363575" y="722033"/>
                  </a:lnTo>
                  <a:lnTo>
                    <a:pt x="381012" y="725627"/>
                  </a:lnTo>
                  <a:lnTo>
                    <a:pt x="398437" y="729208"/>
                  </a:lnTo>
                  <a:lnTo>
                    <a:pt x="416382" y="732307"/>
                  </a:lnTo>
                  <a:lnTo>
                    <a:pt x="433806" y="734326"/>
                  </a:lnTo>
                  <a:lnTo>
                    <a:pt x="451256" y="736409"/>
                  </a:lnTo>
                  <a:lnTo>
                    <a:pt x="469214" y="737933"/>
                  </a:lnTo>
                  <a:lnTo>
                    <a:pt x="487159" y="738454"/>
                  </a:lnTo>
                  <a:lnTo>
                    <a:pt x="504583" y="738949"/>
                  </a:lnTo>
                  <a:lnTo>
                    <a:pt x="517410" y="738454"/>
                  </a:lnTo>
                  <a:lnTo>
                    <a:pt x="529729" y="738454"/>
                  </a:lnTo>
                  <a:lnTo>
                    <a:pt x="531253" y="737933"/>
                  </a:lnTo>
                  <a:lnTo>
                    <a:pt x="532815" y="738454"/>
                  </a:lnTo>
                  <a:lnTo>
                    <a:pt x="545109" y="738454"/>
                  </a:lnTo>
                  <a:lnTo>
                    <a:pt x="557415" y="738949"/>
                  </a:lnTo>
                  <a:lnTo>
                    <a:pt x="575360" y="738454"/>
                  </a:lnTo>
                  <a:lnTo>
                    <a:pt x="592785" y="737933"/>
                  </a:lnTo>
                  <a:lnTo>
                    <a:pt x="610730" y="736409"/>
                  </a:lnTo>
                  <a:lnTo>
                    <a:pt x="628180" y="734326"/>
                  </a:lnTo>
                  <a:lnTo>
                    <a:pt x="646137" y="732307"/>
                  </a:lnTo>
                  <a:lnTo>
                    <a:pt x="698436" y="722033"/>
                  </a:lnTo>
                  <a:lnTo>
                    <a:pt x="749706" y="707682"/>
                  </a:lnTo>
                  <a:lnTo>
                    <a:pt x="798957" y="689203"/>
                  </a:lnTo>
                  <a:lnTo>
                    <a:pt x="814832" y="682028"/>
                  </a:lnTo>
                  <a:lnTo>
                    <a:pt x="830732" y="674852"/>
                  </a:lnTo>
                  <a:lnTo>
                    <a:pt x="846137" y="667181"/>
                  </a:lnTo>
                  <a:lnTo>
                    <a:pt x="860983" y="658952"/>
                  </a:lnTo>
                  <a:lnTo>
                    <a:pt x="875855" y="650748"/>
                  </a:lnTo>
                  <a:lnTo>
                    <a:pt x="890231" y="641527"/>
                  </a:lnTo>
                  <a:lnTo>
                    <a:pt x="904062" y="632802"/>
                  </a:lnTo>
                  <a:lnTo>
                    <a:pt x="917409" y="623049"/>
                  </a:lnTo>
                  <a:lnTo>
                    <a:pt x="930211" y="613308"/>
                  </a:lnTo>
                  <a:lnTo>
                    <a:pt x="942530" y="603084"/>
                  </a:lnTo>
                  <a:lnTo>
                    <a:pt x="954836" y="592810"/>
                  </a:lnTo>
                  <a:lnTo>
                    <a:pt x="966114" y="582028"/>
                  </a:lnTo>
                  <a:lnTo>
                    <a:pt x="977379" y="571284"/>
                  </a:lnTo>
                  <a:lnTo>
                    <a:pt x="1006640" y="536384"/>
                  </a:lnTo>
                  <a:lnTo>
                    <a:pt x="1031760" y="497928"/>
                  </a:lnTo>
                  <a:lnTo>
                    <a:pt x="1051229" y="452805"/>
                  </a:lnTo>
                  <a:lnTo>
                    <a:pt x="1060983" y="407682"/>
                  </a:lnTo>
                  <a:lnTo>
                    <a:pt x="1062012" y="392303"/>
                  </a:lnTo>
                  <a:lnTo>
                    <a:pt x="1062012" y="376910"/>
                  </a:lnTo>
                  <a:close/>
                </a:path>
              </a:pathLst>
            </a:custGeom>
            <a:solidFill>
              <a:srgbClr val="D8D8D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1"/>
            <p:cNvSpPr/>
            <p:nvPr/>
          </p:nvSpPr>
          <p:spPr>
            <a:xfrm>
              <a:off x="2210181" y="2624073"/>
              <a:ext cx="857250" cy="556895"/>
            </a:xfrm>
            <a:custGeom>
              <a:avLst/>
              <a:gdLst/>
              <a:ahLst/>
              <a:cxnLst/>
              <a:rect l="l" t="t" r="r" b="b"/>
              <a:pathLst>
                <a:path w="857250" h="556894" extrusionOk="0">
                  <a:moveTo>
                    <a:pt x="421005" y="387172"/>
                  </a:moveTo>
                  <a:lnTo>
                    <a:pt x="384086" y="398475"/>
                  </a:lnTo>
                  <a:lnTo>
                    <a:pt x="376910" y="398970"/>
                  </a:lnTo>
                  <a:lnTo>
                    <a:pt x="367677" y="398970"/>
                  </a:lnTo>
                  <a:lnTo>
                    <a:pt x="327685" y="390779"/>
                  </a:lnTo>
                  <a:lnTo>
                    <a:pt x="306158" y="373329"/>
                  </a:lnTo>
                  <a:lnTo>
                    <a:pt x="303580" y="369747"/>
                  </a:lnTo>
                  <a:lnTo>
                    <a:pt x="301536" y="366153"/>
                  </a:lnTo>
                  <a:lnTo>
                    <a:pt x="293827" y="365125"/>
                  </a:lnTo>
                  <a:lnTo>
                    <a:pt x="286664" y="363575"/>
                  </a:lnTo>
                  <a:lnTo>
                    <a:pt x="247167" y="345655"/>
                  </a:lnTo>
                  <a:lnTo>
                    <a:pt x="242049" y="353847"/>
                  </a:lnTo>
                  <a:lnTo>
                    <a:pt x="216408" y="382054"/>
                  </a:lnTo>
                  <a:lnTo>
                    <a:pt x="187680" y="398970"/>
                  </a:lnTo>
                  <a:lnTo>
                    <a:pt x="185635" y="398475"/>
                  </a:lnTo>
                  <a:lnTo>
                    <a:pt x="184099" y="397954"/>
                  </a:lnTo>
                  <a:lnTo>
                    <a:pt x="182562" y="396405"/>
                  </a:lnTo>
                  <a:lnTo>
                    <a:pt x="181025" y="394881"/>
                  </a:lnTo>
                  <a:lnTo>
                    <a:pt x="180505" y="391782"/>
                  </a:lnTo>
                  <a:lnTo>
                    <a:pt x="181025" y="389229"/>
                  </a:lnTo>
                  <a:lnTo>
                    <a:pt x="182054" y="386676"/>
                  </a:lnTo>
                  <a:lnTo>
                    <a:pt x="184607" y="384606"/>
                  </a:lnTo>
                  <a:lnTo>
                    <a:pt x="192811" y="380504"/>
                  </a:lnTo>
                  <a:lnTo>
                    <a:pt x="200507" y="375373"/>
                  </a:lnTo>
                  <a:lnTo>
                    <a:pt x="231267" y="344106"/>
                  </a:lnTo>
                  <a:lnTo>
                    <a:pt x="235369" y="336931"/>
                  </a:lnTo>
                  <a:lnTo>
                    <a:pt x="229743" y="331774"/>
                  </a:lnTo>
                  <a:lnTo>
                    <a:pt x="224612" y="326148"/>
                  </a:lnTo>
                  <a:lnTo>
                    <a:pt x="220510" y="320497"/>
                  </a:lnTo>
                  <a:lnTo>
                    <a:pt x="216408" y="314871"/>
                  </a:lnTo>
                  <a:lnTo>
                    <a:pt x="212813" y="308724"/>
                  </a:lnTo>
                  <a:lnTo>
                    <a:pt x="209740" y="302577"/>
                  </a:lnTo>
                  <a:lnTo>
                    <a:pt x="207162" y="296405"/>
                  </a:lnTo>
                  <a:lnTo>
                    <a:pt x="205130" y="289750"/>
                  </a:lnTo>
                  <a:lnTo>
                    <a:pt x="204089" y="282054"/>
                  </a:lnTo>
                  <a:lnTo>
                    <a:pt x="203060" y="274853"/>
                  </a:lnTo>
                  <a:lnTo>
                    <a:pt x="159473" y="288721"/>
                  </a:lnTo>
                  <a:lnTo>
                    <a:pt x="138963" y="308724"/>
                  </a:lnTo>
                  <a:lnTo>
                    <a:pt x="137439" y="309753"/>
                  </a:lnTo>
                  <a:lnTo>
                    <a:pt x="135890" y="310248"/>
                  </a:lnTo>
                  <a:lnTo>
                    <a:pt x="131787" y="310248"/>
                  </a:lnTo>
                  <a:lnTo>
                    <a:pt x="129743" y="309232"/>
                  </a:lnTo>
                  <a:lnTo>
                    <a:pt x="127685" y="307174"/>
                  </a:lnTo>
                  <a:lnTo>
                    <a:pt x="126657" y="304101"/>
                  </a:lnTo>
                  <a:lnTo>
                    <a:pt x="127165" y="301548"/>
                  </a:lnTo>
                  <a:lnTo>
                    <a:pt x="128206" y="298970"/>
                  </a:lnTo>
                  <a:lnTo>
                    <a:pt x="131267" y="294373"/>
                  </a:lnTo>
                  <a:lnTo>
                    <a:pt x="134861" y="290779"/>
                  </a:lnTo>
                  <a:lnTo>
                    <a:pt x="138442" y="286677"/>
                  </a:lnTo>
                  <a:lnTo>
                    <a:pt x="180505" y="263575"/>
                  </a:lnTo>
                  <a:lnTo>
                    <a:pt x="202057" y="260502"/>
                  </a:lnTo>
                  <a:lnTo>
                    <a:pt x="202057" y="258978"/>
                  </a:lnTo>
                  <a:lnTo>
                    <a:pt x="193840" y="216928"/>
                  </a:lnTo>
                  <a:lnTo>
                    <a:pt x="164096" y="183070"/>
                  </a:lnTo>
                  <a:lnTo>
                    <a:pt x="159994" y="178981"/>
                  </a:lnTo>
                  <a:lnTo>
                    <a:pt x="149745" y="169748"/>
                  </a:lnTo>
                  <a:lnTo>
                    <a:pt x="139484" y="160007"/>
                  </a:lnTo>
                  <a:lnTo>
                    <a:pt x="127165" y="163601"/>
                  </a:lnTo>
                  <a:lnTo>
                    <a:pt x="83070" y="186182"/>
                  </a:lnTo>
                  <a:lnTo>
                    <a:pt x="57950" y="211277"/>
                  </a:lnTo>
                  <a:lnTo>
                    <a:pt x="56413" y="212826"/>
                  </a:lnTo>
                  <a:lnTo>
                    <a:pt x="54864" y="213855"/>
                  </a:lnTo>
                  <a:lnTo>
                    <a:pt x="53340" y="214376"/>
                  </a:lnTo>
                  <a:lnTo>
                    <a:pt x="49745" y="214376"/>
                  </a:lnTo>
                  <a:lnTo>
                    <a:pt x="47688" y="213347"/>
                  </a:lnTo>
                  <a:lnTo>
                    <a:pt x="45643" y="210756"/>
                  </a:lnTo>
                  <a:lnTo>
                    <a:pt x="44615" y="208203"/>
                  </a:lnTo>
                  <a:lnTo>
                    <a:pt x="44615" y="205651"/>
                  </a:lnTo>
                  <a:lnTo>
                    <a:pt x="71793" y="176428"/>
                  </a:lnTo>
                  <a:lnTo>
                    <a:pt x="104609" y="156425"/>
                  </a:lnTo>
                  <a:lnTo>
                    <a:pt x="129235" y="147701"/>
                  </a:lnTo>
                  <a:lnTo>
                    <a:pt x="124612" y="141020"/>
                  </a:lnTo>
                  <a:lnTo>
                    <a:pt x="122059" y="135902"/>
                  </a:lnTo>
                  <a:lnTo>
                    <a:pt x="119481" y="130771"/>
                  </a:lnTo>
                  <a:lnTo>
                    <a:pt x="117436" y="125133"/>
                  </a:lnTo>
                  <a:lnTo>
                    <a:pt x="115887" y="118973"/>
                  </a:lnTo>
                  <a:lnTo>
                    <a:pt x="114858" y="113347"/>
                  </a:lnTo>
                  <a:lnTo>
                    <a:pt x="114350" y="107175"/>
                  </a:lnTo>
                  <a:lnTo>
                    <a:pt x="114350" y="101028"/>
                  </a:lnTo>
                  <a:lnTo>
                    <a:pt x="114858" y="95377"/>
                  </a:lnTo>
                  <a:lnTo>
                    <a:pt x="107175" y="98450"/>
                  </a:lnTo>
                  <a:lnTo>
                    <a:pt x="100507" y="102057"/>
                  </a:lnTo>
                  <a:lnTo>
                    <a:pt x="93332" y="105651"/>
                  </a:lnTo>
                  <a:lnTo>
                    <a:pt x="86652" y="109753"/>
                  </a:lnTo>
                  <a:lnTo>
                    <a:pt x="79997" y="113855"/>
                  </a:lnTo>
                  <a:lnTo>
                    <a:pt x="73850" y="118452"/>
                  </a:lnTo>
                  <a:lnTo>
                    <a:pt x="67691" y="123075"/>
                  </a:lnTo>
                  <a:lnTo>
                    <a:pt x="62064" y="128206"/>
                  </a:lnTo>
                  <a:lnTo>
                    <a:pt x="56413" y="133350"/>
                  </a:lnTo>
                  <a:lnTo>
                    <a:pt x="29756" y="168198"/>
                  </a:lnTo>
                  <a:lnTo>
                    <a:pt x="15900" y="209753"/>
                  </a:lnTo>
                  <a:lnTo>
                    <a:pt x="14351" y="224624"/>
                  </a:lnTo>
                  <a:lnTo>
                    <a:pt x="14351" y="231800"/>
                  </a:lnTo>
                  <a:lnTo>
                    <a:pt x="22555" y="274853"/>
                  </a:lnTo>
                  <a:lnTo>
                    <a:pt x="28206" y="288721"/>
                  </a:lnTo>
                  <a:lnTo>
                    <a:pt x="35890" y="279996"/>
                  </a:lnTo>
                  <a:lnTo>
                    <a:pt x="44615" y="272300"/>
                  </a:lnTo>
                  <a:lnTo>
                    <a:pt x="85648" y="248729"/>
                  </a:lnTo>
                  <a:lnTo>
                    <a:pt x="109232" y="242049"/>
                  </a:lnTo>
                  <a:lnTo>
                    <a:pt x="111785" y="242049"/>
                  </a:lnTo>
                  <a:lnTo>
                    <a:pt x="114858" y="243078"/>
                  </a:lnTo>
                  <a:lnTo>
                    <a:pt x="116408" y="245122"/>
                  </a:lnTo>
                  <a:lnTo>
                    <a:pt x="117957" y="247700"/>
                  </a:lnTo>
                  <a:lnTo>
                    <a:pt x="117957" y="250748"/>
                  </a:lnTo>
                  <a:lnTo>
                    <a:pt x="116928" y="253326"/>
                  </a:lnTo>
                  <a:lnTo>
                    <a:pt x="114858" y="255371"/>
                  </a:lnTo>
                  <a:lnTo>
                    <a:pt x="112306" y="256400"/>
                  </a:lnTo>
                  <a:lnTo>
                    <a:pt x="100507" y="258978"/>
                  </a:lnTo>
                  <a:lnTo>
                    <a:pt x="89750" y="263080"/>
                  </a:lnTo>
                  <a:lnTo>
                    <a:pt x="51269" y="285648"/>
                  </a:lnTo>
                  <a:lnTo>
                    <a:pt x="36410" y="301548"/>
                  </a:lnTo>
                  <a:lnTo>
                    <a:pt x="46139" y="312305"/>
                  </a:lnTo>
                  <a:lnTo>
                    <a:pt x="81546" y="340004"/>
                  </a:lnTo>
                  <a:lnTo>
                    <a:pt x="116928" y="347675"/>
                  </a:lnTo>
                  <a:lnTo>
                    <a:pt x="126161" y="347179"/>
                  </a:lnTo>
                  <a:lnTo>
                    <a:pt x="130759" y="346671"/>
                  </a:lnTo>
                  <a:lnTo>
                    <a:pt x="134861" y="345122"/>
                  </a:lnTo>
                  <a:lnTo>
                    <a:pt x="138963" y="344106"/>
                  </a:lnTo>
                  <a:lnTo>
                    <a:pt x="147167" y="340004"/>
                  </a:lnTo>
                  <a:lnTo>
                    <a:pt x="150761" y="337426"/>
                  </a:lnTo>
                  <a:lnTo>
                    <a:pt x="153327" y="336397"/>
                  </a:lnTo>
                  <a:lnTo>
                    <a:pt x="156400" y="336397"/>
                  </a:lnTo>
                  <a:lnTo>
                    <a:pt x="158965" y="336931"/>
                  </a:lnTo>
                  <a:lnTo>
                    <a:pt x="161023" y="338975"/>
                  </a:lnTo>
                  <a:lnTo>
                    <a:pt x="162547" y="341553"/>
                  </a:lnTo>
                  <a:lnTo>
                    <a:pt x="162547" y="344601"/>
                  </a:lnTo>
                  <a:lnTo>
                    <a:pt x="133337" y="360502"/>
                  </a:lnTo>
                  <a:lnTo>
                    <a:pt x="133337" y="366674"/>
                  </a:lnTo>
                  <a:lnTo>
                    <a:pt x="134366" y="372300"/>
                  </a:lnTo>
                  <a:lnTo>
                    <a:pt x="135369" y="378472"/>
                  </a:lnTo>
                  <a:lnTo>
                    <a:pt x="136918" y="384098"/>
                  </a:lnTo>
                  <a:lnTo>
                    <a:pt x="139484" y="389750"/>
                  </a:lnTo>
                  <a:lnTo>
                    <a:pt x="142049" y="395401"/>
                  </a:lnTo>
                  <a:lnTo>
                    <a:pt x="145643" y="401027"/>
                  </a:lnTo>
                  <a:lnTo>
                    <a:pt x="149225" y="406146"/>
                  </a:lnTo>
                  <a:lnTo>
                    <a:pt x="153327" y="410781"/>
                  </a:lnTo>
                  <a:lnTo>
                    <a:pt x="157949" y="415404"/>
                  </a:lnTo>
                  <a:lnTo>
                    <a:pt x="162547" y="420001"/>
                  </a:lnTo>
                  <a:lnTo>
                    <a:pt x="192303" y="435876"/>
                  </a:lnTo>
                  <a:lnTo>
                    <a:pt x="201536" y="438975"/>
                  </a:lnTo>
                  <a:lnTo>
                    <a:pt x="210756" y="440499"/>
                  </a:lnTo>
                  <a:lnTo>
                    <a:pt x="230251" y="443598"/>
                  </a:lnTo>
                  <a:lnTo>
                    <a:pt x="244602" y="446151"/>
                  </a:lnTo>
                  <a:lnTo>
                    <a:pt x="246672" y="445122"/>
                  </a:lnTo>
                  <a:lnTo>
                    <a:pt x="257949" y="442582"/>
                  </a:lnTo>
                  <a:lnTo>
                    <a:pt x="265633" y="440499"/>
                  </a:lnTo>
                  <a:lnTo>
                    <a:pt x="272300" y="437946"/>
                  </a:lnTo>
                  <a:lnTo>
                    <a:pt x="279984" y="434352"/>
                  </a:lnTo>
                  <a:lnTo>
                    <a:pt x="284607" y="432295"/>
                  </a:lnTo>
                  <a:lnTo>
                    <a:pt x="288188" y="429755"/>
                  </a:lnTo>
                  <a:lnTo>
                    <a:pt x="292277" y="426681"/>
                  </a:lnTo>
                  <a:lnTo>
                    <a:pt x="295363" y="423075"/>
                  </a:lnTo>
                  <a:lnTo>
                    <a:pt x="298983" y="420001"/>
                  </a:lnTo>
                  <a:lnTo>
                    <a:pt x="301536" y="416407"/>
                  </a:lnTo>
                  <a:lnTo>
                    <a:pt x="303580" y="412826"/>
                  </a:lnTo>
                  <a:lnTo>
                    <a:pt x="305638" y="408698"/>
                  </a:lnTo>
                  <a:lnTo>
                    <a:pt x="307162" y="406679"/>
                  </a:lnTo>
                  <a:lnTo>
                    <a:pt x="309232" y="404596"/>
                  </a:lnTo>
                  <a:lnTo>
                    <a:pt x="312280" y="404101"/>
                  </a:lnTo>
                  <a:lnTo>
                    <a:pt x="314883" y="404596"/>
                  </a:lnTo>
                  <a:lnTo>
                    <a:pt x="317436" y="406146"/>
                  </a:lnTo>
                  <a:lnTo>
                    <a:pt x="318985" y="408698"/>
                  </a:lnTo>
                  <a:lnTo>
                    <a:pt x="319455" y="411276"/>
                  </a:lnTo>
                  <a:lnTo>
                    <a:pt x="318985" y="414350"/>
                  </a:lnTo>
                  <a:lnTo>
                    <a:pt x="291782" y="444601"/>
                  </a:lnTo>
                  <a:lnTo>
                    <a:pt x="286664" y="447675"/>
                  </a:lnTo>
                  <a:lnTo>
                    <a:pt x="279984" y="450773"/>
                  </a:lnTo>
                  <a:lnTo>
                    <a:pt x="273837" y="453326"/>
                  </a:lnTo>
                  <a:lnTo>
                    <a:pt x="281533" y="456399"/>
                  </a:lnTo>
                  <a:lnTo>
                    <a:pt x="312280" y="483603"/>
                  </a:lnTo>
                  <a:lnTo>
                    <a:pt x="316407" y="498970"/>
                  </a:lnTo>
                  <a:lnTo>
                    <a:pt x="315887" y="502056"/>
                  </a:lnTo>
                  <a:lnTo>
                    <a:pt x="314363" y="504075"/>
                  </a:lnTo>
                  <a:lnTo>
                    <a:pt x="312280" y="505625"/>
                  </a:lnTo>
                  <a:lnTo>
                    <a:pt x="309232" y="506679"/>
                  </a:lnTo>
                  <a:lnTo>
                    <a:pt x="308711" y="506679"/>
                  </a:lnTo>
                  <a:lnTo>
                    <a:pt x="301536" y="496404"/>
                  </a:lnTo>
                  <a:lnTo>
                    <a:pt x="300507" y="493331"/>
                  </a:lnTo>
                  <a:lnTo>
                    <a:pt x="299453" y="490245"/>
                  </a:lnTo>
                  <a:lnTo>
                    <a:pt x="297434" y="487705"/>
                  </a:lnTo>
                  <a:lnTo>
                    <a:pt x="295363" y="484606"/>
                  </a:lnTo>
                  <a:lnTo>
                    <a:pt x="259473" y="464096"/>
                  </a:lnTo>
                  <a:lnTo>
                    <a:pt x="244094" y="461022"/>
                  </a:lnTo>
                  <a:lnTo>
                    <a:pt x="228193" y="458457"/>
                  </a:lnTo>
                  <a:lnTo>
                    <a:pt x="224612" y="457949"/>
                  </a:lnTo>
                  <a:lnTo>
                    <a:pt x="226669" y="463600"/>
                  </a:lnTo>
                  <a:lnTo>
                    <a:pt x="227164" y="469226"/>
                  </a:lnTo>
                  <a:lnTo>
                    <a:pt x="227685" y="475373"/>
                  </a:lnTo>
                  <a:lnTo>
                    <a:pt x="227164" y="481025"/>
                  </a:lnTo>
                  <a:lnTo>
                    <a:pt x="225640" y="486676"/>
                  </a:lnTo>
                  <a:lnTo>
                    <a:pt x="223570" y="492302"/>
                  </a:lnTo>
                  <a:lnTo>
                    <a:pt x="220510" y="497954"/>
                  </a:lnTo>
                  <a:lnTo>
                    <a:pt x="216916" y="502551"/>
                  </a:lnTo>
                  <a:lnTo>
                    <a:pt x="215887" y="504075"/>
                  </a:lnTo>
                  <a:lnTo>
                    <a:pt x="214363" y="504596"/>
                  </a:lnTo>
                  <a:lnTo>
                    <a:pt x="212813" y="505129"/>
                  </a:lnTo>
                  <a:lnTo>
                    <a:pt x="208711" y="505129"/>
                  </a:lnTo>
                  <a:lnTo>
                    <a:pt x="206667" y="503605"/>
                  </a:lnTo>
                  <a:lnTo>
                    <a:pt x="204609" y="501523"/>
                  </a:lnTo>
                  <a:lnTo>
                    <a:pt x="204089" y="498449"/>
                  </a:lnTo>
                  <a:lnTo>
                    <a:pt x="204089" y="495871"/>
                  </a:lnTo>
                  <a:lnTo>
                    <a:pt x="205638" y="493331"/>
                  </a:lnTo>
                  <a:lnTo>
                    <a:pt x="208711" y="488696"/>
                  </a:lnTo>
                  <a:lnTo>
                    <a:pt x="210756" y="484098"/>
                  </a:lnTo>
                  <a:lnTo>
                    <a:pt x="212293" y="479501"/>
                  </a:lnTo>
                  <a:lnTo>
                    <a:pt x="212813" y="474345"/>
                  </a:lnTo>
                  <a:lnTo>
                    <a:pt x="212813" y="469226"/>
                  </a:lnTo>
                  <a:lnTo>
                    <a:pt x="211785" y="464096"/>
                  </a:lnTo>
                  <a:lnTo>
                    <a:pt x="209740" y="459498"/>
                  </a:lnTo>
                  <a:lnTo>
                    <a:pt x="206667" y="454875"/>
                  </a:lnTo>
                  <a:lnTo>
                    <a:pt x="196913" y="452805"/>
                  </a:lnTo>
                  <a:lnTo>
                    <a:pt x="187680" y="450253"/>
                  </a:lnTo>
                  <a:lnTo>
                    <a:pt x="177952" y="446151"/>
                  </a:lnTo>
                  <a:lnTo>
                    <a:pt x="169227" y="442048"/>
                  </a:lnTo>
                  <a:lnTo>
                    <a:pt x="161023" y="436930"/>
                  </a:lnTo>
                  <a:lnTo>
                    <a:pt x="153327" y="430771"/>
                  </a:lnTo>
                  <a:lnTo>
                    <a:pt x="147688" y="435406"/>
                  </a:lnTo>
                  <a:lnTo>
                    <a:pt x="108204" y="453326"/>
                  </a:lnTo>
                  <a:lnTo>
                    <a:pt x="101028" y="454355"/>
                  </a:lnTo>
                  <a:lnTo>
                    <a:pt x="99999" y="454355"/>
                  </a:lnTo>
                  <a:lnTo>
                    <a:pt x="97434" y="453847"/>
                  </a:lnTo>
                  <a:lnTo>
                    <a:pt x="94869" y="452805"/>
                  </a:lnTo>
                  <a:lnTo>
                    <a:pt x="93332" y="450773"/>
                  </a:lnTo>
                  <a:lnTo>
                    <a:pt x="92824" y="448195"/>
                  </a:lnTo>
                  <a:lnTo>
                    <a:pt x="92824" y="445122"/>
                  </a:lnTo>
                  <a:lnTo>
                    <a:pt x="93853" y="442582"/>
                  </a:lnTo>
                  <a:lnTo>
                    <a:pt x="95897" y="441020"/>
                  </a:lnTo>
                  <a:lnTo>
                    <a:pt x="98971" y="439978"/>
                  </a:lnTo>
                  <a:lnTo>
                    <a:pt x="105130" y="438975"/>
                  </a:lnTo>
                  <a:lnTo>
                    <a:pt x="110756" y="437426"/>
                  </a:lnTo>
                  <a:lnTo>
                    <a:pt x="137947" y="424103"/>
                  </a:lnTo>
                  <a:lnTo>
                    <a:pt x="142544" y="421030"/>
                  </a:lnTo>
                  <a:lnTo>
                    <a:pt x="122059" y="385648"/>
                  </a:lnTo>
                  <a:lnTo>
                    <a:pt x="120510" y="377952"/>
                  </a:lnTo>
                  <a:lnTo>
                    <a:pt x="118960" y="370255"/>
                  </a:lnTo>
                  <a:lnTo>
                    <a:pt x="118960" y="362572"/>
                  </a:lnTo>
                  <a:lnTo>
                    <a:pt x="111277" y="362572"/>
                  </a:lnTo>
                  <a:lnTo>
                    <a:pt x="105651" y="362051"/>
                  </a:lnTo>
                  <a:lnTo>
                    <a:pt x="67691" y="349224"/>
                  </a:lnTo>
                  <a:lnTo>
                    <a:pt x="53340" y="339471"/>
                  </a:lnTo>
                  <a:lnTo>
                    <a:pt x="46659" y="334378"/>
                  </a:lnTo>
                  <a:lnTo>
                    <a:pt x="41033" y="328206"/>
                  </a:lnTo>
                  <a:lnTo>
                    <a:pt x="35382" y="322580"/>
                  </a:lnTo>
                  <a:lnTo>
                    <a:pt x="24612" y="310248"/>
                  </a:lnTo>
                  <a:lnTo>
                    <a:pt x="20002" y="316928"/>
                  </a:lnTo>
                  <a:lnTo>
                    <a:pt x="15379" y="323570"/>
                  </a:lnTo>
                  <a:lnTo>
                    <a:pt x="11798" y="330250"/>
                  </a:lnTo>
                  <a:lnTo>
                    <a:pt x="0" y="368198"/>
                  </a:lnTo>
                  <a:lnTo>
                    <a:pt x="2552" y="372300"/>
                  </a:lnTo>
                  <a:lnTo>
                    <a:pt x="37439" y="398475"/>
                  </a:lnTo>
                  <a:lnTo>
                    <a:pt x="50241" y="401523"/>
                  </a:lnTo>
                  <a:lnTo>
                    <a:pt x="56413" y="402577"/>
                  </a:lnTo>
                  <a:lnTo>
                    <a:pt x="69748" y="402577"/>
                  </a:lnTo>
                  <a:lnTo>
                    <a:pt x="76403" y="401523"/>
                  </a:lnTo>
                  <a:lnTo>
                    <a:pt x="82550" y="399999"/>
                  </a:lnTo>
                  <a:lnTo>
                    <a:pt x="85648" y="399999"/>
                  </a:lnTo>
                  <a:lnTo>
                    <a:pt x="88201" y="401027"/>
                  </a:lnTo>
                  <a:lnTo>
                    <a:pt x="90246" y="402577"/>
                  </a:lnTo>
                  <a:lnTo>
                    <a:pt x="91795" y="405130"/>
                  </a:lnTo>
                  <a:lnTo>
                    <a:pt x="91795" y="408203"/>
                  </a:lnTo>
                  <a:lnTo>
                    <a:pt x="74345" y="416407"/>
                  </a:lnTo>
                  <a:lnTo>
                    <a:pt x="68719" y="417423"/>
                  </a:lnTo>
                  <a:lnTo>
                    <a:pt x="62547" y="417423"/>
                  </a:lnTo>
                  <a:lnTo>
                    <a:pt x="52819" y="416928"/>
                  </a:lnTo>
                  <a:lnTo>
                    <a:pt x="11798" y="402577"/>
                  </a:lnTo>
                  <a:lnTo>
                    <a:pt x="520" y="393852"/>
                  </a:lnTo>
                  <a:lnTo>
                    <a:pt x="2552" y="404596"/>
                  </a:lnTo>
                  <a:lnTo>
                    <a:pt x="17932" y="440499"/>
                  </a:lnTo>
                  <a:lnTo>
                    <a:pt x="42557" y="467702"/>
                  </a:lnTo>
                  <a:lnTo>
                    <a:pt x="48209" y="472795"/>
                  </a:lnTo>
                  <a:lnTo>
                    <a:pt x="54864" y="476923"/>
                  </a:lnTo>
                  <a:lnTo>
                    <a:pt x="61023" y="481025"/>
                  </a:lnTo>
                  <a:lnTo>
                    <a:pt x="68199" y="485127"/>
                  </a:lnTo>
                  <a:lnTo>
                    <a:pt x="75374" y="488696"/>
                  </a:lnTo>
                  <a:lnTo>
                    <a:pt x="82550" y="491794"/>
                  </a:lnTo>
                  <a:lnTo>
                    <a:pt x="90246" y="494347"/>
                  </a:lnTo>
                  <a:lnTo>
                    <a:pt x="101549" y="494347"/>
                  </a:lnTo>
                  <a:lnTo>
                    <a:pt x="143065" y="482549"/>
                  </a:lnTo>
                  <a:lnTo>
                    <a:pt x="156400" y="472300"/>
                  </a:lnTo>
                  <a:lnTo>
                    <a:pt x="158965" y="471271"/>
                  </a:lnTo>
                  <a:lnTo>
                    <a:pt x="162052" y="470776"/>
                  </a:lnTo>
                  <a:lnTo>
                    <a:pt x="164604" y="471271"/>
                  </a:lnTo>
                  <a:lnTo>
                    <a:pt x="167170" y="472795"/>
                  </a:lnTo>
                  <a:lnTo>
                    <a:pt x="168706" y="475373"/>
                  </a:lnTo>
                  <a:lnTo>
                    <a:pt x="169227" y="477951"/>
                  </a:lnTo>
                  <a:lnTo>
                    <a:pt x="168198" y="481025"/>
                  </a:lnTo>
                  <a:lnTo>
                    <a:pt x="134366" y="502551"/>
                  </a:lnTo>
                  <a:lnTo>
                    <a:pt x="111785" y="508203"/>
                  </a:lnTo>
                  <a:lnTo>
                    <a:pt x="123063" y="516902"/>
                  </a:lnTo>
                  <a:lnTo>
                    <a:pt x="160502" y="538454"/>
                  </a:lnTo>
                  <a:lnTo>
                    <a:pt x="202565" y="551802"/>
                  </a:lnTo>
                  <a:lnTo>
                    <a:pt x="216916" y="554355"/>
                  </a:lnTo>
                  <a:lnTo>
                    <a:pt x="224612" y="553326"/>
                  </a:lnTo>
                  <a:lnTo>
                    <a:pt x="228193" y="552297"/>
                  </a:lnTo>
                  <a:lnTo>
                    <a:pt x="232295" y="551281"/>
                  </a:lnTo>
                  <a:lnTo>
                    <a:pt x="255371" y="518972"/>
                  </a:lnTo>
                  <a:lnTo>
                    <a:pt x="254876" y="515378"/>
                  </a:lnTo>
                  <a:lnTo>
                    <a:pt x="253847" y="511276"/>
                  </a:lnTo>
                  <a:lnTo>
                    <a:pt x="253847" y="508698"/>
                  </a:lnTo>
                  <a:lnTo>
                    <a:pt x="254355" y="506145"/>
                  </a:lnTo>
                  <a:lnTo>
                    <a:pt x="256400" y="503605"/>
                  </a:lnTo>
                  <a:lnTo>
                    <a:pt x="258953" y="502551"/>
                  </a:lnTo>
                  <a:lnTo>
                    <a:pt x="261531" y="502056"/>
                  </a:lnTo>
                  <a:lnTo>
                    <a:pt x="264604" y="503072"/>
                  </a:lnTo>
                  <a:lnTo>
                    <a:pt x="266661" y="504596"/>
                  </a:lnTo>
                  <a:lnTo>
                    <a:pt x="268198" y="507174"/>
                  </a:lnTo>
                  <a:lnTo>
                    <a:pt x="269227" y="512800"/>
                  </a:lnTo>
                  <a:lnTo>
                    <a:pt x="269735" y="518452"/>
                  </a:lnTo>
                  <a:lnTo>
                    <a:pt x="269735" y="524078"/>
                  </a:lnTo>
                  <a:lnTo>
                    <a:pt x="255371" y="553326"/>
                  </a:lnTo>
                  <a:lnTo>
                    <a:pt x="252298" y="556399"/>
                  </a:lnTo>
                  <a:lnTo>
                    <a:pt x="252818" y="556399"/>
                  </a:lnTo>
                  <a:lnTo>
                    <a:pt x="265633" y="554875"/>
                  </a:lnTo>
                  <a:lnTo>
                    <a:pt x="313334" y="542556"/>
                  </a:lnTo>
                  <a:lnTo>
                    <a:pt x="354863" y="519506"/>
                  </a:lnTo>
                  <a:lnTo>
                    <a:pt x="387680" y="487172"/>
                  </a:lnTo>
                  <a:lnTo>
                    <a:pt x="406133" y="458457"/>
                  </a:lnTo>
                  <a:lnTo>
                    <a:pt x="399453" y="463600"/>
                  </a:lnTo>
                  <a:lnTo>
                    <a:pt x="392277" y="468198"/>
                  </a:lnTo>
                  <a:lnTo>
                    <a:pt x="354863" y="479971"/>
                  </a:lnTo>
                  <a:lnTo>
                    <a:pt x="347179" y="480504"/>
                  </a:lnTo>
                  <a:lnTo>
                    <a:pt x="337426" y="479971"/>
                  </a:lnTo>
                  <a:lnTo>
                    <a:pt x="334860" y="478980"/>
                  </a:lnTo>
                  <a:lnTo>
                    <a:pt x="332282" y="477431"/>
                  </a:lnTo>
                  <a:lnTo>
                    <a:pt x="331254" y="474878"/>
                  </a:lnTo>
                  <a:lnTo>
                    <a:pt x="330758" y="471779"/>
                  </a:lnTo>
                  <a:lnTo>
                    <a:pt x="331787" y="469226"/>
                  </a:lnTo>
                  <a:lnTo>
                    <a:pt x="333832" y="467182"/>
                  </a:lnTo>
                  <a:lnTo>
                    <a:pt x="336410" y="465620"/>
                  </a:lnTo>
                  <a:lnTo>
                    <a:pt x="350253" y="465620"/>
                  </a:lnTo>
                  <a:lnTo>
                    <a:pt x="355358" y="465124"/>
                  </a:lnTo>
                  <a:lnTo>
                    <a:pt x="361010" y="464604"/>
                  </a:lnTo>
                  <a:lnTo>
                    <a:pt x="366661" y="463080"/>
                  </a:lnTo>
                  <a:lnTo>
                    <a:pt x="371779" y="461530"/>
                  </a:lnTo>
                  <a:lnTo>
                    <a:pt x="376910" y="458978"/>
                  </a:lnTo>
                  <a:lnTo>
                    <a:pt x="382562" y="456399"/>
                  </a:lnTo>
                  <a:lnTo>
                    <a:pt x="387680" y="453847"/>
                  </a:lnTo>
                  <a:lnTo>
                    <a:pt x="392277" y="450253"/>
                  </a:lnTo>
                  <a:lnTo>
                    <a:pt x="397433" y="446671"/>
                  </a:lnTo>
                  <a:lnTo>
                    <a:pt x="417931" y="424103"/>
                  </a:lnTo>
                  <a:lnTo>
                    <a:pt x="418452" y="423570"/>
                  </a:lnTo>
                  <a:lnTo>
                    <a:pt x="419481" y="416407"/>
                  </a:lnTo>
                  <a:lnTo>
                    <a:pt x="420484" y="409232"/>
                  </a:lnTo>
                  <a:lnTo>
                    <a:pt x="421005" y="401523"/>
                  </a:lnTo>
                  <a:lnTo>
                    <a:pt x="421005" y="387172"/>
                  </a:lnTo>
                  <a:close/>
                </a:path>
                <a:path w="857250" h="556894" extrusionOk="0">
                  <a:moveTo>
                    <a:pt x="421005" y="147320"/>
                  </a:moveTo>
                  <a:lnTo>
                    <a:pt x="418452" y="102870"/>
                  </a:lnTo>
                  <a:lnTo>
                    <a:pt x="393827" y="66040"/>
                  </a:lnTo>
                  <a:lnTo>
                    <a:pt x="386994" y="63500"/>
                  </a:lnTo>
                  <a:lnTo>
                    <a:pt x="373329" y="58420"/>
                  </a:lnTo>
                  <a:lnTo>
                    <a:pt x="363080" y="55880"/>
                  </a:lnTo>
                  <a:lnTo>
                    <a:pt x="341528" y="50800"/>
                  </a:lnTo>
                  <a:lnTo>
                    <a:pt x="330758" y="49530"/>
                  </a:lnTo>
                  <a:lnTo>
                    <a:pt x="297434" y="49530"/>
                  </a:lnTo>
                  <a:lnTo>
                    <a:pt x="286156" y="52070"/>
                  </a:lnTo>
                  <a:lnTo>
                    <a:pt x="274878" y="53340"/>
                  </a:lnTo>
                  <a:lnTo>
                    <a:pt x="264096" y="55880"/>
                  </a:lnTo>
                  <a:lnTo>
                    <a:pt x="252818" y="59690"/>
                  </a:lnTo>
                  <a:lnTo>
                    <a:pt x="242049" y="63500"/>
                  </a:lnTo>
                  <a:lnTo>
                    <a:pt x="236397" y="63500"/>
                  </a:lnTo>
                  <a:lnTo>
                    <a:pt x="232295" y="59690"/>
                  </a:lnTo>
                  <a:lnTo>
                    <a:pt x="231787" y="55880"/>
                  </a:lnTo>
                  <a:lnTo>
                    <a:pt x="232816" y="53340"/>
                  </a:lnTo>
                  <a:lnTo>
                    <a:pt x="269227" y="39370"/>
                  </a:lnTo>
                  <a:lnTo>
                    <a:pt x="312813" y="34290"/>
                  </a:lnTo>
                  <a:lnTo>
                    <a:pt x="324078" y="35560"/>
                  </a:lnTo>
                  <a:lnTo>
                    <a:pt x="334860" y="35560"/>
                  </a:lnTo>
                  <a:lnTo>
                    <a:pt x="345630" y="36830"/>
                  </a:lnTo>
                  <a:lnTo>
                    <a:pt x="356387" y="39370"/>
                  </a:lnTo>
                  <a:lnTo>
                    <a:pt x="387184" y="46990"/>
                  </a:lnTo>
                  <a:lnTo>
                    <a:pt x="396913" y="52070"/>
                  </a:lnTo>
                  <a:lnTo>
                    <a:pt x="406654" y="55880"/>
                  </a:lnTo>
                  <a:lnTo>
                    <a:pt x="401535" y="43180"/>
                  </a:lnTo>
                  <a:lnTo>
                    <a:pt x="398462" y="36830"/>
                  </a:lnTo>
                  <a:lnTo>
                    <a:pt x="396811" y="34290"/>
                  </a:lnTo>
                  <a:lnTo>
                    <a:pt x="394360" y="30480"/>
                  </a:lnTo>
                  <a:lnTo>
                    <a:pt x="363562" y="7620"/>
                  </a:lnTo>
                  <a:lnTo>
                    <a:pt x="327685" y="0"/>
                  </a:lnTo>
                  <a:lnTo>
                    <a:pt x="296913" y="0"/>
                  </a:lnTo>
                  <a:lnTo>
                    <a:pt x="249745" y="8890"/>
                  </a:lnTo>
                  <a:lnTo>
                    <a:pt x="196913" y="31750"/>
                  </a:lnTo>
                  <a:lnTo>
                    <a:pt x="162547" y="55880"/>
                  </a:lnTo>
                  <a:lnTo>
                    <a:pt x="152298" y="66040"/>
                  </a:lnTo>
                  <a:lnTo>
                    <a:pt x="158470" y="67310"/>
                  </a:lnTo>
                  <a:lnTo>
                    <a:pt x="164604" y="69850"/>
                  </a:lnTo>
                  <a:lnTo>
                    <a:pt x="190258" y="97790"/>
                  </a:lnTo>
                  <a:lnTo>
                    <a:pt x="189738" y="100330"/>
                  </a:lnTo>
                  <a:lnTo>
                    <a:pt x="188201" y="102870"/>
                  </a:lnTo>
                  <a:lnTo>
                    <a:pt x="183057" y="105410"/>
                  </a:lnTo>
                  <a:lnTo>
                    <a:pt x="178955" y="102870"/>
                  </a:lnTo>
                  <a:lnTo>
                    <a:pt x="177431" y="101600"/>
                  </a:lnTo>
                  <a:lnTo>
                    <a:pt x="176403" y="100330"/>
                  </a:lnTo>
                  <a:lnTo>
                    <a:pt x="173850" y="95250"/>
                  </a:lnTo>
                  <a:lnTo>
                    <a:pt x="170751" y="91440"/>
                  </a:lnTo>
                  <a:lnTo>
                    <a:pt x="167170" y="87630"/>
                  </a:lnTo>
                  <a:lnTo>
                    <a:pt x="157949" y="82550"/>
                  </a:lnTo>
                  <a:lnTo>
                    <a:pt x="152819" y="80010"/>
                  </a:lnTo>
                  <a:lnTo>
                    <a:pt x="141541" y="78740"/>
                  </a:lnTo>
                  <a:lnTo>
                    <a:pt x="139992" y="78740"/>
                  </a:lnTo>
                  <a:lnTo>
                    <a:pt x="132816" y="86360"/>
                  </a:lnTo>
                  <a:lnTo>
                    <a:pt x="131787" y="88900"/>
                  </a:lnTo>
                  <a:lnTo>
                    <a:pt x="130263" y="91440"/>
                  </a:lnTo>
                  <a:lnTo>
                    <a:pt x="129235" y="97790"/>
                  </a:lnTo>
                  <a:lnTo>
                    <a:pt x="128714" y="102870"/>
                  </a:lnTo>
                  <a:lnTo>
                    <a:pt x="129235" y="109220"/>
                  </a:lnTo>
                  <a:lnTo>
                    <a:pt x="130263" y="115570"/>
                  </a:lnTo>
                  <a:lnTo>
                    <a:pt x="131787" y="121920"/>
                  </a:lnTo>
                  <a:lnTo>
                    <a:pt x="134366" y="127000"/>
                  </a:lnTo>
                  <a:lnTo>
                    <a:pt x="137439" y="132080"/>
                  </a:lnTo>
                  <a:lnTo>
                    <a:pt x="141541" y="139700"/>
                  </a:lnTo>
                  <a:lnTo>
                    <a:pt x="146646" y="144780"/>
                  </a:lnTo>
                  <a:lnTo>
                    <a:pt x="151790" y="151130"/>
                  </a:lnTo>
                  <a:lnTo>
                    <a:pt x="157949" y="156210"/>
                  </a:lnTo>
                  <a:lnTo>
                    <a:pt x="175882" y="140970"/>
                  </a:lnTo>
                  <a:lnTo>
                    <a:pt x="189230" y="130810"/>
                  </a:lnTo>
                  <a:lnTo>
                    <a:pt x="196913" y="125730"/>
                  </a:lnTo>
                  <a:lnTo>
                    <a:pt x="204609" y="121920"/>
                  </a:lnTo>
                  <a:lnTo>
                    <a:pt x="213334" y="116840"/>
                  </a:lnTo>
                  <a:lnTo>
                    <a:pt x="222567" y="113030"/>
                  </a:lnTo>
                  <a:lnTo>
                    <a:pt x="232295" y="110490"/>
                  </a:lnTo>
                  <a:lnTo>
                    <a:pt x="242570" y="106680"/>
                  </a:lnTo>
                  <a:lnTo>
                    <a:pt x="248208" y="105410"/>
                  </a:lnTo>
                  <a:lnTo>
                    <a:pt x="253847" y="104140"/>
                  </a:lnTo>
                  <a:lnTo>
                    <a:pt x="266153" y="102870"/>
                  </a:lnTo>
                  <a:lnTo>
                    <a:pt x="278980" y="100330"/>
                  </a:lnTo>
                  <a:lnTo>
                    <a:pt x="310261" y="100330"/>
                  </a:lnTo>
                  <a:lnTo>
                    <a:pt x="312280" y="101600"/>
                  </a:lnTo>
                  <a:lnTo>
                    <a:pt x="314363" y="104140"/>
                  </a:lnTo>
                  <a:lnTo>
                    <a:pt x="314883" y="106680"/>
                  </a:lnTo>
                  <a:lnTo>
                    <a:pt x="314363" y="110490"/>
                  </a:lnTo>
                  <a:lnTo>
                    <a:pt x="312280" y="111760"/>
                  </a:lnTo>
                  <a:lnTo>
                    <a:pt x="310261" y="114300"/>
                  </a:lnTo>
                  <a:lnTo>
                    <a:pt x="293827" y="114300"/>
                  </a:lnTo>
                  <a:lnTo>
                    <a:pt x="268706" y="116840"/>
                  </a:lnTo>
                  <a:lnTo>
                    <a:pt x="247167" y="120650"/>
                  </a:lnTo>
                  <a:lnTo>
                    <a:pt x="237426" y="124460"/>
                  </a:lnTo>
                  <a:lnTo>
                    <a:pt x="228714" y="127000"/>
                  </a:lnTo>
                  <a:lnTo>
                    <a:pt x="219989" y="130810"/>
                  </a:lnTo>
                  <a:lnTo>
                    <a:pt x="204609" y="138430"/>
                  </a:lnTo>
                  <a:lnTo>
                    <a:pt x="197954" y="142240"/>
                  </a:lnTo>
                  <a:lnTo>
                    <a:pt x="191262" y="147320"/>
                  </a:lnTo>
                  <a:lnTo>
                    <a:pt x="185127" y="151130"/>
                  </a:lnTo>
                  <a:lnTo>
                    <a:pt x="179476" y="156210"/>
                  </a:lnTo>
                  <a:lnTo>
                    <a:pt x="168706" y="166370"/>
                  </a:lnTo>
                  <a:lnTo>
                    <a:pt x="169748" y="167640"/>
                  </a:lnTo>
                  <a:lnTo>
                    <a:pt x="173850" y="171450"/>
                  </a:lnTo>
                  <a:lnTo>
                    <a:pt x="184607" y="180340"/>
                  </a:lnTo>
                  <a:lnTo>
                    <a:pt x="189738" y="186690"/>
                  </a:lnTo>
                  <a:lnTo>
                    <a:pt x="212813" y="223520"/>
                  </a:lnTo>
                  <a:lnTo>
                    <a:pt x="214363" y="231140"/>
                  </a:lnTo>
                  <a:lnTo>
                    <a:pt x="221018" y="227330"/>
                  </a:lnTo>
                  <a:lnTo>
                    <a:pt x="258457" y="209550"/>
                  </a:lnTo>
                  <a:lnTo>
                    <a:pt x="290258" y="201930"/>
                  </a:lnTo>
                  <a:lnTo>
                    <a:pt x="306654" y="198120"/>
                  </a:lnTo>
                  <a:lnTo>
                    <a:pt x="323583" y="196850"/>
                  </a:lnTo>
                  <a:lnTo>
                    <a:pt x="343077" y="196850"/>
                  </a:lnTo>
                  <a:lnTo>
                    <a:pt x="345630" y="199390"/>
                  </a:lnTo>
                  <a:lnTo>
                    <a:pt x="347179" y="201930"/>
                  </a:lnTo>
                  <a:lnTo>
                    <a:pt x="347687" y="204470"/>
                  </a:lnTo>
                  <a:lnTo>
                    <a:pt x="347687" y="205740"/>
                  </a:lnTo>
                  <a:lnTo>
                    <a:pt x="347179" y="207010"/>
                  </a:lnTo>
                  <a:lnTo>
                    <a:pt x="345109" y="209550"/>
                  </a:lnTo>
                  <a:lnTo>
                    <a:pt x="343077" y="210820"/>
                  </a:lnTo>
                  <a:lnTo>
                    <a:pt x="339979" y="212090"/>
                  </a:lnTo>
                  <a:lnTo>
                    <a:pt x="315353" y="212090"/>
                  </a:lnTo>
                  <a:lnTo>
                    <a:pt x="290753" y="215900"/>
                  </a:lnTo>
                  <a:lnTo>
                    <a:pt x="274878" y="219710"/>
                  </a:lnTo>
                  <a:lnTo>
                    <a:pt x="259473" y="224790"/>
                  </a:lnTo>
                  <a:lnTo>
                    <a:pt x="251777" y="228600"/>
                  </a:lnTo>
                  <a:lnTo>
                    <a:pt x="244602" y="231140"/>
                  </a:lnTo>
                  <a:lnTo>
                    <a:pt x="230251" y="238760"/>
                  </a:lnTo>
                  <a:lnTo>
                    <a:pt x="216916" y="246380"/>
                  </a:lnTo>
                  <a:lnTo>
                    <a:pt x="216395" y="247650"/>
                  </a:lnTo>
                  <a:lnTo>
                    <a:pt x="216916" y="257810"/>
                  </a:lnTo>
                  <a:lnTo>
                    <a:pt x="217436" y="271780"/>
                  </a:lnTo>
                  <a:lnTo>
                    <a:pt x="219468" y="285750"/>
                  </a:lnTo>
                  <a:lnTo>
                    <a:pt x="221538" y="292100"/>
                  </a:lnTo>
                  <a:lnTo>
                    <a:pt x="224091" y="298450"/>
                  </a:lnTo>
                  <a:lnTo>
                    <a:pt x="227164" y="303530"/>
                  </a:lnTo>
                  <a:lnTo>
                    <a:pt x="230771" y="309880"/>
                  </a:lnTo>
                  <a:lnTo>
                    <a:pt x="263055" y="337820"/>
                  </a:lnTo>
                  <a:lnTo>
                    <a:pt x="299453" y="350520"/>
                  </a:lnTo>
                  <a:lnTo>
                    <a:pt x="307682" y="350520"/>
                  </a:lnTo>
                  <a:lnTo>
                    <a:pt x="312813" y="349250"/>
                  </a:lnTo>
                  <a:lnTo>
                    <a:pt x="323088" y="344170"/>
                  </a:lnTo>
                  <a:lnTo>
                    <a:pt x="327685" y="340360"/>
                  </a:lnTo>
                  <a:lnTo>
                    <a:pt x="331787" y="337820"/>
                  </a:lnTo>
                  <a:lnTo>
                    <a:pt x="335876" y="332740"/>
                  </a:lnTo>
                  <a:lnTo>
                    <a:pt x="339458" y="328930"/>
                  </a:lnTo>
                  <a:lnTo>
                    <a:pt x="344601" y="322580"/>
                  </a:lnTo>
                  <a:lnTo>
                    <a:pt x="347179" y="321310"/>
                  </a:lnTo>
                  <a:lnTo>
                    <a:pt x="349732" y="321310"/>
                  </a:lnTo>
                  <a:lnTo>
                    <a:pt x="352806" y="322580"/>
                  </a:lnTo>
                  <a:lnTo>
                    <a:pt x="354863" y="325120"/>
                  </a:lnTo>
                  <a:lnTo>
                    <a:pt x="355879" y="327660"/>
                  </a:lnTo>
                  <a:lnTo>
                    <a:pt x="355879" y="330200"/>
                  </a:lnTo>
                  <a:lnTo>
                    <a:pt x="328701" y="356870"/>
                  </a:lnTo>
                  <a:lnTo>
                    <a:pt x="323088" y="360680"/>
                  </a:lnTo>
                  <a:lnTo>
                    <a:pt x="358978" y="383540"/>
                  </a:lnTo>
                  <a:lnTo>
                    <a:pt x="384606" y="383540"/>
                  </a:lnTo>
                  <a:lnTo>
                    <a:pt x="415886" y="372110"/>
                  </a:lnTo>
                  <a:lnTo>
                    <a:pt x="421005" y="369570"/>
                  </a:lnTo>
                  <a:lnTo>
                    <a:pt x="421005" y="321310"/>
                  </a:lnTo>
                  <a:lnTo>
                    <a:pt x="421005" y="306070"/>
                  </a:lnTo>
                  <a:lnTo>
                    <a:pt x="415886" y="300990"/>
                  </a:lnTo>
                  <a:lnTo>
                    <a:pt x="380504" y="284480"/>
                  </a:lnTo>
                  <a:lnTo>
                    <a:pt x="363080" y="281940"/>
                  </a:lnTo>
                  <a:lnTo>
                    <a:pt x="353834" y="279400"/>
                  </a:lnTo>
                  <a:lnTo>
                    <a:pt x="335356" y="279400"/>
                  </a:lnTo>
                  <a:lnTo>
                    <a:pt x="308711" y="283210"/>
                  </a:lnTo>
                  <a:lnTo>
                    <a:pt x="299986" y="287020"/>
                  </a:lnTo>
                  <a:lnTo>
                    <a:pt x="291782" y="289560"/>
                  </a:lnTo>
                  <a:lnTo>
                    <a:pt x="286156" y="289560"/>
                  </a:lnTo>
                  <a:lnTo>
                    <a:pt x="283578" y="288290"/>
                  </a:lnTo>
                  <a:lnTo>
                    <a:pt x="282041" y="285750"/>
                  </a:lnTo>
                  <a:lnTo>
                    <a:pt x="281012" y="283210"/>
                  </a:lnTo>
                  <a:lnTo>
                    <a:pt x="281533" y="280670"/>
                  </a:lnTo>
                  <a:lnTo>
                    <a:pt x="324612" y="265430"/>
                  </a:lnTo>
                  <a:lnTo>
                    <a:pt x="345109" y="264160"/>
                  </a:lnTo>
                  <a:lnTo>
                    <a:pt x="365633" y="266700"/>
                  </a:lnTo>
                  <a:lnTo>
                    <a:pt x="381012" y="270510"/>
                  </a:lnTo>
                  <a:lnTo>
                    <a:pt x="388708" y="271780"/>
                  </a:lnTo>
                  <a:lnTo>
                    <a:pt x="395884" y="274320"/>
                  </a:lnTo>
                  <a:lnTo>
                    <a:pt x="409206" y="279400"/>
                  </a:lnTo>
                  <a:lnTo>
                    <a:pt x="415378" y="281940"/>
                  </a:lnTo>
                  <a:lnTo>
                    <a:pt x="421005" y="285750"/>
                  </a:lnTo>
                  <a:lnTo>
                    <a:pt x="421005" y="264160"/>
                  </a:lnTo>
                  <a:lnTo>
                    <a:pt x="421005" y="196850"/>
                  </a:lnTo>
                  <a:lnTo>
                    <a:pt x="421005" y="172720"/>
                  </a:lnTo>
                  <a:lnTo>
                    <a:pt x="413321" y="170180"/>
                  </a:lnTo>
                  <a:lnTo>
                    <a:pt x="405638" y="167640"/>
                  </a:lnTo>
                  <a:lnTo>
                    <a:pt x="374357" y="162560"/>
                  </a:lnTo>
                  <a:lnTo>
                    <a:pt x="358978" y="161290"/>
                  </a:lnTo>
                  <a:lnTo>
                    <a:pt x="326656" y="163830"/>
                  </a:lnTo>
                  <a:lnTo>
                    <a:pt x="310756" y="166370"/>
                  </a:lnTo>
                  <a:lnTo>
                    <a:pt x="294360" y="170180"/>
                  </a:lnTo>
                  <a:lnTo>
                    <a:pt x="291261" y="170180"/>
                  </a:lnTo>
                  <a:lnTo>
                    <a:pt x="288709" y="168910"/>
                  </a:lnTo>
                  <a:lnTo>
                    <a:pt x="286664" y="167640"/>
                  </a:lnTo>
                  <a:lnTo>
                    <a:pt x="285115" y="165100"/>
                  </a:lnTo>
                  <a:lnTo>
                    <a:pt x="285115" y="161290"/>
                  </a:lnTo>
                  <a:lnTo>
                    <a:pt x="324078" y="148590"/>
                  </a:lnTo>
                  <a:lnTo>
                    <a:pt x="340512" y="147320"/>
                  </a:lnTo>
                  <a:lnTo>
                    <a:pt x="356908" y="147320"/>
                  </a:lnTo>
                  <a:lnTo>
                    <a:pt x="389204" y="149860"/>
                  </a:lnTo>
                  <a:lnTo>
                    <a:pt x="405104" y="152400"/>
                  </a:lnTo>
                  <a:lnTo>
                    <a:pt x="421005" y="156210"/>
                  </a:lnTo>
                  <a:lnTo>
                    <a:pt x="421005" y="147320"/>
                  </a:lnTo>
                  <a:close/>
                </a:path>
                <a:path w="857250" h="556894" extrusionOk="0">
                  <a:moveTo>
                    <a:pt x="728700" y="103606"/>
                  </a:moveTo>
                  <a:lnTo>
                    <a:pt x="716876" y="78981"/>
                  </a:lnTo>
                  <a:lnTo>
                    <a:pt x="715352" y="78981"/>
                  </a:lnTo>
                  <a:lnTo>
                    <a:pt x="681012" y="101028"/>
                  </a:lnTo>
                  <a:lnTo>
                    <a:pt x="679983" y="102552"/>
                  </a:lnTo>
                  <a:lnTo>
                    <a:pt x="677926" y="104101"/>
                  </a:lnTo>
                  <a:lnTo>
                    <a:pt x="676402" y="105156"/>
                  </a:lnTo>
                  <a:lnTo>
                    <a:pt x="673836" y="105651"/>
                  </a:lnTo>
                  <a:lnTo>
                    <a:pt x="671258" y="105156"/>
                  </a:lnTo>
                  <a:lnTo>
                    <a:pt x="668680" y="103073"/>
                  </a:lnTo>
                  <a:lnTo>
                    <a:pt x="667156" y="101028"/>
                  </a:lnTo>
                  <a:lnTo>
                    <a:pt x="666661" y="98450"/>
                  </a:lnTo>
                  <a:lnTo>
                    <a:pt x="667156" y="95377"/>
                  </a:lnTo>
                  <a:lnTo>
                    <a:pt x="698436" y="67703"/>
                  </a:lnTo>
                  <a:lnTo>
                    <a:pt x="704608" y="66154"/>
                  </a:lnTo>
                  <a:lnTo>
                    <a:pt x="694334" y="56921"/>
                  </a:lnTo>
                  <a:lnTo>
                    <a:pt x="659980" y="32321"/>
                  </a:lnTo>
                  <a:lnTo>
                    <a:pt x="621004" y="14351"/>
                  </a:lnTo>
                  <a:lnTo>
                    <a:pt x="582561" y="3606"/>
                  </a:lnTo>
                  <a:lnTo>
                    <a:pt x="558457" y="0"/>
                  </a:lnTo>
                  <a:lnTo>
                    <a:pt x="535381" y="0"/>
                  </a:lnTo>
                  <a:lnTo>
                    <a:pt x="493306" y="8229"/>
                  </a:lnTo>
                  <a:lnTo>
                    <a:pt x="462559" y="30772"/>
                  </a:lnTo>
                  <a:lnTo>
                    <a:pt x="450761" y="56921"/>
                  </a:lnTo>
                  <a:lnTo>
                    <a:pt x="459981" y="52324"/>
                  </a:lnTo>
                  <a:lnTo>
                    <a:pt x="469734" y="48221"/>
                  </a:lnTo>
                  <a:lnTo>
                    <a:pt x="479983" y="45148"/>
                  </a:lnTo>
                  <a:lnTo>
                    <a:pt x="490232" y="42049"/>
                  </a:lnTo>
                  <a:lnTo>
                    <a:pt x="501002" y="39497"/>
                  </a:lnTo>
                  <a:lnTo>
                    <a:pt x="511276" y="37947"/>
                  </a:lnTo>
                  <a:lnTo>
                    <a:pt x="522033" y="36423"/>
                  </a:lnTo>
                  <a:lnTo>
                    <a:pt x="533311" y="35902"/>
                  </a:lnTo>
                  <a:lnTo>
                    <a:pt x="544080" y="35407"/>
                  </a:lnTo>
                  <a:lnTo>
                    <a:pt x="555383" y="35902"/>
                  </a:lnTo>
                  <a:lnTo>
                    <a:pt x="598957" y="43078"/>
                  </a:lnTo>
                  <a:lnTo>
                    <a:pt x="609727" y="46672"/>
                  </a:lnTo>
                  <a:lnTo>
                    <a:pt x="620483" y="50253"/>
                  </a:lnTo>
                  <a:lnTo>
                    <a:pt x="623062" y="51803"/>
                  </a:lnTo>
                  <a:lnTo>
                    <a:pt x="624586" y="54356"/>
                  </a:lnTo>
                  <a:lnTo>
                    <a:pt x="625106" y="56921"/>
                  </a:lnTo>
                  <a:lnTo>
                    <a:pt x="624586" y="60007"/>
                  </a:lnTo>
                  <a:lnTo>
                    <a:pt x="623062" y="62052"/>
                  </a:lnTo>
                  <a:lnTo>
                    <a:pt x="620483" y="64096"/>
                  </a:lnTo>
                  <a:lnTo>
                    <a:pt x="617931" y="64630"/>
                  </a:lnTo>
                  <a:lnTo>
                    <a:pt x="614857" y="64096"/>
                  </a:lnTo>
                  <a:lnTo>
                    <a:pt x="604088" y="60007"/>
                  </a:lnTo>
                  <a:lnTo>
                    <a:pt x="593305" y="56921"/>
                  </a:lnTo>
                  <a:lnTo>
                    <a:pt x="582028" y="54356"/>
                  </a:lnTo>
                  <a:lnTo>
                    <a:pt x="570763" y="52324"/>
                  </a:lnTo>
                  <a:lnTo>
                    <a:pt x="559981" y="50774"/>
                  </a:lnTo>
                  <a:lnTo>
                    <a:pt x="548678" y="50253"/>
                  </a:lnTo>
                  <a:lnTo>
                    <a:pt x="537413" y="50253"/>
                  </a:lnTo>
                  <a:lnTo>
                    <a:pt x="493826" y="55905"/>
                  </a:lnTo>
                  <a:lnTo>
                    <a:pt x="453834" y="71805"/>
                  </a:lnTo>
                  <a:lnTo>
                    <a:pt x="441528" y="90246"/>
                  </a:lnTo>
                  <a:lnTo>
                    <a:pt x="438454" y="103073"/>
                  </a:lnTo>
                  <a:lnTo>
                    <a:pt x="436905" y="115900"/>
                  </a:lnTo>
                  <a:lnTo>
                    <a:pt x="435876" y="122555"/>
                  </a:lnTo>
                  <a:lnTo>
                    <a:pt x="435876" y="157454"/>
                  </a:lnTo>
                  <a:lnTo>
                    <a:pt x="451777" y="153352"/>
                  </a:lnTo>
                  <a:lnTo>
                    <a:pt x="467677" y="150774"/>
                  </a:lnTo>
                  <a:lnTo>
                    <a:pt x="484085" y="148729"/>
                  </a:lnTo>
                  <a:lnTo>
                    <a:pt x="499986" y="148196"/>
                  </a:lnTo>
                  <a:lnTo>
                    <a:pt x="516382" y="148729"/>
                  </a:lnTo>
                  <a:lnTo>
                    <a:pt x="566127" y="155905"/>
                  </a:lnTo>
                  <a:lnTo>
                    <a:pt x="571779" y="162077"/>
                  </a:lnTo>
                  <a:lnTo>
                    <a:pt x="571779" y="165125"/>
                  </a:lnTo>
                  <a:lnTo>
                    <a:pt x="570230" y="167703"/>
                  </a:lnTo>
                  <a:lnTo>
                    <a:pt x="568185" y="169748"/>
                  </a:lnTo>
                  <a:lnTo>
                    <a:pt x="565632" y="170281"/>
                  </a:lnTo>
                  <a:lnTo>
                    <a:pt x="564083" y="170776"/>
                  </a:lnTo>
                  <a:lnTo>
                    <a:pt x="514337" y="163080"/>
                  </a:lnTo>
                  <a:lnTo>
                    <a:pt x="498462" y="162547"/>
                  </a:lnTo>
                  <a:lnTo>
                    <a:pt x="482561" y="163601"/>
                  </a:lnTo>
                  <a:lnTo>
                    <a:pt x="467182" y="165646"/>
                  </a:lnTo>
                  <a:lnTo>
                    <a:pt x="451281" y="168732"/>
                  </a:lnTo>
                  <a:lnTo>
                    <a:pt x="435876" y="172821"/>
                  </a:lnTo>
                  <a:lnTo>
                    <a:pt x="435876" y="286677"/>
                  </a:lnTo>
                  <a:lnTo>
                    <a:pt x="442036" y="283070"/>
                  </a:lnTo>
                  <a:lnTo>
                    <a:pt x="448183" y="279996"/>
                  </a:lnTo>
                  <a:lnTo>
                    <a:pt x="454355" y="276923"/>
                  </a:lnTo>
                  <a:lnTo>
                    <a:pt x="461530" y="274853"/>
                  </a:lnTo>
                  <a:lnTo>
                    <a:pt x="468706" y="272821"/>
                  </a:lnTo>
                  <a:lnTo>
                    <a:pt x="475881" y="270776"/>
                  </a:lnTo>
                  <a:lnTo>
                    <a:pt x="491286" y="267677"/>
                  </a:lnTo>
                  <a:lnTo>
                    <a:pt x="501535" y="266153"/>
                  </a:lnTo>
                  <a:lnTo>
                    <a:pt x="511784" y="265125"/>
                  </a:lnTo>
                  <a:lnTo>
                    <a:pt x="522033" y="265645"/>
                  </a:lnTo>
                  <a:lnTo>
                    <a:pt x="532282" y="266153"/>
                  </a:lnTo>
                  <a:lnTo>
                    <a:pt x="571779" y="276923"/>
                  </a:lnTo>
                  <a:lnTo>
                    <a:pt x="575881" y="284099"/>
                  </a:lnTo>
                  <a:lnTo>
                    <a:pt x="575386" y="286677"/>
                  </a:lnTo>
                  <a:lnTo>
                    <a:pt x="573303" y="289229"/>
                  </a:lnTo>
                  <a:lnTo>
                    <a:pt x="571258" y="290779"/>
                  </a:lnTo>
                  <a:lnTo>
                    <a:pt x="568185" y="291274"/>
                  </a:lnTo>
                  <a:lnTo>
                    <a:pt x="565632" y="290271"/>
                  </a:lnTo>
                  <a:lnTo>
                    <a:pt x="557403" y="287172"/>
                  </a:lnTo>
                  <a:lnTo>
                    <a:pt x="548678" y="284099"/>
                  </a:lnTo>
                  <a:lnTo>
                    <a:pt x="539483" y="282054"/>
                  </a:lnTo>
                  <a:lnTo>
                    <a:pt x="530758" y="281025"/>
                  </a:lnTo>
                  <a:lnTo>
                    <a:pt x="521512" y="279996"/>
                  </a:lnTo>
                  <a:lnTo>
                    <a:pt x="512279" y="279996"/>
                  </a:lnTo>
                  <a:lnTo>
                    <a:pt x="503059" y="280504"/>
                  </a:lnTo>
                  <a:lnTo>
                    <a:pt x="494360" y="282054"/>
                  </a:lnTo>
                  <a:lnTo>
                    <a:pt x="476377" y="285648"/>
                  </a:lnTo>
                  <a:lnTo>
                    <a:pt x="468185" y="288201"/>
                  </a:lnTo>
                  <a:lnTo>
                    <a:pt x="461010" y="290271"/>
                  </a:lnTo>
                  <a:lnTo>
                    <a:pt x="453834" y="293331"/>
                  </a:lnTo>
                  <a:lnTo>
                    <a:pt x="447179" y="296926"/>
                  </a:lnTo>
                  <a:lnTo>
                    <a:pt x="441528" y="301028"/>
                  </a:lnTo>
                  <a:lnTo>
                    <a:pt x="435876" y="306146"/>
                  </a:lnTo>
                  <a:lnTo>
                    <a:pt x="435876" y="370255"/>
                  </a:lnTo>
                  <a:lnTo>
                    <a:pt x="472287" y="383578"/>
                  </a:lnTo>
                  <a:lnTo>
                    <a:pt x="488188" y="384606"/>
                  </a:lnTo>
                  <a:lnTo>
                    <a:pt x="497928" y="384098"/>
                  </a:lnTo>
                  <a:lnTo>
                    <a:pt x="536905" y="367677"/>
                  </a:lnTo>
                  <a:lnTo>
                    <a:pt x="539978" y="363575"/>
                  </a:lnTo>
                  <a:lnTo>
                    <a:pt x="534327" y="361022"/>
                  </a:lnTo>
                  <a:lnTo>
                    <a:pt x="528688" y="357949"/>
                  </a:lnTo>
                  <a:lnTo>
                    <a:pt x="501002" y="330771"/>
                  </a:lnTo>
                  <a:lnTo>
                    <a:pt x="501535" y="327672"/>
                  </a:lnTo>
                  <a:lnTo>
                    <a:pt x="502551" y="325132"/>
                  </a:lnTo>
                  <a:lnTo>
                    <a:pt x="504583" y="323075"/>
                  </a:lnTo>
                  <a:lnTo>
                    <a:pt x="507161" y="322046"/>
                  </a:lnTo>
                  <a:lnTo>
                    <a:pt x="510235" y="322580"/>
                  </a:lnTo>
                  <a:lnTo>
                    <a:pt x="512813" y="323570"/>
                  </a:lnTo>
                  <a:lnTo>
                    <a:pt x="514858" y="325653"/>
                  </a:lnTo>
                  <a:lnTo>
                    <a:pt x="521004" y="333857"/>
                  </a:lnTo>
                  <a:lnTo>
                    <a:pt x="525106" y="337947"/>
                  </a:lnTo>
                  <a:lnTo>
                    <a:pt x="529209" y="341020"/>
                  </a:lnTo>
                  <a:lnTo>
                    <a:pt x="533831" y="344601"/>
                  </a:lnTo>
                  <a:lnTo>
                    <a:pt x="538962" y="347205"/>
                  </a:lnTo>
                  <a:lnTo>
                    <a:pt x="544080" y="349745"/>
                  </a:lnTo>
                  <a:lnTo>
                    <a:pt x="549732" y="351777"/>
                  </a:lnTo>
                  <a:lnTo>
                    <a:pt x="550227" y="351777"/>
                  </a:lnTo>
                  <a:lnTo>
                    <a:pt x="587159" y="342049"/>
                  </a:lnTo>
                  <a:lnTo>
                    <a:pt x="622033" y="315899"/>
                  </a:lnTo>
                  <a:lnTo>
                    <a:pt x="626135" y="310248"/>
                  </a:lnTo>
                  <a:lnTo>
                    <a:pt x="630237" y="304622"/>
                  </a:lnTo>
                  <a:lnTo>
                    <a:pt x="640486" y="258470"/>
                  </a:lnTo>
                  <a:lnTo>
                    <a:pt x="641007" y="247700"/>
                  </a:lnTo>
                  <a:lnTo>
                    <a:pt x="639978" y="247180"/>
                  </a:lnTo>
                  <a:lnTo>
                    <a:pt x="633310" y="243078"/>
                  </a:lnTo>
                  <a:lnTo>
                    <a:pt x="597408" y="225653"/>
                  </a:lnTo>
                  <a:lnTo>
                    <a:pt x="557936" y="215379"/>
                  </a:lnTo>
                  <a:lnTo>
                    <a:pt x="533311" y="212305"/>
                  </a:lnTo>
                  <a:lnTo>
                    <a:pt x="516902" y="212305"/>
                  </a:lnTo>
                  <a:lnTo>
                    <a:pt x="513829" y="211277"/>
                  </a:lnTo>
                  <a:lnTo>
                    <a:pt x="511784" y="209753"/>
                  </a:lnTo>
                  <a:lnTo>
                    <a:pt x="510235" y="207695"/>
                  </a:lnTo>
                  <a:lnTo>
                    <a:pt x="509206" y="205130"/>
                  </a:lnTo>
                  <a:lnTo>
                    <a:pt x="509727" y="202057"/>
                  </a:lnTo>
                  <a:lnTo>
                    <a:pt x="511276" y="199478"/>
                  </a:lnTo>
                  <a:lnTo>
                    <a:pt x="513829" y="197954"/>
                  </a:lnTo>
                  <a:lnTo>
                    <a:pt x="516902" y="197446"/>
                  </a:lnTo>
                  <a:lnTo>
                    <a:pt x="533831" y="197446"/>
                  </a:lnTo>
                  <a:lnTo>
                    <a:pt x="583057" y="205651"/>
                  </a:lnTo>
                  <a:lnTo>
                    <a:pt x="628688" y="223570"/>
                  </a:lnTo>
                  <a:lnTo>
                    <a:pt x="642531" y="231800"/>
                  </a:lnTo>
                  <a:lnTo>
                    <a:pt x="644080" y="224624"/>
                  </a:lnTo>
                  <a:lnTo>
                    <a:pt x="667156" y="187172"/>
                  </a:lnTo>
                  <a:lnTo>
                    <a:pt x="687158" y="168198"/>
                  </a:lnTo>
                  <a:lnTo>
                    <a:pt x="688187" y="167182"/>
                  </a:lnTo>
                  <a:lnTo>
                    <a:pt x="677405" y="157454"/>
                  </a:lnTo>
                  <a:lnTo>
                    <a:pt x="671779" y="152298"/>
                  </a:lnTo>
                  <a:lnTo>
                    <a:pt x="665607" y="147701"/>
                  </a:lnTo>
                  <a:lnTo>
                    <a:pt x="628688" y="127698"/>
                  </a:lnTo>
                  <a:lnTo>
                    <a:pt x="588213" y="117449"/>
                  </a:lnTo>
                  <a:lnTo>
                    <a:pt x="563587" y="115379"/>
                  </a:lnTo>
                  <a:lnTo>
                    <a:pt x="549732" y="115379"/>
                  </a:lnTo>
                  <a:lnTo>
                    <a:pt x="546658" y="114350"/>
                  </a:lnTo>
                  <a:lnTo>
                    <a:pt x="544576" y="112826"/>
                  </a:lnTo>
                  <a:lnTo>
                    <a:pt x="543052" y="110782"/>
                  </a:lnTo>
                  <a:lnTo>
                    <a:pt x="542556" y="107696"/>
                  </a:lnTo>
                  <a:lnTo>
                    <a:pt x="543052" y="105156"/>
                  </a:lnTo>
                  <a:lnTo>
                    <a:pt x="544576" y="102552"/>
                  </a:lnTo>
                  <a:lnTo>
                    <a:pt x="546658" y="101028"/>
                  </a:lnTo>
                  <a:lnTo>
                    <a:pt x="549732" y="100533"/>
                  </a:lnTo>
                  <a:lnTo>
                    <a:pt x="564578" y="101028"/>
                  </a:lnTo>
                  <a:lnTo>
                    <a:pt x="603059" y="105156"/>
                  </a:lnTo>
                  <a:lnTo>
                    <a:pt x="643585" y="117957"/>
                  </a:lnTo>
                  <a:lnTo>
                    <a:pt x="667677" y="131279"/>
                  </a:lnTo>
                  <a:lnTo>
                    <a:pt x="674852" y="135902"/>
                  </a:lnTo>
                  <a:lnTo>
                    <a:pt x="681507" y="141020"/>
                  </a:lnTo>
                  <a:lnTo>
                    <a:pt x="687679" y="146646"/>
                  </a:lnTo>
                  <a:lnTo>
                    <a:pt x="698957" y="157454"/>
                  </a:lnTo>
                  <a:lnTo>
                    <a:pt x="705104" y="151803"/>
                  </a:lnTo>
                  <a:lnTo>
                    <a:pt x="726630" y="116420"/>
                  </a:lnTo>
                  <a:lnTo>
                    <a:pt x="728179" y="109753"/>
                  </a:lnTo>
                  <a:lnTo>
                    <a:pt x="728700" y="103606"/>
                  </a:lnTo>
                  <a:close/>
                </a:path>
                <a:path w="857250" h="556894" extrusionOk="0">
                  <a:moveTo>
                    <a:pt x="856907" y="367157"/>
                  </a:moveTo>
                  <a:lnTo>
                    <a:pt x="855878" y="359537"/>
                  </a:lnTo>
                  <a:lnTo>
                    <a:pt x="853808" y="351917"/>
                  </a:lnTo>
                  <a:lnTo>
                    <a:pt x="851776" y="344297"/>
                  </a:lnTo>
                  <a:lnTo>
                    <a:pt x="845604" y="329057"/>
                  </a:lnTo>
                  <a:lnTo>
                    <a:pt x="837412" y="316357"/>
                  </a:lnTo>
                  <a:lnTo>
                    <a:pt x="832281" y="310007"/>
                  </a:lnTo>
                  <a:lnTo>
                    <a:pt x="822007" y="321437"/>
                  </a:lnTo>
                  <a:lnTo>
                    <a:pt x="810234" y="334137"/>
                  </a:lnTo>
                  <a:lnTo>
                    <a:pt x="796912" y="344297"/>
                  </a:lnTo>
                  <a:lnTo>
                    <a:pt x="789711" y="348107"/>
                  </a:lnTo>
                  <a:lnTo>
                    <a:pt x="781507" y="353187"/>
                  </a:lnTo>
                  <a:lnTo>
                    <a:pt x="772287" y="355727"/>
                  </a:lnTo>
                  <a:lnTo>
                    <a:pt x="762038" y="359537"/>
                  </a:lnTo>
                  <a:lnTo>
                    <a:pt x="751255" y="360807"/>
                  </a:lnTo>
                  <a:lnTo>
                    <a:pt x="746137" y="362077"/>
                  </a:lnTo>
                  <a:lnTo>
                    <a:pt x="738428" y="362077"/>
                  </a:lnTo>
                  <a:lnTo>
                    <a:pt x="737933" y="369697"/>
                  </a:lnTo>
                  <a:lnTo>
                    <a:pt x="724611" y="406527"/>
                  </a:lnTo>
                  <a:lnTo>
                    <a:pt x="719975" y="414147"/>
                  </a:lnTo>
                  <a:lnTo>
                    <a:pt x="714857" y="420497"/>
                  </a:lnTo>
                  <a:lnTo>
                    <a:pt x="718959" y="423037"/>
                  </a:lnTo>
                  <a:lnTo>
                    <a:pt x="729208" y="430657"/>
                  </a:lnTo>
                  <a:lnTo>
                    <a:pt x="734860" y="433197"/>
                  </a:lnTo>
                  <a:lnTo>
                    <a:pt x="740511" y="434467"/>
                  </a:lnTo>
                  <a:lnTo>
                    <a:pt x="746137" y="437007"/>
                  </a:lnTo>
                  <a:lnTo>
                    <a:pt x="764603" y="447167"/>
                  </a:lnTo>
                  <a:lnTo>
                    <a:pt x="763562" y="449707"/>
                  </a:lnTo>
                  <a:lnTo>
                    <a:pt x="762038" y="452247"/>
                  </a:lnTo>
                  <a:lnTo>
                    <a:pt x="759980" y="453517"/>
                  </a:lnTo>
                  <a:lnTo>
                    <a:pt x="756386" y="453517"/>
                  </a:lnTo>
                  <a:lnTo>
                    <a:pt x="709206" y="434467"/>
                  </a:lnTo>
                  <a:lnTo>
                    <a:pt x="704088" y="430657"/>
                  </a:lnTo>
                  <a:lnTo>
                    <a:pt x="687679" y="440817"/>
                  </a:lnTo>
                  <a:lnTo>
                    <a:pt x="678954" y="445897"/>
                  </a:lnTo>
                  <a:lnTo>
                    <a:pt x="669709" y="449707"/>
                  </a:lnTo>
                  <a:lnTo>
                    <a:pt x="650227" y="454787"/>
                  </a:lnTo>
                  <a:lnTo>
                    <a:pt x="647687" y="458597"/>
                  </a:lnTo>
                  <a:lnTo>
                    <a:pt x="645604" y="463677"/>
                  </a:lnTo>
                  <a:lnTo>
                    <a:pt x="644575" y="468757"/>
                  </a:lnTo>
                  <a:lnTo>
                    <a:pt x="644207" y="472567"/>
                  </a:lnTo>
                  <a:lnTo>
                    <a:pt x="644334" y="476377"/>
                  </a:lnTo>
                  <a:lnTo>
                    <a:pt x="644575" y="478917"/>
                  </a:lnTo>
                  <a:lnTo>
                    <a:pt x="646137" y="483997"/>
                  </a:lnTo>
                  <a:lnTo>
                    <a:pt x="648182" y="487807"/>
                  </a:lnTo>
                  <a:lnTo>
                    <a:pt x="652780" y="495427"/>
                  </a:lnTo>
                  <a:lnTo>
                    <a:pt x="652780" y="497967"/>
                  </a:lnTo>
                  <a:lnTo>
                    <a:pt x="652310" y="500507"/>
                  </a:lnTo>
                  <a:lnTo>
                    <a:pt x="650227" y="503047"/>
                  </a:lnTo>
                  <a:lnTo>
                    <a:pt x="648182" y="504317"/>
                  </a:lnTo>
                  <a:lnTo>
                    <a:pt x="642531" y="504317"/>
                  </a:lnTo>
                  <a:lnTo>
                    <a:pt x="641502" y="503047"/>
                  </a:lnTo>
                  <a:lnTo>
                    <a:pt x="639978" y="501777"/>
                  </a:lnTo>
                  <a:lnTo>
                    <a:pt x="629729" y="468757"/>
                  </a:lnTo>
                  <a:lnTo>
                    <a:pt x="630758" y="462407"/>
                  </a:lnTo>
                  <a:lnTo>
                    <a:pt x="632307" y="457327"/>
                  </a:lnTo>
                  <a:lnTo>
                    <a:pt x="628688" y="457327"/>
                  </a:lnTo>
                  <a:lnTo>
                    <a:pt x="605104" y="461137"/>
                  </a:lnTo>
                  <a:lnTo>
                    <a:pt x="597408" y="463677"/>
                  </a:lnTo>
                  <a:lnTo>
                    <a:pt x="590232" y="464947"/>
                  </a:lnTo>
                  <a:lnTo>
                    <a:pt x="557936" y="489077"/>
                  </a:lnTo>
                  <a:lnTo>
                    <a:pt x="555383" y="499237"/>
                  </a:lnTo>
                  <a:lnTo>
                    <a:pt x="554863" y="501777"/>
                  </a:lnTo>
                  <a:lnTo>
                    <a:pt x="553300" y="504317"/>
                  </a:lnTo>
                  <a:lnTo>
                    <a:pt x="550760" y="505587"/>
                  </a:lnTo>
                  <a:lnTo>
                    <a:pt x="545109" y="505587"/>
                  </a:lnTo>
                  <a:lnTo>
                    <a:pt x="542556" y="503047"/>
                  </a:lnTo>
                  <a:lnTo>
                    <a:pt x="541007" y="501777"/>
                  </a:lnTo>
                  <a:lnTo>
                    <a:pt x="541007" y="494157"/>
                  </a:lnTo>
                  <a:lnTo>
                    <a:pt x="543052" y="486537"/>
                  </a:lnTo>
                  <a:lnTo>
                    <a:pt x="583057" y="452247"/>
                  </a:lnTo>
                  <a:lnTo>
                    <a:pt x="577405" y="449707"/>
                  </a:lnTo>
                  <a:lnTo>
                    <a:pt x="543052" y="423037"/>
                  </a:lnTo>
                  <a:lnTo>
                    <a:pt x="537413" y="410337"/>
                  </a:lnTo>
                  <a:lnTo>
                    <a:pt x="537933" y="407797"/>
                  </a:lnTo>
                  <a:lnTo>
                    <a:pt x="539483" y="405257"/>
                  </a:lnTo>
                  <a:lnTo>
                    <a:pt x="542036" y="403987"/>
                  </a:lnTo>
                  <a:lnTo>
                    <a:pt x="547687" y="403987"/>
                  </a:lnTo>
                  <a:lnTo>
                    <a:pt x="550227" y="406527"/>
                  </a:lnTo>
                  <a:lnTo>
                    <a:pt x="551776" y="407797"/>
                  </a:lnTo>
                  <a:lnTo>
                    <a:pt x="553300" y="411607"/>
                  </a:lnTo>
                  <a:lnTo>
                    <a:pt x="555383" y="415417"/>
                  </a:lnTo>
                  <a:lnTo>
                    <a:pt x="558457" y="419227"/>
                  </a:lnTo>
                  <a:lnTo>
                    <a:pt x="565111" y="425577"/>
                  </a:lnTo>
                  <a:lnTo>
                    <a:pt x="568680" y="429387"/>
                  </a:lnTo>
                  <a:lnTo>
                    <a:pt x="572808" y="431927"/>
                  </a:lnTo>
                  <a:lnTo>
                    <a:pt x="576910" y="433197"/>
                  </a:lnTo>
                  <a:lnTo>
                    <a:pt x="584581" y="437007"/>
                  </a:lnTo>
                  <a:lnTo>
                    <a:pt x="591261" y="439547"/>
                  </a:lnTo>
                  <a:lnTo>
                    <a:pt x="598957" y="442087"/>
                  </a:lnTo>
                  <a:lnTo>
                    <a:pt x="610235" y="444627"/>
                  </a:lnTo>
                  <a:lnTo>
                    <a:pt x="612305" y="445897"/>
                  </a:lnTo>
                  <a:lnTo>
                    <a:pt x="626656" y="443357"/>
                  </a:lnTo>
                  <a:lnTo>
                    <a:pt x="646137" y="439547"/>
                  </a:lnTo>
                  <a:lnTo>
                    <a:pt x="655878" y="438277"/>
                  </a:lnTo>
                  <a:lnTo>
                    <a:pt x="694334" y="419227"/>
                  </a:lnTo>
                  <a:lnTo>
                    <a:pt x="712546" y="398907"/>
                  </a:lnTo>
                  <a:lnTo>
                    <a:pt x="714857" y="395097"/>
                  </a:lnTo>
                  <a:lnTo>
                    <a:pt x="719975" y="383667"/>
                  </a:lnTo>
                  <a:lnTo>
                    <a:pt x="721512" y="377317"/>
                  </a:lnTo>
                  <a:lnTo>
                    <a:pt x="723061" y="372237"/>
                  </a:lnTo>
                  <a:lnTo>
                    <a:pt x="723480" y="367157"/>
                  </a:lnTo>
                  <a:lnTo>
                    <a:pt x="723582" y="359537"/>
                  </a:lnTo>
                  <a:lnTo>
                    <a:pt x="716876" y="358267"/>
                  </a:lnTo>
                  <a:lnTo>
                    <a:pt x="709701" y="355727"/>
                  </a:lnTo>
                  <a:lnTo>
                    <a:pt x="703580" y="353187"/>
                  </a:lnTo>
                  <a:lnTo>
                    <a:pt x="697407" y="348107"/>
                  </a:lnTo>
                  <a:lnTo>
                    <a:pt x="695363" y="346837"/>
                  </a:lnTo>
                  <a:lnTo>
                    <a:pt x="694334" y="344297"/>
                  </a:lnTo>
                  <a:lnTo>
                    <a:pt x="694855" y="340487"/>
                  </a:lnTo>
                  <a:lnTo>
                    <a:pt x="695883" y="337947"/>
                  </a:lnTo>
                  <a:lnTo>
                    <a:pt x="700976" y="335407"/>
                  </a:lnTo>
                  <a:lnTo>
                    <a:pt x="703580" y="335407"/>
                  </a:lnTo>
                  <a:lnTo>
                    <a:pt x="706132" y="336677"/>
                  </a:lnTo>
                  <a:lnTo>
                    <a:pt x="709701" y="339217"/>
                  </a:lnTo>
                  <a:lnTo>
                    <a:pt x="717931" y="343027"/>
                  </a:lnTo>
                  <a:lnTo>
                    <a:pt x="722033" y="344297"/>
                  </a:lnTo>
                  <a:lnTo>
                    <a:pt x="731253" y="346837"/>
                  </a:lnTo>
                  <a:lnTo>
                    <a:pt x="749706" y="346837"/>
                  </a:lnTo>
                  <a:lnTo>
                    <a:pt x="788708" y="331597"/>
                  </a:lnTo>
                  <a:lnTo>
                    <a:pt x="794854" y="326517"/>
                  </a:lnTo>
                  <a:lnTo>
                    <a:pt x="800506" y="322707"/>
                  </a:lnTo>
                  <a:lnTo>
                    <a:pt x="806132" y="317627"/>
                  </a:lnTo>
                  <a:lnTo>
                    <a:pt x="811250" y="311277"/>
                  </a:lnTo>
                  <a:lnTo>
                    <a:pt x="812406" y="310007"/>
                  </a:lnTo>
                  <a:lnTo>
                    <a:pt x="820483" y="301117"/>
                  </a:lnTo>
                  <a:lnTo>
                    <a:pt x="813308" y="292227"/>
                  </a:lnTo>
                  <a:lnTo>
                    <a:pt x="805611" y="284607"/>
                  </a:lnTo>
                  <a:lnTo>
                    <a:pt x="796912" y="278257"/>
                  </a:lnTo>
                  <a:lnTo>
                    <a:pt x="787679" y="271907"/>
                  </a:lnTo>
                  <a:lnTo>
                    <a:pt x="777913" y="266827"/>
                  </a:lnTo>
                  <a:lnTo>
                    <a:pt x="767156" y="263017"/>
                  </a:lnTo>
                  <a:lnTo>
                    <a:pt x="756386" y="257937"/>
                  </a:lnTo>
                  <a:lnTo>
                    <a:pt x="745109" y="255397"/>
                  </a:lnTo>
                  <a:lnTo>
                    <a:pt x="742530" y="254127"/>
                  </a:lnTo>
                  <a:lnTo>
                    <a:pt x="740511" y="252857"/>
                  </a:lnTo>
                  <a:lnTo>
                    <a:pt x="739457" y="250317"/>
                  </a:lnTo>
                  <a:lnTo>
                    <a:pt x="739457" y="246507"/>
                  </a:lnTo>
                  <a:lnTo>
                    <a:pt x="740511" y="243967"/>
                  </a:lnTo>
                  <a:lnTo>
                    <a:pt x="742530" y="242697"/>
                  </a:lnTo>
                  <a:lnTo>
                    <a:pt x="745109" y="241427"/>
                  </a:lnTo>
                  <a:lnTo>
                    <a:pt x="748182" y="241427"/>
                  </a:lnTo>
                  <a:lnTo>
                    <a:pt x="793305" y="257937"/>
                  </a:lnTo>
                  <a:lnTo>
                    <a:pt x="803059" y="265557"/>
                  </a:lnTo>
                  <a:lnTo>
                    <a:pt x="812279" y="271907"/>
                  </a:lnTo>
                  <a:lnTo>
                    <a:pt x="821004" y="279527"/>
                  </a:lnTo>
                  <a:lnTo>
                    <a:pt x="828700" y="288417"/>
                  </a:lnTo>
                  <a:lnTo>
                    <a:pt x="831786" y="280797"/>
                  </a:lnTo>
                  <a:lnTo>
                    <a:pt x="842162" y="241427"/>
                  </a:lnTo>
                  <a:lnTo>
                    <a:pt x="842530" y="238887"/>
                  </a:lnTo>
                  <a:lnTo>
                    <a:pt x="842530" y="223647"/>
                  </a:lnTo>
                  <a:lnTo>
                    <a:pt x="842010" y="217297"/>
                  </a:lnTo>
                  <a:lnTo>
                    <a:pt x="841756" y="213487"/>
                  </a:lnTo>
                  <a:lnTo>
                    <a:pt x="830732" y="174117"/>
                  </a:lnTo>
                  <a:lnTo>
                    <a:pt x="815352" y="149987"/>
                  </a:lnTo>
                  <a:lnTo>
                    <a:pt x="806132" y="137287"/>
                  </a:lnTo>
                  <a:lnTo>
                    <a:pt x="800506" y="132207"/>
                  </a:lnTo>
                  <a:lnTo>
                    <a:pt x="795362" y="127127"/>
                  </a:lnTo>
                  <a:lnTo>
                    <a:pt x="789203" y="122047"/>
                  </a:lnTo>
                  <a:lnTo>
                    <a:pt x="783551" y="118237"/>
                  </a:lnTo>
                  <a:lnTo>
                    <a:pt x="776909" y="113157"/>
                  </a:lnTo>
                  <a:lnTo>
                    <a:pt x="770737" y="109347"/>
                  </a:lnTo>
                  <a:lnTo>
                    <a:pt x="763562" y="105537"/>
                  </a:lnTo>
                  <a:lnTo>
                    <a:pt x="756881" y="101727"/>
                  </a:lnTo>
                  <a:lnTo>
                    <a:pt x="749706" y="97917"/>
                  </a:lnTo>
                  <a:lnTo>
                    <a:pt x="742530" y="95377"/>
                  </a:lnTo>
                  <a:lnTo>
                    <a:pt x="743051" y="100457"/>
                  </a:lnTo>
                  <a:lnTo>
                    <a:pt x="743051" y="106807"/>
                  </a:lnTo>
                  <a:lnTo>
                    <a:pt x="742530" y="113157"/>
                  </a:lnTo>
                  <a:lnTo>
                    <a:pt x="740981" y="118237"/>
                  </a:lnTo>
                  <a:lnTo>
                    <a:pt x="739457" y="124587"/>
                  </a:lnTo>
                  <a:lnTo>
                    <a:pt x="735355" y="134747"/>
                  </a:lnTo>
                  <a:lnTo>
                    <a:pt x="727684" y="147447"/>
                  </a:lnTo>
                  <a:lnTo>
                    <a:pt x="740511" y="151257"/>
                  </a:lnTo>
                  <a:lnTo>
                    <a:pt x="764082" y="161417"/>
                  </a:lnTo>
                  <a:lnTo>
                    <a:pt x="774852" y="169037"/>
                  </a:lnTo>
                  <a:lnTo>
                    <a:pt x="785075" y="175387"/>
                  </a:lnTo>
                  <a:lnTo>
                    <a:pt x="794854" y="184277"/>
                  </a:lnTo>
                  <a:lnTo>
                    <a:pt x="803554" y="193167"/>
                  </a:lnTo>
                  <a:lnTo>
                    <a:pt x="811250" y="202057"/>
                  </a:lnTo>
                  <a:lnTo>
                    <a:pt x="812279" y="204597"/>
                  </a:lnTo>
                  <a:lnTo>
                    <a:pt x="812279" y="207137"/>
                  </a:lnTo>
                  <a:lnTo>
                    <a:pt x="811784" y="209677"/>
                  </a:lnTo>
                  <a:lnTo>
                    <a:pt x="809701" y="212217"/>
                  </a:lnTo>
                  <a:lnTo>
                    <a:pt x="807656" y="213487"/>
                  </a:lnTo>
                  <a:lnTo>
                    <a:pt x="802030" y="213487"/>
                  </a:lnTo>
                  <a:lnTo>
                    <a:pt x="800506" y="212217"/>
                  </a:lnTo>
                  <a:lnTo>
                    <a:pt x="799452" y="210947"/>
                  </a:lnTo>
                  <a:lnTo>
                    <a:pt x="791781" y="202057"/>
                  </a:lnTo>
                  <a:lnTo>
                    <a:pt x="753300" y="172847"/>
                  </a:lnTo>
                  <a:lnTo>
                    <a:pt x="717410" y="158877"/>
                  </a:lnTo>
                  <a:lnTo>
                    <a:pt x="696887" y="179197"/>
                  </a:lnTo>
                  <a:lnTo>
                    <a:pt x="692785" y="183007"/>
                  </a:lnTo>
                  <a:lnTo>
                    <a:pt x="666127" y="210947"/>
                  </a:lnTo>
                  <a:lnTo>
                    <a:pt x="655358" y="249047"/>
                  </a:lnTo>
                  <a:lnTo>
                    <a:pt x="654862" y="257937"/>
                  </a:lnTo>
                  <a:lnTo>
                    <a:pt x="654862" y="260477"/>
                  </a:lnTo>
                  <a:lnTo>
                    <a:pt x="665607" y="260477"/>
                  </a:lnTo>
                  <a:lnTo>
                    <a:pt x="676402" y="263017"/>
                  </a:lnTo>
                  <a:lnTo>
                    <a:pt x="714336" y="282067"/>
                  </a:lnTo>
                  <a:lnTo>
                    <a:pt x="730237" y="301117"/>
                  </a:lnTo>
                  <a:lnTo>
                    <a:pt x="730237" y="303657"/>
                  </a:lnTo>
                  <a:lnTo>
                    <a:pt x="729208" y="306197"/>
                  </a:lnTo>
                  <a:lnTo>
                    <a:pt x="727151" y="308737"/>
                  </a:lnTo>
                  <a:lnTo>
                    <a:pt x="725106" y="310007"/>
                  </a:lnTo>
                  <a:lnTo>
                    <a:pt x="721512" y="310007"/>
                  </a:lnTo>
                  <a:lnTo>
                    <a:pt x="719455" y="308737"/>
                  </a:lnTo>
                  <a:lnTo>
                    <a:pt x="716876" y="306197"/>
                  </a:lnTo>
                  <a:lnTo>
                    <a:pt x="711250" y="299847"/>
                  </a:lnTo>
                  <a:lnTo>
                    <a:pt x="704608" y="293497"/>
                  </a:lnTo>
                  <a:lnTo>
                    <a:pt x="663587" y="275717"/>
                  </a:lnTo>
                  <a:lnTo>
                    <a:pt x="653834" y="274447"/>
                  </a:lnTo>
                  <a:lnTo>
                    <a:pt x="653300" y="280797"/>
                  </a:lnTo>
                  <a:lnTo>
                    <a:pt x="651776" y="289687"/>
                  </a:lnTo>
                  <a:lnTo>
                    <a:pt x="650227" y="296037"/>
                  </a:lnTo>
                  <a:lnTo>
                    <a:pt x="647687" y="302387"/>
                  </a:lnTo>
                  <a:lnTo>
                    <a:pt x="644575" y="307467"/>
                  </a:lnTo>
                  <a:lnTo>
                    <a:pt x="641007" y="313817"/>
                  </a:lnTo>
                  <a:lnTo>
                    <a:pt x="636905" y="320167"/>
                  </a:lnTo>
                  <a:lnTo>
                    <a:pt x="632307" y="325247"/>
                  </a:lnTo>
                  <a:lnTo>
                    <a:pt x="627151" y="331597"/>
                  </a:lnTo>
                  <a:lnTo>
                    <a:pt x="622033" y="336677"/>
                  </a:lnTo>
                  <a:lnTo>
                    <a:pt x="626135" y="343027"/>
                  </a:lnTo>
                  <a:lnTo>
                    <a:pt x="630758" y="350647"/>
                  </a:lnTo>
                  <a:lnTo>
                    <a:pt x="664083" y="379857"/>
                  </a:lnTo>
                  <a:lnTo>
                    <a:pt x="672312" y="383667"/>
                  </a:lnTo>
                  <a:lnTo>
                    <a:pt x="674852" y="386207"/>
                  </a:lnTo>
                  <a:lnTo>
                    <a:pt x="676402" y="388747"/>
                  </a:lnTo>
                  <a:lnTo>
                    <a:pt x="676402" y="391287"/>
                  </a:lnTo>
                  <a:lnTo>
                    <a:pt x="675881" y="393827"/>
                  </a:lnTo>
                  <a:lnTo>
                    <a:pt x="674852" y="396367"/>
                  </a:lnTo>
                  <a:lnTo>
                    <a:pt x="673303" y="397637"/>
                  </a:lnTo>
                  <a:lnTo>
                    <a:pt x="669201" y="398907"/>
                  </a:lnTo>
                  <a:lnTo>
                    <a:pt x="666127" y="397637"/>
                  </a:lnTo>
                  <a:lnTo>
                    <a:pt x="633310" y="374777"/>
                  </a:lnTo>
                  <a:lnTo>
                    <a:pt x="610235" y="345567"/>
                  </a:lnTo>
                  <a:lnTo>
                    <a:pt x="604088" y="349377"/>
                  </a:lnTo>
                  <a:lnTo>
                    <a:pt x="555879" y="365887"/>
                  </a:lnTo>
                  <a:lnTo>
                    <a:pt x="553834" y="369697"/>
                  </a:lnTo>
                  <a:lnTo>
                    <a:pt x="551281" y="372237"/>
                  </a:lnTo>
                  <a:lnTo>
                    <a:pt x="545109" y="379857"/>
                  </a:lnTo>
                  <a:lnTo>
                    <a:pt x="537933" y="384937"/>
                  </a:lnTo>
                  <a:lnTo>
                    <a:pt x="489737" y="398907"/>
                  </a:lnTo>
                  <a:lnTo>
                    <a:pt x="479983" y="398907"/>
                  </a:lnTo>
                  <a:lnTo>
                    <a:pt x="465632" y="396367"/>
                  </a:lnTo>
                  <a:lnTo>
                    <a:pt x="459486" y="395097"/>
                  </a:lnTo>
                  <a:lnTo>
                    <a:pt x="452805" y="393827"/>
                  </a:lnTo>
                  <a:lnTo>
                    <a:pt x="435876" y="386207"/>
                  </a:lnTo>
                  <a:lnTo>
                    <a:pt x="435876" y="401447"/>
                  </a:lnTo>
                  <a:lnTo>
                    <a:pt x="436384" y="409067"/>
                  </a:lnTo>
                  <a:lnTo>
                    <a:pt x="437438" y="415417"/>
                  </a:lnTo>
                  <a:lnTo>
                    <a:pt x="438962" y="423037"/>
                  </a:lnTo>
                  <a:lnTo>
                    <a:pt x="439483" y="423037"/>
                  </a:lnTo>
                  <a:lnTo>
                    <a:pt x="446659" y="433197"/>
                  </a:lnTo>
                  <a:lnTo>
                    <a:pt x="479983" y="458597"/>
                  </a:lnTo>
                  <a:lnTo>
                    <a:pt x="485101" y="459867"/>
                  </a:lnTo>
                  <a:lnTo>
                    <a:pt x="490753" y="462407"/>
                  </a:lnTo>
                  <a:lnTo>
                    <a:pt x="495884" y="463677"/>
                  </a:lnTo>
                  <a:lnTo>
                    <a:pt x="501535" y="464947"/>
                  </a:lnTo>
                  <a:lnTo>
                    <a:pt x="521004" y="464947"/>
                  </a:lnTo>
                  <a:lnTo>
                    <a:pt x="523062" y="466217"/>
                  </a:lnTo>
                  <a:lnTo>
                    <a:pt x="525106" y="468757"/>
                  </a:lnTo>
                  <a:lnTo>
                    <a:pt x="526135" y="471297"/>
                  </a:lnTo>
                  <a:lnTo>
                    <a:pt x="525627" y="473837"/>
                  </a:lnTo>
                  <a:lnTo>
                    <a:pt x="524586" y="476377"/>
                  </a:lnTo>
                  <a:lnTo>
                    <a:pt x="522554" y="478917"/>
                  </a:lnTo>
                  <a:lnTo>
                    <a:pt x="519480" y="478917"/>
                  </a:lnTo>
                  <a:lnTo>
                    <a:pt x="510235" y="480187"/>
                  </a:lnTo>
                  <a:lnTo>
                    <a:pt x="502031" y="478917"/>
                  </a:lnTo>
                  <a:lnTo>
                    <a:pt x="494360" y="478917"/>
                  </a:lnTo>
                  <a:lnTo>
                    <a:pt x="486651" y="476377"/>
                  </a:lnTo>
                  <a:lnTo>
                    <a:pt x="479488" y="473837"/>
                  </a:lnTo>
                  <a:lnTo>
                    <a:pt x="471754" y="471297"/>
                  </a:lnTo>
                  <a:lnTo>
                    <a:pt x="464578" y="467487"/>
                  </a:lnTo>
                  <a:lnTo>
                    <a:pt x="451281" y="457327"/>
                  </a:lnTo>
                  <a:lnTo>
                    <a:pt x="456387" y="467487"/>
                  </a:lnTo>
                  <a:lnTo>
                    <a:pt x="462559" y="477647"/>
                  </a:lnTo>
                  <a:lnTo>
                    <a:pt x="493306" y="510667"/>
                  </a:lnTo>
                  <a:lnTo>
                    <a:pt x="532803" y="537337"/>
                  </a:lnTo>
                  <a:lnTo>
                    <a:pt x="578954" y="552577"/>
                  </a:lnTo>
                  <a:lnTo>
                    <a:pt x="591781" y="553847"/>
                  </a:lnTo>
                  <a:lnTo>
                    <a:pt x="604088" y="556387"/>
                  </a:lnTo>
                  <a:lnTo>
                    <a:pt x="605104" y="556387"/>
                  </a:lnTo>
                  <a:lnTo>
                    <a:pt x="601510" y="552577"/>
                  </a:lnTo>
                  <a:lnTo>
                    <a:pt x="598436" y="550037"/>
                  </a:lnTo>
                  <a:lnTo>
                    <a:pt x="594855" y="544957"/>
                  </a:lnTo>
                  <a:lnTo>
                    <a:pt x="591781" y="539877"/>
                  </a:lnTo>
                  <a:lnTo>
                    <a:pt x="589737" y="534797"/>
                  </a:lnTo>
                  <a:lnTo>
                    <a:pt x="588213" y="529717"/>
                  </a:lnTo>
                  <a:lnTo>
                    <a:pt x="587159" y="523367"/>
                  </a:lnTo>
                  <a:lnTo>
                    <a:pt x="587159" y="518287"/>
                  </a:lnTo>
                  <a:lnTo>
                    <a:pt x="587679" y="511937"/>
                  </a:lnTo>
                  <a:lnTo>
                    <a:pt x="589203" y="506857"/>
                  </a:lnTo>
                  <a:lnTo>
                    <a:pt x="589978" y="505587"/>
                  </a:lnTo>
                  <a:lnTo>
                    <a:pt x="590753" y="504317"/>
                  </a:lnTo>
                  <a:lnTo>
                    <a:pt x="592785" y="501777"/>
                  </a:lnTo>
                  <a:lnTo>
                    <a:pt x="598436" y="501777"/>
                  </a:lnTo>
                  <a:lnTo>
                    <a:pt x="601002" y="503047"/>
                  </a:lnTo>
                  <a:lnTo>
                    <a:pt x="602551" y="505587"/>
                  </a:lnTo>
                  <a:lnTo>
                    <a:pt x="603580" y="508127"/>
                  </a:lnTo>
                  <a:lnTo>
                    <a:pt x="603059" y="510667"/>
                  </a:lnTo>
                  <a:lnTo>
                    <a:pt x="602030" y="514477"/>
                  </a:lnTo>
                  <a:lnTo>
                    <a:pt x="602030" y="522097"/>
                  </a:lnTo>
                  <a:lnTo>
                    <a:pt x="609727" y="539877"/>
                  </a:lnTo>
                  <a:lnTo>
                    <a:pt x="613308" y="543687"/>
                  </a:lnTo>
                  <a:lnTo>
                    <a:pt x="620483" y="548767"/>
                  </a:lnTo>
                  <a:lnTo>
                    <a:pt x="632777" y="552577"/>
                  </a:lnTo>
                  <a:lnTo>
                    <a:pt x="639978" y="553847"/>
                  </a:lnTo>
                  <a:lnTo>
                    <a:pt x="654862" y="551307"/>
                  </a:lnTo>
                  <a:lnTo>
                    <a:pt x="709701" y="532257"/>
                  </a:lnTo>
                  <a:lnTo>
                    <a:pt x="734326" y="515747"/>
                  </a:lnTo>
                  <a:lnTo>
                    <a:pt x="745604" y="508127"/>
                  </a:lnTo>
                  <a:lnTo>
                    <a:pt x="702030" y="491617"/>
                  </a:lnTo>
                  <a:lnTo>
                    <a:pt x="688187" y="477647"/>
                  </a:lnTo>
                  <a:lnTo>
                    <a:pt x="688682" y="475107"/>
                  </a:lnTo>
                  <a:lnTo>
                    <a:pt x="690232" y="472567"/>
                  </a:lnTo>
                  <a:lnTo>
                    <a:pt x="692277" y="470027"/>
                  </a:lnTo>
                  <a:lnTo>
                    <a:pt x="697928" y="470027"/>
                  </a:lnTo>
                  <a:lnTo>
                    <a:pt x="700506" y="471297"/>
                  </a:lnTo>
                  <a:lnTo>
                    <a:pt x="706628" y="477647"/>
                  </a:lnTo>
                  <a:lnTo>
                    <a:pt x="713803" y="481457"/>
                  </a:lnTo>
                  <a:lnTo>
                    <a:pt x="721512" y="485267"/>
                  </a:lnTo>
                  <a:lnTo>
                    <a:pt x="729703" y="489077"/>
                  </a:lnTo>
                  <a:lnTo>
                    <a:pt x="737933" y="491617"/>
                  </a:lnTo>
                  <a:lnTo>
                    <a:pt x="755878" y="494157"/>
                  </a:lnTo>
                  <a:lnTo>
                    <a:pt x="767156" y="494157"/>
                  </a:lnTo>
                  <a:lnTo>
                    <a:pt x="802525" y="476377"/>
                  </a:lnTo>
                  <a:lnTo>
                    <a:pt x="811771" y="470027"/>
                  </a:lnTo>
                  <a:lnTo>
                    <a:pt x="814832" y="467487"/>
                  </a:lnTo>
                  <a:lnTo>
                    <a:pt x="820483" y="462407"/>
                  </a:lnTo>
                  <a:lnTo>
                    <a:pt x="829449" y="453517"/>
                  </a:lnTo>
                  <a:lnTo>
                    <a:pt x="830732" y="452247"/>
                  </a:lnTo>
                  <a:lnTo>
                    <a:pt x="834834" y="445897"/>
                  </a:lnTo>
                  <a:lnTo>
                    <a:pt x="839457" y="439547"/>
                  </a:lnTo>
                  <a:lnTo>
                    <a:pt x="846632" y="428117"/>
                  </a:lnTo>
                  <a:lnTo>
                    <a:pt x="850849" y="416687"/>
                  </a:lnTo>
                  <a:lnTo>
                    <a:pt x="851776" y="414147"/>
                  </a:lnTo>
                  <a:lnTo>
                    <a:pt x="854837" y="403987"/>
                  </a:lnTo>
                  <a:lnTo>
                    <a:pt x="856386" y="393827"/>
                  </a:lnTo>
                  <a:lnTo>
                    <a:pt x="851255" y="397637"/>
                  </a:lnTo>
                  <a:lnTo>
                    <a:pt x="845108" y="401447"/>
                  </a:lnTo>
                  <a:lnTo>
                    <a:pt x="838428" y="406527"/>
                  </a:lnTo>
                  <a:lnTo>
                    <a:pt x="831786" y="409067"/>
                  </a:lnTo>
                  <a:lnTo>
                    <a:pt x="822528" y="412877"/>
                  </a:lnTo>
                  <a:lnTo>
                    <a:pt x="813308" y="414147"/>
                  </a:lnTo>
                  <a:lnTo>
                    <a:pt x="804087" y="416687"/>
                  </a:lnTo>
                  <a:lnTo>
                    <a:pt x="788708" y="416687"/>
                  </a:lnTo>
                  <a:lnTo>
                    <a:pt x="782535" y="415417"/>
                  </a:lnTo>
                  <a:lnTo>
                    <a:pt x="776376" y="415417"/>
                  </a:lnTo>
                  <a:lnTo>
                    <a:pt x="770737" y="414147"/>
                  </a:lnTo>
                  <a:lnTo>
                    <a:pt x="768184" y="411607"/>
                  </a:lnTo>
                  <a:lnTo>
                    <a:pt x="766127" y="410337"/>
                  </a:lnTo>
                  <a:lnTo>
                    <a:pt x="765086" y="407797"/>
                  </a:lnTo>
                  <a:lnTo>
                    <a:pt x="765606" y="403987"/>
                  </a:lnTo>
                  <a:lnTo>
                    <a:pt x="766635" y="401447"/>
                  </a:lnTo>
                  <a:lnTo>
                    <a:pt x="768705" y="400177"/>
                  </a:lnTo>
                  <a:lnTo>
                    <a:pt x="771258" y="398907"/>
                  </a:lnTo>
                  <a:lnTo>
                    <a:pt x="774331" y="398907"/>
                  </a:lnTo>
                  <a:lnTo>
                    <a:pt x="780986" y="401447"/>
                  </a:lnTo>
                  <a:lnTo>
                    <a:pt x="807161" y="401447"/>
                  </a:lnTo>
                  <a:lnTo>
                    <a:pt x="813308" y="400177"/>
                  </a:lnTo>
                  <a:lnTo>
                    <a:pt x="816381" y="398907"/>
                  </a:lnTo>
                  <a:lnTo>
                    <a:pt x="819454" y="397637"/>
                  </a:lnTo>
                  <a:lnTo>
                    <a:pt x="825601" y="396367"/>
                  </a:lnTo>
                  <a:lnTo>
                    <a:pt x="831253" y="393827"/>
                  </a:lnTo>
                  <a:lnTo>
                    <a:pt x="836383" y="390017"/>
                  </a:lnTo>
                  <a:lnTo>
                    <a:pt x="841006" y="387477"/>
                  </a:lnTo>
                  <a:lnTo>
                    <a:pt x="845108" y="383667"/>
                  </a:lnTo>
                  <a:lnTo>
                    <a:pt x="848702" y="379857"/>
                  </a:lnTo>
                  <a:lnTo>
                    <a:pt x="854837" y="372237"/>
                  </a:lnTo>
                  <a:lnTo>
                    <a:pt x="856907" y="367157"/>
                  </a:lnTo>
                  <a:close/>
                </a:path>
              </a:pathLst>
            </a:custGeom>
            <a:solidFill>
              <a:srgbClr val="E9482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1"/>
            <p:cNvSpPr/>
            <p:nvPr/>
          </p:nvSpPr>
          <p:spPr>
            <a:xfrm>
              <a:off x="2266597" y="1965126"/>
              <a:ext cx="114935" cy="309880"/>
            </a:xfrm>
            <a:custGeom>
              <a:avLst/>
              <a:gdLst/>
              <a:ahLst/>
              <a:cxnLst/>
              <a:rect l="l" t="t" r="r" b="b"/>
              <a:pathLst>
                <a:path w="114935" h="309880" extrusionOk="0">
                  <a:moveTo>
                    <a:pt x="114859" y="0"/>
                  </a:moveTo>
                  <a:lnTo>
                    <a:pt x="114859" y="142052"/>
                  </a:lnTo>
                  <a:lnTo>
                    <a:pt x="0" y="207679"/>
                  </a:lnTo>
                  <a:lnTo>
                    <a:pt x="0" y="309734"/>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
            <p:cNvSpPr/>
            <p:nvPr/>
          </p:nvSpPr>
          <p:spPr>
            <a:xfrm>
              <a:off x="2222993" y="2263047"/>
              <a:ext cx="86692" cy="86694"/>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
            <p:cNvSpPr/>
            <p:nvPr/>
          </p:nvSpPr>
          <p:spPr>
            <a:xfrm>
              <a:off x="2335315" y="1869748"/>
              <a:ext cx="198755" cy="358140"/>
            </a:xfrm>
            <a:custGeom>
              <a:avLst/>
              <a:gdLst/>
              <a:ahLst/>
              <a:cxnLst/>
              <a:rect l="l" t="t" r="r" b="b"/>
              <a:pathLst>
                <a:path w="198755" h="358139" extrusionOk="0">
                  <a:moveTo>
                    <a:pt x="117932" y="11792"/>
                  </a:moveTo>
                  <a:lnTo>
                    <a:pt x="117932" y="144609"/>
                  </a:lnTo>
                </a:path>
                <a:path w="198755" h="358139" extrusionOk="0">
                  <a:moveTo>
                    <a:pt x="177954" y="11792"/>
                  </a:moveTo>
                  <a:lnTo>
                    <a:pt x="177954" y="144609"/>
                  </a:lnTo>
                  <a:lnTo>
                    <a:pt x="198454" y="159992"/>
                  </a:lnTo>
                  <a:lnTo>
                    <a:pt x="198454" y="332291"/>
                  </a:lnTo>
                </a:path>
                <a:path w="198755" h="358139" extrusionOk="0">
                  <a:moveTo>
                    <a:pt x="0" y="263574"/>
                  </a:moveTo>
                  <a:lnTo>
                    <a:pt x="0" y="357939"/>
                  </a:lnTo>
                </a:path>
                <a:path w="198755" h="358139" extrusionOk="0">
                  <a:moveTo>
                    <a:pt x="46142" y="93314"/>
                  </a:moveTo>
                  <a:lnTo>
                    <a:pt x="56924" y="86139"/>
                  </a:lnTo>
                  <a:lnTo>
                    <a:pt x="56924" y="0"/>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
            <p:cNvSpPr/>
            <p:nvPr/>
          </p:nvSpPr>
          <p:spPr>
            <a:xfrm>
              <a:off x="2410157" y="2058440"/>
              <a:ext cx="86714" cy="86694"/>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
            <p:cNvSpPr/>
            <p:nvPr/>
          </p:nvSpPr>
          <p:spPr>
            <a:xfrm>
              <a:off x="2266597" y="2133323"/>
              <a:ext cx="313690" cy="485140"/>
            </a:xfrm>
            <a:custGeom>
              <a:avLst/>
              <a:gdLst/>
              <a:ahLst/>
              <a:cxnLst/>
              <a:rect l="l" t="t" r="r" b="b"/>
              <a:pathLst>
                <a:path w="313689" h="485139" extrusionOk="0">
                  <a:moveTo>
                    <a:pt x="0" y="484596"/>
                  </a:moveTo>
                  <a:lnTo>
                    <a:pt x="0" y="271261"/>
                  </a:lnTo>
                </a:path>
                <a:path w="313689" h="485139" extrusionOk="0">
                  <a:moveTo>
                    <a:pt x="313321" y="405621"/>
                  </a:moveTo>
                  <a:lnTo>
                    <a:pt x="313321" y="230769"/>
                  </a:lnTo>
                  <a:lnTo>
                    <a:pt x="186649" y="166154"/>
                  </a:lnTo>
                  <a:lnTo>
                    <a:pt x="186649" y="0"/>
                  </a:lnTo>
                </a:path>
                <a:path w="313689" h="485139" extrusionOk="0">
                  <a:moveTo>
                    <a:pt x="114859" y="63067"/>
                  </a:moveTo>
                  <a:lnTo>
                    <a:pt x="114859" y="266149"/>
                  </a:lnTo>
                  <a:lnTo>
                    <a:pt x="68717" y="295879"/>
                  </a:lnTo>
                  <a:lnTo>
                    <a:pt x="68717" y="450746"/>
                  </a:lnTo>
                </a:path>
                <a:path w="313689" h="485139" extrusionOk="0">
                  <a:moveTo>
                    <a:pt x="186649" y="405621"/>
                  </a:moveTo>
                  <a:lnTo>
                    <a:pt x="186649" y="352804"/>
                  </a:lnTo>
                </a:path>
                <a:path w="313689" h="485139" extrusionOk="0">
                  <a:moveTo>
                    <a:pt x="186649" y="302559"/>
                  </a:moveTo>
                  <a:lnTo>
                    <a:pt x="186649" y="216399"/>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1"/>
            <p:cNvSpPr/>
            <p:nvPr/>
          </p:nvSpPr>
          <p:spPr>
            <a:xfrm>
              <a:off x="2533769" y="2257935"/>
              <a:ext cx="0" cy="31750"/>
            </a:xfrm>
            <a:custGeom>
              <a:avLst/>
              <a:gdLst/>
              <a:ahLst/>
              <a:cxnLst/>
              <a:rect l="l" t="t" r="r" b="b"/>
              <a:pathLst>
                <a:path w="120000" h="31750" extrusionOk="0">
                  <a:moveTo>
                    <a:pt x="0" y="15637"/>
                  </a:moveTo>
                  <a:lnTo>
                    <a:pt x="0" y="15637"/>
                  </a:lnTo>
                </a:path>
              </a:pathLst>
            </a:custGeom>
            <a:noFill/>
            <a:ln w="3125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
            <p:cNvSpPr/>
            <p:nvPr/>
          </p:nvSpPr>
          <p:spPr>
            <a:xfrm>
              <a:off x="2888081" y="2246122"/>
              <a:ext cx="86724" cy="86177"/>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
            <p:cNvSpPr/>
            <p:nvPr/>
          </p:nvSpPr>
          <p:spPr>
            <a:xfrm>
              <a:off x="2712207" y="2058440"/>
              <a:ext cx="86174" cy="86694"/>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
            <p:cNvSpPr/>
            <p:nvPr/>
          </p:nvSpPr>
          <p:spPr>
            <a:xfrm>
              <a:off x="2633744" y="1869748"/>
              <a:ext cx="248285" cy="698500"/>
            </a:xfrm>
            <a:custGeom>
              <a:avLst/>
              <a:gdLst/>
              <a:ahLst/>
              <a:cxnLst/>
              <a:rect l="l" t="t" r="r" b="b"/>
              <a:pathLst>
                <a:path w="248285" h="698500" extrusionOk="0">
                  <a:moveTo>
                    <a:pt x="121549" y="11792"/>
                  </a:moveTo>
                  <a:lnTo>
                    <a:pt x="121549" y="144609"/>
                  </a:lnTo>
                </a:path>
                <a:path w="248285" h="698500" extrusionOk="0">
                  <a:moveTo>
                    <a:pt x="181024" y="11792"/>
                  </a:moveTo>
                  <a:lnTo>
                    <a:pt x="181024" y="144609"/>
                  </a:lnTo>
                  <a:lnTo>
                    <a:pt x="201549" y="159992"/>
                  </a:lnTo>
                  <a:lnTo>
                    <a:pt x="201549" y="332291"/>
                  </a:lnTo>
                </a:path>
                <a:path w="248285" h="698500" extrusionOk="0">
                  <a:moveTo>
                    <a:pt x="248224" y="697921"/>
                  </a:moveTo>
                  <a:lnTo>
                    <a:pt x="248224" y="494344"/>
                  </a:lnTo>
                  <a:lnTo>
                    <a:pt x="121549" y="429729"/>
                  </a:lnTo>
                  <a:lnTo>
                    <a:pt x="121549" y="263574"/>
                  </a:lnTo>
                </a:path>
                <a:path w="248285" h="698500" extrusionOk="0">
                  <a:moveTo>
                    <a:pt x="0" y="270746"/>
                  </a:moveTo>
                  <a:lnTo>
                    <a:pt x="0" y="365114"/>
                  </a:lnTo>
                </a:path>
                <a:path w="248285" h="698500" extrusionOk="0">
                  <a:moveTo>
                    <a:pt x="49749" y="326641"/>
                  </a:moveTo>
                  <a:lnTo>
                    <a:pt x="49749" y="529723"/>
                  </a:lnTo>
                  <a:lnTo>
                    <a:pt x="3624" y="559453"/>
                  </a:lnTo>
                  <a:lnTo>
                    <a:pt x="3624" y="662021"/>
                  </a:lnTo>
                </a:path>
                <a:path w="248285" h="698500" extrusionOk="0">
                  <a:moveTo>
                    <a:pt x="121549" y="669196"/>
                  </a:moveTo>
                  <a:lnTo>
                    <a:pt x="121549" y="616378"/>
                  </a:lnTo>
                </a:path>
                <a:path w="248285" h="698500" extrusionOk="0">
                  <a:moveTo>
                    <a:pt x="121549" y="566133"/>
                  </a:moveTo>
                  <a:lnTo>
                    <a:pt x="121549" y="479974"/>
                  </a:lnTo>
                </a:path>
                <a:path w="248285" h="698500" extrusionOk="0">
                  <a:moveTo>
                    <a:pt x="49749" y="93314"/>
                  </a:moveTo>
                  <a:lnTo>
                    <a:pt x="60024" y="86139"/>
                  </a:lnTo>
                  <a:lnTo>
                    <a:pt x="60024" y="0"/>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
            <p:cNvSpPr/>
            <p:nvPr/>
          </p:nvSpPr>
          <p:spPr>
            <a:xfrm>
              <a:off x="2835294" y="2257935"/>
              <a:ext cx="0" cy="31750"/>
            </a:xfrm>
            <a:custGeom>
              <a:avLst/>
              <a:gdLst/>
              <a:ahLst/>
              <a:cxnLst/>
              <a:rect l="l" t="t" r="r" b="b"/>
              <a:pathLst>
                <a:path w="120000" h="31750" extrusionOk="0">
                  <a:moveTo>
                    <a:pt x="0" y="15637"/>
                  </a:moveTo>
                  <a:lnTo>
                    <a:pt x="0" y="15637"/>
                  </a:lnTo>
                </a:path>
              </a:pathLst>
            </a:custGeom>
            <a:noFill/>
            <a:ln w="3125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
            <p:cNvSpPr/>
            <p:nvPr/>
          </p:nvSpPr>
          <p:spPr>
            <a:xfrm>
              <a:off x="2573269" y="1881541"/>
              <a:ext cx="110489" cy="436880"/>
            </a:xfrm>
            <a:custGeom>
              <a:avLst/>
              <a:gdLst/>
              <a:ahLst/>
              <a:cxnLst/>
              <a:rect l="l" t="t" r="r" b="b"/>
              <a:pathLst>
                <a:path w="110489" h="436880" extrusionOk="0">
                  <a:moveTo>
                    <a:pt x="0" y="0"/>
                  </a:moveTo>
                  <a:lnTo>
                    <a:pt x="0" y="52822"/>
                  </a:lnTo>
                </a:path>
                <a:path w="110489" h="436880" extrusionOk="0">
                  <a:moveTo>
                    <a:pt x="0" y="95892"/>
                  </a:moveTo>
                  <a:lnTo>
                    <a:pt x="57924" y="115892"/>
                  </a:lnTo>
                  <a:lnTo>
                    <a:pt x="57924" y="187682"/>
                  </a:lnTo>
                </a:path>
                <a:path w="110489" h="436880" extrusionOk="0">
                  <a:moveTo>
                    <a:pt x="6649" y="436389"/>
                  </a:moveTo>
                  <a:lnTo>
                    <a:pt x="6649" y="291264"/>
                  </a:lnTo>
                  <a:lnTo>
                    <a:pt x="110224" y="225637"/>
                  </a:lnTo>
                  <a:lnTo>
                    <a:pt x="110224" y="83584"/>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
            <p:cNvSpPr/>
            <p:nvPr/>
          </p:nvSpPr>
          <p:spPr>
            <a:xfrm>
              <a:off x="2304034" y="1293355"/>
              <a:ext cx="600075" cy="593725"/>
            </a:xfrm>
            <a:custGeom>
              <a:avLst/>
              <a:gdLst/>
              <a:ahLst/>
              <a:cxnLst/>
              <a:rect l="l" t="t" r="r" b="b"/>
              <a:pathLst>
                <a:path w="600075" h="593725" extrusionOk="0">
                  <a:moveTo>
                    <a:pt x="47688" y="493318"/>
                  </a:moveTo>
                  <a:lnTo>
                    <a:pt x="0" y="493318"/>
                  </a:lnTo>
                  <a:lnTo>
                    <a:pt x="0" y="523062"/>
                  </a:lnTo>
                  <a:lnTo>
                    <a:pt x="47688" y="523062"/>
                  </a:lnTo>
                  <a:lnTo>
                    <a:pt x="47688" y="493318"/>
                  </a:lnTo>
                  <a:close/>
                </a:path>
                <a:path w="600075" h="593725" extrusionOk="0">
                  <a:moveTo>
                    <a:pt x="47688" y="432803"/>
                  </a:moveTo>
                  <a:lnTo>
                    <a:pt x="0" y="432803"/>
                  </a:lnTo>
                  <a:lnTo>
                    <a:pt x="0" y="462546"/>
                  </a:lnTo>
                  <a:lnTo>
                    <a:pt x="47688" y="462546"/>
                  </a:lnTo>
                  <a:lnTo>
                    <a:pt x="47688" y="432803"/>
                  </a:lnTo>
                  <a:close/>
                </a:path>
                <a:path w="600075" h="593725" extrusionOk="0">
                  <a:moveTo>
                    <a:pt x="47688" y="372287"/>
                  </a:moveTo>
                  <a:lnTo>
                    <a:pt x="0" y="372287"/>
                  </a:lnTo>
                  <a:lnTo>
                    <a:pt x="0" y="402043"/>
                  </a:lnTo>
                  <a:lnTo>
                    <a:pt x="47688" y="402043"/>
                  </a:lnTo>
                  <a:lnTo>
                    <a:pt x="47688" y="372287"/>
                  </a:lnTo>
                  <a:close/>
                </a:path>
                <a:path w="600075" h="593725" extrusionOk="0">
                  <a:moveTo>
                    <a:pt x="47688" y="311772"/>
                  </a:moveTo>
                  <a:lnTo>
                    <a:pt x="0" y="311772"/>
                  </a:lnTo>
                  <a:lnTo>
                    <a:pt x="0" y="341528"/>
                  </a:lnTo>
                  <a:lnTo>
                    <a:pt x="47688" y="341528"/>
                  </a:lnTo>
                  <a:lnTo>
                    <a:pt x="47688" y="311772"/>
                  </a:lnTo>
                  <a:close/>
                </a:path>
                <a:path w="600075" h="593725" extrusionOk="0">
                  <a:moveTo>
                    <a:pt x="47688" y="251256"/>
                  </a:moveTo>
                  <a:lnTo>
                    <a:pt x="0" y="251256"/>
                  </a:lnTo>
                  <a:lnTo>
                    <a:pt x="0" y="281012"/>
                  </a:lnTo>
                  <a:lnTo>
                    <a:pt x="47688" y="281012"/>
                  </a:lnTo>
                  <a:lnTo>
                    <a:pt x="47688" y="251256"/>
                  </a:lnTo>
                  <a:close/>
                </a:path>
                <a:path w="600075" h="593725" extrusionOk="0">
                  <a:moveTo>
                    <a:pt x="47688" y="190766"/>
                  </a:moveTo>
                  <a:lnTo>
                    <a:pt x="0" y="190766"/>
                  </a:lnTo>
                  <a:lnTo>
                    <a:pt x="0" y="220497"/>
                  </a:lnTo>
                  <a:lnTo>
                    <a:pt x="47688" y="220497"/>
                  </a:lnTo>
                  <a:lnTo>
                    <a:pt x="47688" y="190766"/>
                  </a:lnTo>
                  <a:close/>
                </a:path>
                <a:path w="600075" h="593725" extrusionOk="0">
                  <a:moveTo>
                    <a:pt x="47688" y="130263"/>
                  </a:moveTo>
                  <a:lnTo>
                    <a:pt x="0" y="130263"/>
                  </a:lnTo>
                  <a:lnTo>
                    <a:pt x="0" y="159981"/>
                  </a:lnTo>
                  <a:lnTo>
                    <a:pt x="47688" y="159981"/>
                  </a:lnTo>
                  <a:lnTo>
                    <a:pt x="47688" y="130263"/>
                  </a:lnTo>
                  <a:close/>
                </a:path>
                <a:path w="600075" h="593725" extrusionOk="0">
                  <a:moveTo>
                    <a:pt x="47688" y="70256"/>
                  </a:moveTo>
                  <a:lnTo>
                    <a:pt x="0" y="70256"/>
                  </a:lnTo>
                  <a:lnTo>
                    <a:pt x="0" y="99479"/>
                  </a:lnTo>
                  <a:lnTo>
                    <a:pt x="47688" y="99479"/>
                  </a:lnTo>
                  <a:lnTo>
                    <a:pt x="47688" y="70256"/>
                  </a:lnTo>
                  <a:close/>
                </a:path>
                <a:path w="600075" h="593725" extrusionOk="0">
                  <a:moveTo>
                    <a:pt x="103060" y="548690"/>
                  </a:moveTo>
                  <a:lnTo>
                    <a:pt x="73317" y="548690"/>
                  </a:lnTo>
                  <a:lnTo>
                    <a:pt x="73317" y="593305"/>
                  </a:lnTo>
                  <a:lnTo>
                    <a:pt x="103060" y="593305"/>
                  </a:lnTo>
                  <a:lnTo>
                    <a:pt x="103060" y="548690"/>
                  </a:lnTo>
                  <a:close/>
                </a:path>
                <a:path w="600075" h="593725" extrusionOk="0">
                  <a:moveTo>
                    <a:pt x="103060" y="0"/>
                  </a:moveTo>
                  <a:lnTo>
                    <a:pt x="73317" y="0"/>
                  </a:lnTo>
                  <a:lnTo>
                    <a:pt x="73317" y="44094"/>
                  </a:lnTo>
                  <a:lnTo>
                    <a:pt x="103060" y="44094"/>
                  </a:lnTo>
                  <a:lnTo>
                    <a:pt x="103060" y="0"/>
                  </a:lnTo>
                  <a:close/>
                </a:path>
                <a:path w="600075" h="593725" extrusionOk="0">
                  <a:moveTo>
                    <a:pt x="163576" y="548690"/>
                  </a:moveTo>
                  <a:lnTo>
                    <a:pt x="133832" y="548690"/>
                  </a:lnTo>
                  <a:lnTo>
                    <a:pt x="133832" y="593305"/>
                  </a:lnTo>
                  <a:lnTo>
                    <a:pt x="163576" y="593305"/>
                  </a:lnTo>
                  <a:lnTo>
                    <a:pt x="163576" y="548690"/>
                  </a:lnTo>
                  <a:close/>
                </a:path>
                <a:path w="600075" h="593725" extrusionOk="0">
                  <a:moveTo>
                    <a:pt x="163576" y="0"/>
                  </a:moveTo>
                  <a:lnTo>
                    <a:pt x="133832" y="0"/>
                  </a:lnTo>
                  <a:lnTo>
                    <a:pt x="133832" y="44094"/>
                  </a:lnTo>
                  <a:lnTo>
                    <a:pt x="163576" y="44094"/>
                  </a:lnTo>
                  <a:lnTo>
                    <a:pt x="163576" y="0"/>
                  </a:lnTo>
                  <a:close/>
                </a:path>
                <a:path w="600075" h="593725" extrusionOk="0">
                  <a:moveTo>
                    <a:pt x="223583" y="548690"/>
                  </a:moveTo>
                  <a:lnTo>
                    <a:pt x="194335" y="548690"/>
                  </a:lnTo>
                  <a:lnTo>
                    <a:pt x="194335" y="593305"/>
                  </a:lnTo>
                  <a:lnTo>
                    <a:pt x="223583" y="593305"/>
                  </a:lnTo>
                  <a:lnTo>
                    <a:pt x="223583" y="548690"/>
                  </a:lnTo>
                  <a:close/>
                </a:path>
                <a:path w="600075" h="593725" extrusionOk="0">
                  <a:moveTo>
                    <a:pt x="223583" y="0"/>
                  </a:moveTo>
                  <a:lnTo>
                    <a:pt x="194335" y="0"/>
                  </a:lnTo>
                  <a:lnTo>
                    <a:pt x="194335" y="44094"/>
                  </a:lnTo>
                  <a:lnTo>
                    <a:pt x="223583" y="44094"/>
                  </a:lnTo>
                  <a:lnTo>
                    <a:pt x="223583" y="0"/>
                  </a:lnTo>
                  <a:close/>
                </a:path>
                <a:path w="600075" h="593725" extrusionOk="0">
                  <a:moveTo>
                    <a:pt x="284073" y="548690"/>
                  </a:moveTo>
                  <a:lnTo>
                    <a:pt x="254850" y="548690"/>
                  </a:lnTo>
                  <a:lnTo>
                    <a:pt x="254850" y="593305"/>
                  </a:lnTo>
                  <a:lnTo>
                    <a:pt x="284073" y="593305"/>
                  </a:lnTo>
                  <a:lnTo>
                    <a:pt x="284073" y="548690"/>
                  </a:lnTo>
                  <a:close/>
                </a:path>
                <a:path w="600075" h="593725" extrusionOk="0">
                  <a:moveTo>
                    <a:pt x="284073" y="0"/>
                  </a:moveTo>
                  <a:lnTo>
                    <a:pt x="254850" y="0"/>
                  </a:lnTo>
                  <a:lnTo>
                    <a:pt x="254850" y="44094"/>
                  </a:lnTo>
                  <a:lnTo>
                    <a:pt x="284073" y="44094"/>
                  </a:lnTo>
                  <a:lnTo>
                    <a:pt x="284073" y="0"/>
                  </a:lnTo>
                  <a:close/>
                </a:path>
                <a:path w="600075" h="593725" extrusionOk="0">
                  <a:moveTo>
                    <a:pt x="344601" y="548690"/>
                  </a:moveTo>
                  <a:lnTo>
                    <a:pt x="314858" y="548690"/>
                  </a:lnTo>
                  <a:lnTo>
                    <a:pt x="314858" y="593305"/>
                  </a:lnTo>
                  <a:lnTo>
                    <a:pt x="344601" y="593305"/>
                  </a:lnTo>
                  <a:lnTo>
                    <a:pt x="344601" y="548690"/>
                  </a:lnTo>
                  <a:close/>
                </a:path>
                <a:path w="600075" h="593725" extrusionOk="0">
                  <a:moveTo>
                    <a:pt x="344601" y="0"/>
                  </a:moveTo>
                  <a:lnTo>
                    <a:pt x="314858" y="0"/>
                  </a:lnTo>
                  <a:lnTo>
                    <a:pt x="314858" y="44094"/>
                  </a:lnTo>
                  <a:lnTo>
                    <a:pt x="344601" y="44094"/>
                  </a:lnTo>
                  <a:lnTo>
                    <a:pt x="344601" y="0"/>
                  </a:lnTo>
                  <a:close/>
                </a:path>
                <a:path w="600075" h="593725" extrusionOk="0">
                  <a:moveTo>
                    <a:pt x="405104" y="548690"/>
                  </a:moveTo>
                  <a:lnTo>
                    <a:pt x="375348" y="548690"/>
                  </a:lnTo>
                  <a:lnTo>
                    <a:pt x="375348" y="593305"/>
                  </a:lnTo>
                  <a:lnTo>
                    <a:pt x="405104" y="593305"/>
                  </a:lnTo>
                  <a:lnTo>
                    <a:pt x="405104" y="548690"/>
                  </a:lnTo>
                  <a:close/>
                </a:path>
                <a:path w="600075" h="593725" extrusionOk="0">
                  <a:moveTo>
                    <a:pt x="405104" y="0"/>
                  </a:moveTo>
                  <a:lnTo>
                    <a:pt x="375348" y="0"/>
                  </a:lnTo>
                  <a:lnTo>
                    <a:pt x="375348" y="44094"/>
                  </a:lnTo>
                  <a:lnTo>
                    <a:pt x="405104" y="44094"/>
                  </a:lnTo>
                  <a:lnTo>
                    <a:pt x="405104" y="0"/>
                  </a:lnTo>
                  <a:close/>
                </a:path>
                <a:path w="600075" h="593725" extrusionOk="0">
                  <a:moveTo>
                    <a:pt x="465632" y="548690"/>
                  </a:moveTo>
                  <a:lnTo>
                    <a:pt x="435876" y="548690"/>
                  </a:lnTo>
                  <a:lnTo>
                    <a:pt x="435876" y="593305"/>
                  </a:lnTo>
                  <a:lnTo>
                    <a:pt x="465632" y="593305"/>
                  </a:lnTo>
                  <a:lnTo>
                    <a:pt x="465632" y="548690"/>
                  </a:lnTo>
                  <a:close/>
                </a:path>
                <a:path w="600075" h="593725" extrusionOk="0">
                  <a:moveTo>
                    <a:pt x="465632" y="0"/>
                  </a:moveTo>
                  <a:lnTo>
                    <a:pt x="435876" y="0"/>
                  </a:lnTo>
                  <a:lnTo>
                    <a:pt x="435876" y="44094"/>
                  </a:lnTo>
                  <a:lnTo>
                    <a:pt x="465632" y="44094"/>
                  </a:lnTo>
                  <a:lnTo>
                    <a:pt x="465632" y="0"/>
                  </a:lnTo>
                  <a:close/>
                </a:path>
                <a:path w="600075" h="593725" extrusionOk="0">
                  <a:moveTo>
                    <a:pt x="526122" y="548690"/>
                  </a:moveTo>
                  <a:lnTo>
                    <a:pt x="496379" y="548690"/>
                  </a:lnTo>
                  <a:lnTo>
                    <a:pt x="496379" y="593305"/>
                  </a:lnTo>
                  <a:lnTo>
                    <a:pt x="526122" y="593305"/>
                  </a:lnTo>
                  <a:lnTo>
                    <a:pt x="526122" y="548690"/>
                  </a:lnTo>
                  <a:close/>
                </a:path>
                <a:path w="600075" h="593725" extrusionOk="0">
                  <a:moveTo>
                    <a:pt x="526122" y="0"/>
                  </a:moveTo>
                  <a:lnTo>
                    <a:pt x="496379" y="0"/>
                  </a:lnTo>
                  <a:lnTo>
                    <a:pt x="496379" y="44094"/>
                  </a:lnTo>
                  <a:lnTo>
                    <a:pt x="526122" y="44094"/>
                  </a:lnTo>
                  <a:lnTo>
                    <a:pt x="526122" y="0"/>
                  </a:lnTo>
                  <a:close/>
                </a:path>
                <a:path w="600075" h="593725" extrusionOk="0">
                  <a:moveTo>
                    <a:pt x="599452" y="493318"/>
                  </a:moveTo>
                  <a:lnTo>
                    <a:pt x="551751" y="493318"/>
                  </a:lnTo>
                  <a:lnTo>
                    <a:pt x="551751" y="523062"/>
                  </a:lnTo>
                  <a:lnTo>
                    <a:pt x="599452" y="523062"/>
                  </a:lnTo>
                  <a:lnTo>
                    <a:pt x="599452" y="493318"/>
                  </a:lnTo>
                  <a:close/>
                </a:path>
                <a:path w="600075" h="593725" extrusionOk="0">
                  <a:moveTo>
                    <a:pt x="599452" y="432803"/>
                  </a:moveTo>
                  <a:lnTo>
                    <a:pt x="551751" y="432803"/>
                  </a:lnTo>
                  <a:lnTo>
                    <a:pt x="551751" y="462546"/>
                  </a:lnTo>
                  <a:lnTo>
                    <a:pt x="599452" y="462546"/>
                  </a:lnTo>
                  <a:lnTo>
                    <a:pt x="599452" y="432803"/>
                  </a:lnTo>
                  <a:close/>
                </a:path>
                <a:path w="600075" h="593725" extrusionOk="0">
                  <a:moveTo>
                    <a:pt x="599452" y="372287"/>
                  </a:moveTo>
                  <a:lnTo>
                    <a:pt x="551751" y="372287"/>
                  </a:lnTo>
                  <a:lnTo>
                    <a:pt x="551751" y="402043"/>
                  </a:lnTo>
                  <a:lnTo>
                    <a:pt x="599452" y="402043"/>
                  </a:lnTo>
                  <a:lnTo>
                    <a:pt x="599452" y="372287"/>
                  </a:lnTo>
                  <a:close/>
                </a:path>
                <a:path w="600075" h="593725" extrusionOk="0">
                  <a:moveTo>
                    <a:pt x="599452" y="311772"/>
                  </a:moveTo>
                  <a:lnTo>
                    <a:pt x="551751" y="311772"/>
                  </a:lnTo>
                  <a:lnTo>
                    <a:pt x="551751" y="341528"/>
                  </a:lnTo>
                  <a:lnTo>
                    <a:pt x="599452" y="341528"/>
                  </a:lnTo>
                  <a:lnTo>
                    <a:pt x="599452" y="311772"/>
                  </a:lnTo>
                  <a:close/>
                </a:path>
                <a:path w="600075" h="593725" extrusionOk="0">
                  <a:moveTo>
                    <a:pt x="599452" y="251256"/>
                  </a:moveTo>
                  <a:lnTo>
                    <a:pt x="551751" y="251256"/>
                  </a:lnTo>
                  <a:lnTo>
                    <a:pt x="551751" y="281012"/>
                  </a:lnTo>
                  <a:lnTo>
                    <a:pt x="599452" y="281012"/>
                  </a:lnTo>
                  <a:lnTo>
                    <a:pt x="599452" y="251256"/>
                  </a:lnTo>
                  <a:close/>
                </a:path>
                <a:path w="600075" h="593725" extrusionOk="0">
                  <a:moveTo>
                    <a:pt x="599452" y="190766"/>
                  </a:moveTo>
                  <a:lnTo>
                    <a:pt x="551751" y="190766"/>
                  </a:lnTo>
                  <a:lnTo>
                    <a:pt x="551751" y="220497"/>
                  </a:lnTo>
                  <a:lnTo>
                    <a:pt x="599452" y="220497"/>
                  </a:lnTo>
                  <a:lnTo>
                    <a:pt x="599452" y="190766"/>
                  </a:lnTo>
                  <a:close/>
                </a:path>
                <a:path w="600075" h="593725" extrusionOk="0">
                  <a:moveTo>
                    <a:pt x="599452" y="130263"/>
                  </a:moveTo>
                  <a:lnTo>
                    <a:pt x="551751" y="130263"/>
                  </a:lnTo>
                  <a:lnTo>
                    <a:pt x="551751" y="159981"/>
                  </a:lnTo>
                  <a:lnTo>
                    <a:pt x="599452" y="159981"/>
                  </a:lnTo>
                  <a:lnTo>
                    <a:pt x="599452" y="130263"/>
                  </a:lnTo>
                  <a:close/>
                </a:path>
                <a:path w="600075" h="593725" extrusionOk="0">
                  <a:moveTo>
                    <a:pt x="599452" y="70256"/>
                  </a:moveTo>
                  <a:lnTo>
                    <a:pt x="551751" y="70256"/>
                  </a:lnTo>
                  <a:lnTo>
                    <a:pt x="551751" y="99479"/>
                  </a:lnTo>
                  <a:lnTo>
                    <a:pt x="599452" y="99479"/>
                  </a:lnTo>
                  <a:lnTo>
                    <a:pt x="599452" y="70256"/>
                  </a:lnTo>
                  <a:close/>
                </a:path>
              </a:pathLst>
            </a:custGeom>
            <a:solidFill>
              <a:srgbClr val="97979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
            <p:cNvSpPr/>
            <p:nvPr/>
          </p:nvSpPr>
          <p:spPr>
            <a:xfrm>
              <a:off x="2351727" y="1337447"/>
              <a:ext cx="504190" cy="504825"/>
            </a:xfrm>
            <a:custGeom>
              <a:avLst/>
              <a:gdLst/>
              <a:ahLst/>
              <a:cxnLst/>
              <a:rect l="l" t="t" r="r" b="b"/>
              <a:pathLst>
                <a:path w="504189" h="504825" extrusionOk="0">
                  <a:moveTo>
                    <a:pt x="504066" y="504591"/>
                  </a:moveTo>
                  <a:lnTo>
                    <a:pt x="0" y="504591"/>
                  </a:lnTo>
                  <a:lnTo>
                    <a:pt x="0" y="0"/>
                  </a:lnTo>
                  <a:lnTo>
                    <a:pt x="504066" y="0"/>
                  </a:lnTo>
                  <a:lnTo>
                    <a:pt x="504066" y="504591"/>
                  </a:lnTo>
                  <a:close/>
                </a:path>
              </a:pathLst>
            </a:custGeom>
            <a:solidFill>
              <a:srgbClr val="8E8E8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1"/>
            <p:cNvSpPr/>
            <p:nvPr/>
          </p:nvSpPr>
          <p:spPr>
            <a:xfrm>
              <a:off x="2386590" y="1372827"/>
              <a:ext cx="434975" cy="434340"/>
            </a:xfrm>
            <a:custGeom>
              <a:avLst/>
              <a:gdLst/>
              <a:ahLst/>
              <a:cxnLst/>
              <a:rect l="l" t="t" r="r" b="b"/>
              <a:pathLst>
                <a:path w="434975" h="434339" extrusionOk="0">
                  <a:moveTo>
                    <a:pt x="434354" y="433831"/>
                  </a:moveTo>
                  <a:lnTo>
                    <a:pt x="0" y="433831"/>
                  </a:lnTo>
                  <a:lnTo>
                    <a:pt x="0" y="66674"/>
                  </a:lnTo>
                  <a:lnTo>
                    <a:pt x="63584" y="0"/>
                  </a:lnTo>
                  <a:lnTo>
                    <a:pt x="434354" y="0"/>
                  </a:lnTo>
                  <a:lnTo>
                    <a:pt x="434354" y="433831"/>
                  </a:lnTo>
                  <a:close/>
                </a:path>
              </a:pathLst>
            </a:custGeom>
            <a:solidFill>
              <a:srgbClr val="26E9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
            <p:cNvSpPr/>
            <p:nvPr/>
          </p:nvSpPr>
          <p:spPr>
            <a:xfrm>
              <a:off x="2351722" y="1337449"/>
              <a:ext cx="504190" cy="504825"/>
            </a:xfrm>
            <a:custGeom>
              <a:avLst/>
              <a:gdLst/>
              <a:ahLst/>
              <a:cxnLst/>
              <a:rect l="l" t="t" r="r" b="b"/>
              <a:pathLst>
                <a:path w="504189" h="504825" extrusionOk="0">
                  <a:moveTo>
                    <a:pt x="504063" y="504596"/>
                  </a:moveTo>
                  <a:lnTo>
                    <a:pt x="469214" y="469214"/>
                  </a:lnTo>
                  <a:lnTo>
                    <a:pt x="34861" y="469214"/>
                  </a:lnTo>
                  <a:lnTo>
                    <a:pt x="0" y="504596"/>
                  </a:lnTo>
                  <a:lnTo>
                    <a:pt x="504063" y="504596"/>
                  </a:lnTo>
                  <a:close/>
                </a:path>
                <a:path w="504189" h="504825" extrusionOk="0">
                  <a:moveTo>
                    <a:pt x="504063" y="0"/>
                  </a:moveTo>
                  <a:lnTo>
                    <a:pt x="0" y="0"/>
                  </a:lnTo>
                  <a:lnTo>
                    <a:pt x="34861" y="35382"/>
                  </a:lnTo>
                  <a:lnTo>
                    <a:pt x="469214" y="35382"/>
                  </a:lnTo>
                  <a:lnTo>
                    <a:pt x="504063" y="0"/>
                  </a:lnTo>
                  <a:close/>
                </a:path>
              </a:pathLst>
            </a:custGeom>
            <a:solidFill>
              <a:srgbClr val="A5A5A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
            <p:cNvSpPr/>
            <p:nvPr/>
          </p:nvSpPr>
          <p:spPr>
            <a:xfrm>
              <a:off x="2351727" y="1337447"/>
              <a:ext cx="34925" cy="504825"/>
            </a:xfrm>
            <a:custGeom>
              <a:avLst/>
              <a:gdLst/>
              <a:ahLst/>
              <a:cxnLst/>
              <a:rect l="l" t="t" r="r" b="b"/>
              <a:pathLst>
                <a:path w="34925" h="504825" extrusionOk="0">
                  <a:moveTo>
                    <a:pt x="0" y="504591"/>
                  </a:moveTo>
                  <a:lnTo>
                    <a:pt x="0" y="0"/>
                  </a:lnTo>
                  <a:lnTo>
                    <a:pt x="34862" y="35379"/>
                  </a:lnTo>
                  <a:lnTo>
                    <a:pt x="34862" y="469211"/>
                  </a:lnTo>
                  <a:lnTo>
                    <a:pt x="0" y="504591"/>
                  </a:lnTo>
                  <a:close/>
                </a:path>
              </a:pathLst>
            </a:custGeom>
            <a:solidFill>
              <a:srgbClr val="97979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1"/>
            <p:cNvSpPr/>
            <p:nvPr/>
          </p:nvSpPr>
          <p:spPr>
            <a:xfrm>
              <a:off x="2437867" y="1540014"/>
              <a:ext cx="308201" cy="114344"/>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1"/>
            <p:cNvSpPr/>
            <p:nvPr/>
          </p:nvSpPr>
          <p:spPr>
            <a:xfrm>
              <a:off x="2835294" y="2142043"/>
              <a:ext cx="96520" cy="116205"/>
            </a:xfrm>
            <a:custGeom>
              <a:avLst/>
              <a:gdLst/>
              <a:ahLst/>
              <a:cxnLst/>
              <a:rect l="l" t="t" r="r" b="b"/>
              <a:pathLst>
                <a:path w="96519" h="116205" extrusionOk="0">
                  <a:moveTo>
                    <a:pt x="0" y="0"/>
                  </a:moveTo>
                  <a:lnTo>
                    <a:pt x="96399" y="38452"/>
                  </a:lnTo>
                  <a:lnTo>
                    <a:pt x="96399" y="115892"/>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
            <p:cNvSpPr/>
            <p:nvPr/>
          </p:nvSpPr>
          <p:spPr>
            <a:xfrm>
              <a:off x="3685642" y="4175841"/>
              <a:ext cx="506730" cy="495300"/>
            </a:xfrm>
            <a:custGeom>
              <a:avLst/>
              <a:gdLst/>
              <a:ahLst/>
              <a:cxnLst/>
              <a:rect l="l" t="t" r="r" b="b"/>
              <a:pathLst>
                <a:path w="506729" h="495300" extrusionOk="0">
                  <a:moveTo>
                    <a:pt x="439773" y="103574"/>
                  </a:moveTo>
                  <a:lnTo>
                    <a:pt x="134849" y="103574"/>
                  </a:lnTo>
                  <a:lnTo>
                    <a:pt x="122549" y="30224"/>
                  </a:lnTo>
                  <a:lnTo>
                    <a:pt x="306649" y="0"/>
                  </a:lnTo>
                  <a:lnTo>
                    <a:pt x="318424" y="72799"/>
                  </a:lnTo>
                  <a:lnTo>
                    <a:pt x="414382" y="72799"/>
                  </a:lnTo>
                  <a:lnTo>
                    <a:pt x="439773" y="103574"/>
                  </a:lnTo>
                  <a:close/>
                </a:path>
                <a:path w="506729" h="495300" extrusionOk="0">
                  <a:moveTo>
                    <a:pt x="414382" y="72799"/>
                  </a:moveTo>
                  <a:lnTo>
                    <a:pt x="318424" y="72799"/>
                  </a:lnTo>
                  <a:lnTo>
                    <a:pt x="375874" y="26124"/>
                  </a:lnTo>
                  <a:lnTo>
                    <a:pt x="414382" y="72799"/>
                  </a:lnTo>
                  <a:close/>
                </a:path>
                <a:path w="506729" h="495300" extrusionOk="0">
                  <a:moveTo>
                    <a:pt x="130249" y="468699"/>
                  </a:moveTo>
                  <a:lnTo>
                    <a:pt x="12299" y="325099"/>
                  </a:lnTo>
                  <a:lnTo>
                    <a:pt x="69224" y="277924"/>
                  </a:lnTo>
                  <a:lnTo>
                    <a:pt x="0" y="251774"/>
                  </a:lnTo>
                  <a:lnTo>
                    <a:pt x="65624" y="77424"/>
                  </a:lnTo>
                  <a:lnTo>
                    <a:pt x="134849" y="103574"/>
                  </a:lnTo>
                  <a:lnTo>
                    <a:pt x="439773" y="103574"/>
                  </a:lnTo>
                  <a:lnTo>
                    <a:pt x="441051" y="105124"/>
                  </a:lnTo>
                  <a:lnTo>
                    <a:pt x="254324" y="105124"/>
                  </a:lnTo>
                  <a:lnTo>
                    <a:pt x="247149" y="105624"/>
                  </a:lnTo>
                  <a:lnTo>
                    <a:pt x="240499" y="105624"/>
                  </a:lnTo>
                  <a:lnTo>
                    <a:pt x="233824" y="106649"/>
                  </a:lnTo>
                  <a:lnTo>
                    <a:pt x="226649" y="107674"/>
                  </a:lnTo>
                  <a:lnTo>
                    <a:pt x="182024" y="124099"/>
                  </a:lnTo>
                  <a:lnTo>
                    <a:pt x="149724" y="149724"/>
                  </a:lnTo>
                  <a:lnTo>
                    <a:pt x="126149" y="184074"/>
                  </a:lnTo>
                  <a:lnTo>
                    <a:pt x="117924" y="204599"/>
                  </a:lnTo>
                  <a:lnTo>
                    <a:pt x="115899" y="211249"/>
                  </a:lnTo>
                  <a:lnTo>
                    <a:pt x="113824" y="218424"/>
                  </a:lnTo>
                  <a:lnTo>
                    <a:pt x="112824" y="225124"/>
                  </a:lnTo>
                  <a:lnTo>
                    <a:pt x="111799" y="232299"/>
                  </a:lnTo>
                  <a:lnTo>
                    <a:pt x="110749" y="246149"/>
                  </a:lnTo>
                  <a:lnTo>
                    <a:pt x="111274" y="253324"/>
                  </a:lnTo>
                  <a:lnTo>
                    <a:pt x="111799" y="259974"/>
                  </a:lnTo>
                  <a:lnTo>
                    <a:pt x="112299" y="267149"/>
                  </a:lnTo>
                  <a:lnTo>
                    <a:pt x="113324" y="273824"/>
                  </a:lnTo>
                  <a:lnTo>
                    <a:pt x="114849" y="280499"/>
                  </a:lnTo>
                  <a:lnTo>
                    <a:pt x="116399" y="287149"/>
                  </a:lnTo>
                  <a:lnTo>
                    <a:pt x="118949" y="293324"/>
                  </a:lnTo>
                  <a:lnTo>
                    <a:pt x="121024" y="299974"/>
                  </a:lnTo>
                  <a:lnTo>
                    <a:pt x="141524" y="335349"/>
                  </a:lnTo>
                  <a:lnTo>
                    <a:pt x="177424" y="367649"/>
                  </a:lnTo>
                  <a:lnTo>
                    <a:pt x="216924" y="385099"/>
                  </a:lnTo>
                  <a:lnTo>
                    <a:pt x="231274" y="387649"/>
                  </a:lnTo>
                  <a:lnTo>
                    <a:pt x="237924" y="388699"/>
                  </a:lnTo>
                  <a:lnTo>
                    <a:pt x="251774" y="389724"/>
                  </a:lnTo>
                  <a:lnTo>
                    <a:pt x="451348" y="389724"/>
                  </a:lnTo>
                  <a:lnTo>
                    <a:pt x="450778" y="391249"/>
                  </a:lnTo>
                  <a:lnTo>
                    <a:pt x="371249" y="391249"/>
                  </a:lnTo>
                  <a:lnTo>
                    <a:pt x="376422" y="422024"/>
                  </a:lnTo>
                  <a:lnTo>
                    <a:pt x="187674" y="422024"/>
                  </a:lnTo>
                  <a:lnTo>
                    <a:pt x="130249" y="468699"/>
                  </a:lnTo>
                  <a:close/>
                </a:path>
                <a:path w="506729" h="495300" extrusionOk="0">
                  <a:moveTo>
                    <a:pt x="451348" y="389724"/>
                  </a:moveTo>
                  <a:lnTo>
                    <a:pt x="251774" y="389724"/>
                  </a:lnTo>
                  <a:lnTo>
                    <a:pt x="258949" y="389199"/>
                  </a:lnTo>
                  <a:lnTo>
                    <a:pt x="265624" y="389199"/>
                  </a:lnTo>
                  <a:lnTo>
                    <a:pt x="272799" y="388174"/>
                  </a:lnTo>
                  <a:lnTo>
                    <a:pt x="311774" y="376899"/>
                  </a:lnTo>
                  <a:lnTo>
                    <a:pt x="346124" y="354849"/>
                  </a:lnTo>
                  <a:lnTo>
                    <a:pt x="380499" y="310749"/>
                  </a:lnTo>
                  <a:lnTo>
                    <a:pt x="393324" y="269724"/>
                  </a:lnTo>
                  <a:lnTo>
                    <a:pt x="395349" y="248699"/>
                  </a:lnTo>
                  <a:lnTo>
                    <a:pt x="395349" y="241524"/>
                  </a:lnTo>
                  <a:lnTo>
                    <a:pt x="387674" y="201524"/>
                  </a:lnTo>
                  <a:lnTo>
                    <a:pt x="364599" y="159474"/>
                  </a:lnTo>
                  <a:lnTo>
                    <a:pt x="334849" y="131249"/>
                  </a:lnTo>
                  <a:lnTo>
                    <a:pt x="296399" y="111774"/>
                  </a:lnTo>
                  <a:lnTo>
                    <a:pt x="254324" y="105124"/>
                  </a:lnTo>
                  <a:lnTo>
                    <a:pt x="441051" y="105124"/>
                  </a:lnTo>
                  <a:lnTo>
                    <a:pt x="494349" y="169724"/>
                  </a:lnTo>
                  <a:lnTo>
                    <a:pt x="436899" y="216899"/>
                  </a:lnTo>
                  <a:lnTo>
                    <a:pt x="506148" y="243049"/>
                  </a:lnTo>
                  <a:lnTo>
                    <a:pt x="451348" y="389724"/>
                  </a:lnTo>
                  <a:close/>
                </a:path>
                <a:path w="506729" h="495300" extrusionOk="0">
                  <a:moveTo>
                    <a:pt x="440999" y="417424"/>
                  </a:moveTo>
                  <a:lnTo>
                    <a:pt x="371249" y="391249"/>
                  </a:lnTo>
                  <a:lnTo>
                    <a:pt x="450778" y="391249"/>
                  </a:lnTo>
                  <a:lnTo>
                    <a:pt x="440999" y="417424"/>
                  </a:lnTo>
                  <a:close/>
                </a:path>
                <a:path w="506729" h="495300" extrusionOk="0">
                  <a:moveTo>
                    <a:pt x="199999" y="494849"/>
                  </a:moveTo>
                  <a:lnTo>
                    <a:pt x="187674" y="422024"/>
                  </a:lnTo>
                  <a:lnTo>
                    <a:pt x="376422" y="422024"/>
                  </a:lnTo>
                  <a:lnTo>
                    <a:pt x="383574" y="464574"/>
                  </a:lnTo>
                  <a:lnTo>
                    <a:pt x="199999" y="494849"/>
                  </a:lnTo>
                  <a:close/>
                </a:path>
              </a:pathLst>
            </a:custGeom>
            <a:solidFill>
              <a:srgbClr val="26E9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
            <p:cNvSpPr/>
            <p:nvPr/>
          </p:nvSpPr>
          <p:spPr>
            <a:xfrm>
              <a:off x="2957344" y="1822556"/>
              <a:ext cx="393065" cy="384175"/>
            </a:xfrm>
            <a:custGeom>
              <a:avLst/>
              <a:gdLst/>
              <a:ahLst/>
              <a:cxnLst/>
              <a:rect l="l" t="t" r="r" b="b"/>
              <a:pathLst>
                <a:path w="393064" h="384175" extrusionOk="0">
                  <a:moveTo>
                    <a:pt x="340992" y="80509"/>
                  </a:moveTo>
                  <a:lnTo>
                    <a:pt x="104624" y="80509"/>
                  </a:lnTo>
                  <a:lnTo>
                    <a:pt x="95374" y="23584"/>
                  </a:lnTo>
                  <a:lnTo>
                    <a:pt x="237949" y="0"/>
                  </a:lnTo>
                  <a:lnTo>
                    <a:pt x="247174" y="56924"/>
                  </a:lnTo>
                  <a:lnTo>
                    <a:pt x="321645" y="56924"/>
                  </a:lnTo>
                  <a:lnTo>
                    <a:pt x="340992" y="80509"/>
                  </a:lnTo>
                  <a:close/>
                </a:path>
                <a:path w="393064" h="384175" extrusionOk="0">
                  <a:moveTo>
                    <a:pt x="321645" y="56924"/>
                  </a:moveTo>
                  <a:lnTo>
                    <a:pt x="247174" y="56924"/>
                  </a:lnTo>
                  <a:lnTo>
                    <a:pt x="291774" y="20512"/>
                  </a:lnTo>
                  <a:lnTo>
                    <a:pt x="321645" y="56924"/>
                  </a:lnTo>
                  <a:close/>
                </a:path>
                <a:path w="393064" h="384175" extrusionOk="0">
                  <a:moveTo>
                    <a:pt x="101549" y="363586"/>
                  </a:moveTo>
                  <a:lnTo>
                    <a:pt x="9724" y="252314"/>
                  </a:lnTo>
                  <a:lnTo>
                    <a:pt x="53849" y="215904"/>
                  </a:lnTo>
                  <a:lnTo>
                    <a:pt x="0" y="195389"/>
                  </a:lnTo>
                  <a:lnTo>
                    <a:pt x="50749" y="60512"/>
                  </a:lnTo>
                  <a:lnTo>
                    <a:pt x="104624" y="80509"/>
                  </a:lnTo>
                  <a:lnTo>
                    <a:pt x="340992" y="80509"/>
                  </a:lnTo>
                  <a:lnTo>
                    <a:pt x="342262" y="82057"/>
                  </a:lnTo>
                  <a:lnTo>
                    <a:pt x="191774" y="82057"/>
                  </a:lnTo>
                  <a:lnTo>
                    <a:pt x="181549" y="83087"/>
                  </a:lnTo>
                  <a:lnTo>
                    <a:pt x="141549" y="96407"/>
                  </a:lnTo>
                  <a:lnTo>
                    <a:pt x="109224" y="124609"/>
                  </a:lnTo>
                  <a:lnTo>
                    <a:pt x="89749" y="164094"/>
                  </a:lnTo>
                  <a:lnTo>
                    <a:pt x="86149" y="185639"/>
                  </a:lnTo>
                  <a:lnTo>
                    <a:pt x="86149" y="196399"/>
                  </a:lnTo>
                  <a:lnTo>
                    <a:pt x="95899" y="237429"/>
                  </a:lnTo>
                  <a:lnTo>
                    <a:pt x="120499" y="271799"/>
                  </a:lnTo>
                  <a:lnTo>
                    <a:pt x="157949" y="295384"/>
                  </a:lnTo>
                  <a:lnTo>
                    <a:pt x="190249" y="302044"/>
                  </a:lnTo>
                  <a:lnTo>
                    <a:pt x="350155" y="302044"/>
                  </a:lnTo>
                  <a:lnTo>
                    <a:pt x="349573" y="303591"/>
                  </a:lnTo>
                  <a:lnTo>
                    <a:pt x="288199" y="303591"/>
                  </a:lnTo>
                  <a:lnTo>
                    <a:pt x="292056" y="327176"/>
                  </a:lnTo>
                  <a:lnTo>
                    <a:pt x="145649" y="327176"/>
                  </a:lnTo>
                  <a:lnTo>
                    <a:pt x="101549" y="363586"/>
                  </a:lnTo>
                  <a:close/>
                </a:path>
                <a:path w="393064" h="384175" extrusionOk="0">
                  <a:moveTo>
                    <a:pt x="350155" y="302044"/>
                  </a:moveTo>
                  <a:lnTo>
                    <a:pt x="201024" y="302044"/>
                  </a:lnTo>
                  <a:lnTo>
                    <a:pt x="211774" y="301014"/>
                  </a:lnTo>
                  <a:lnTo>
                    <a:pt x="222049" y="298971"/>
                  </a:lnTo>
                  <a:lnTo>
                    <a:pt x="260499" y="281529"/>
                  </a:lnTo>
                  <a:lnTo>
                    <a:pt x="289749" y="250769"/>
                  </a:lnTo>
                  <a:lnTo>
                    <a:pt x="305124" y="209224"/>
                  </a:lnTo>
                  <a:lnTo>
                    <a:pt x="306674" y="198462"/>
                  </a:lnTo>
                  <a:lnTo>
                    <a:pt x="306674" y="187699"/>
                  </a:lnTo>
                  <a:lnTo>
                    <a:pt x="296924" y="146672"/>
                  </a:lnTo>
                  <a:lnTo>
                    <a:pt x="272299" y="111807"/>
                  </a:lnTo>
                  <a:lnTo>
                    <a:pt x="235374" y="88714"/>
                  </a:lnTo>
                  <a:lnTo>
                    <a:pt x="202549" y="82057"/>
                  </a:lnTo>
                  <a:lnTo>
                    <a:pt x="342262" y="82057"/>
                  </a:lnTo>
                  <a:lnTo>
                    <a:pt x="383074" y="131807"/>
                  </a:lnTo>
                  <a:lnTo>
                    <a:pt x="338974" y="168197"/>
                  </a:lnTo>
                  <a:lnTo>
                    <a:pt x="392799" y="188709"/>
                  </a:lnTo>
                  <a:lnTo>
                    <a:pt x="350155" y="302044"/>
                  </a:lnTo>
                  <a:close/>
                </a:path>
                <a:path w="393064" h="384175" extrusionOk="0">
                  <a:moveTo>
                    <a:pt x="342049" y="323589"/>
                  </a:moveTo>
                  <a:lnTo>
                    <a:pt x="288199" y="303591"/>
                  </a:lnTo>
                  <a:lnTo>
                    <a:pt x="349573" y="303591"/>
                  </a:lnTo>
                  <a:lnTo>
                    <a:pt x="342049" y="323589"/>
                  </a:lnTo>
                  <a:close/>
                </a:path>
                <a:path w="393064" h="384175" extrusionOk="0">
                  <a:moveTo>
                    <a:pt x="154849" y="384101"/>
                  </a:moveTo>
                  <a:lnTo>
                    <a:pt x="145649" y="327176"/>
                  </a:lnTo>
                  <a:lnTo>
                    <a:pt x="292056" y="327176"/>
                  </a:lnTo>
                  <a:lnTo>
                    <a:pt x="297424" y="359999"/>
                  </a:lnTo>
                  <a:lnTo>
                    <a:pt x="154849" y="384101"/>
                  </a:lnTo>
                  <a:close/>
                </a:path>
              </a:pathLst>
            </a:custGeom>
            <a:solidFill>
              <a:srgbClr val="8026E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
            <p:cNvSpPr/>
            <p:nvPr/>
          </p:nvSpPr>
          <p:spPr>
            <a:xfrm>
              <a:off x="838445" y="4058916"/>
              <a:ext cx="694690" cy="694055"/>
            </a:xfrm>
            <a:custGeom>
              <a:avLst/>
              <a:gdLst/>
              <a:ahLst/>
              <a:cxnLst/>
              <a:rect l="l" t="t" r="r" b="b"/>
              <a:pathLst>
                <a:path w="694690" h="694054" extrusionOk="0">
                  <a:moveTo>
                    <a:pt x="595870" y="108699"/>
                  </a:moveTo>
                  <a:lnTo>
                    <a:pt x="210752" y="108699"/>
                  </a:lnTo>
                  <a:lnTo>
                    <a:pt x="220504" y="103049"/>
                  </a:lnTo>
                  <a:lnTo>
                    <a:pt x="230752" y="98449"/>
                  </a:lnTo>
                  <a:lnTo>
                    <a:pt x="240504" y="93849"/>
                  </a:lnTo>
                  <a:lnTo>
                    <a:pt x="251267" y="89749"/>
                  </a:lnTo>
                  <a:lnTo>
                    <a:pt x="247164" y="7674"/>
                  </a:lnTo>
                  <a:lnTo>
                    <a:pt x="415876" y="0"/>
                  </a:lnTo>
                  <a:lnTo>
                    <a:pt x="419464" y="82024"/>
                  </a:lnTo>
                  <a:lnTo>
                    <a:pt x="430226" y="85124"/>
                  </a:lnTo>
                  <a:lnTo>
                    <a:pt x="440494" y="88699"/>
                  </a:lnTo>
                  <a:lnTo>
                    <a:pt x="461006" y="96924"/>
                  </a:lnTo>
                  <a:lnTo>
                    <a:pt x="582925" y="96924"/>
                  </a:lnTo>
                  <a:lnTo>
                    <a:pt x="595870" y="108699"/>
                  </a:lnTo>
                  <a:close/>
                </a:path>
                <a:path w="694690" h="694054" extrusionOk="0">
                  <a:moveTo>
                    <a:pt x="582925" y="96924"/>
                  </a:moveTo>
                  <a:lnTo>
                    <a:pt x="461006" y="96924"/>
                  </a:lnTo>
                  <a:lnTo>
                    <a:pt x="516386" y="36399"/>
                  </a:lnTo>
                  <a:lnTo>
                    <a:pt x="582925" y="96924"/>
                  </a:lnTo>
                  <a:close/>
                </a:path>
                <a:path w="694690" h="694054" extrusionOk="0">
                  <a:moveTo>
                    <a:pt x="7692" y="447174"/>
                  </a:moveTo>
                  <a:lnTo>
                    <a:pt x="0" y="278449"/>
                  </a:lnTo>
                  <a:lnTo>
                    <a:pt x="82037" y="274849"/>
                  </a:lnTo>
                  <a:lnTo>
                    <a:pt x="85624" y="264074"/>
                  </a:lnTo>
                  <a:lnTo>
                    <a:pt x="88697" y="253324"/>
                  </a:lnTo>
                  <a:lnTo>
                    <a:pt x="92799" y="243049"/>
                  </a:lnTo>
                  <a:lnTo>
                    <a:pt x="97419" y="233324"/>
                  </a:lnTo>
                  <a:lnTo>
                    <a:pt x="36389" y="177949"/>
                  </a:lnTo>
                  <a:lnTo>
                    <a:pt x="150239" y="53324"/>
                  </a:lnTo>
                  <a:lnTo>
                    <a:pt x="210752" y="108699"/>
                  </a:lnTo>
                  <a:lnTo>
                    <a:pt x="595870" y="108699"/>
                  </a:lnTo>
                  <a:lnTo>
                    <a:pt x="640998" y="149749"/>
                  </a:lnTo>
                  <a:lnTo>
                    <a:pt x="618211" y="174849"/>
                  </a:lnTo>
                  <a:lnTo>
                    <a:pt x="348189" y="174849"/>
                  </a:lnTo>
                  <a:lnTo>
                    <a:pt x="330746" y="175874"/>
                  </a:lnTo>
                  <a:lnTo>
                    <a:pt x="288706" y="185124"/>
                  </a:lnTo>
                  <a:lnTo>
                    <a:pt x="251781" y="204074"/>
                  </a:lnTo>
                  <a:lnTo>
                    <a:pt x="238442" y="214349"/>
                  </a:lnTo>
                  <a:lnTo>
                    <a:pt x="231782" y="219474"/>
                  </a:lnTo>
                  <a:lnTo>
                    <a:pt x="200507" y="257424"/>
                  </a:lnTo>
                  <a:lnTo>
                    <a:pt x="186134" y="287674"/>
                  </a:lnTo>
                  <a:lnTo>
                    <a:pt x="183064" y="295349"/>
                  </a:lnTo>
                  <a:lnTo>
                    <a:pt x="178959" y="311774"/>
                  </a:lnTo>
                  <a:lnTo>
                    <a:pt x="177414" y="319974"/>
                  </a:lnTo>
                  <a:lnTo>
                    <a:pt x="175372" y="337424"/>
                  </a:lnTo>
                  <a:lnTo>
                    <a:pt x="175372" y="354849"/>
                  </a:lnTo>
                  <a:lnTo>
                    <a:pt x="185619" y="405624"/>
                  </a:lnTo>
                  <a:lnTo>
                    <a:pt x="204970" y="443074"/>
                  </a:lnTo>
                  <a:lnTo>
                    <a:pt x="89727" y="443074"/>
                  </a:lnTo>
                  <a:lnTo>
                    <a:pt x="7692" y="447174"/>
                  </a:lnTo>
                  <a:close/>
                </a:path>
                <a:path w="694690" h="694054" extrusionOk="0">
                  <a:moveTo>
                    <a:pt x="655571" y="518948"/>
                  </a:moveTo>
                  <a:lnTo>
                    <a:pt x="346126" y="518948"/>
                  </a:lnTo>
                  <a:lnTo>
                    <a:pt x="364084" y="517923"/>
                  </a:lnTo>
                  <a:lnTo>
                    <a:pt x="372806" y="516898"/>
                  </a:lnTo>
                  <a:lnTo>
                    <a:pt x="413834" y="505623"/>
                  </a:lnTo>
                  <a:lnTo>
                    <a:pt x="421009" y="502024"/>
                  </a:lnTo>
                  <a:lnTo>
                    <a:pt x="428699" y="498449"/>
                  </a:lnTo>
                  <a:lnTo>
                    <a:pt x="468699" y="468699"/>
                  </a:lnTo>
                  <a:lnTo>
                    <a:pt x="479459" y="456374"/>
                  </a:lnTo>
                  <a:lnTo>
                    <a:pt x="484594" y="450249"/>
                  </a:lnTo>
                  <a:lnTo>
                    <a:pt x="505623" y="414349"/>
                  </a:lnTo>
                  <a:lnTo>
                    <a:pt x="516901" y="373824"/>
                  </a:lnTo>
                  <a:lnTo>
                    <a:pt x="517931" y="365099"/>
                  </a:lnTo>
                  <a:lnTo>
                    <a:pt x="518941" y="356899"/>
                  </a:lnTo>
                  <a:lnTo>
                    <a:pt x="515871" y="313324"/>
                  </a:lnTo>
                  <a:lnTo>
                    <a:pt x="502531" y="272799"/>
                  </a:lnTo>
                  <a:lnTo>
                    <a:pt x="479976" y="237949"/>
                  </a:lnTo>
                  <a:lnTo>
                    <a:pt x="443564" y="204599"/>
                  </a:lnTo>
                  <a:lnTo>
                    <a:pt x="406639" y="185624"/>
                  </a:lnTo>
                  <a:lnTo>
                    <a:pt x="373816" y="177424"/>
                  </a:lnTo>
                  <a:lnTo>
                    <a:pt x="365631" y="175874"/>
                  </a:lnTo>
                  <a:lnTo>
                    <a:pt x="348189" y="174849"/>
                  </a:lnTo>
                  <a:lnTo>
                    <a:pt x="618211" y="174849"/>
                  </a:lnTo>
                  <a:lnTo>
                    <a:pt x="585618" y="210749"/>
                  </a:lnTo>
                  <a:lnTo>
                    <a:pt x="595866" y="230249"/>
                  </a:lnTo>
                  <a:lnTo>
                    <a:pt x="600483" y="240499"/>
                  </a:lnTo>
                  <a:lnTo>
                    <a:pt x="604586" y="250749"/>
                  </a:lnTo>
                  <a:lnTo>
                    <a:pt x="686810" y="250749"/>
                  </a:lnTo>
                  <a:lnTo>
                    <a:pt x="694336" y="415374"/>
                  </a:lnTo>
                  <a:lnTo>
                    <a:pt x="612278" y="418949"/>
                  </a:lnTo>
                  <a:lnTo>
                    <a:pt x="609206" y="429724"/>
                  </a:lnTo>
                  <a:lnTo>
                    <a:pt x="605618" y="440474"/>
                  </a:lnTo>
                  <a:lnTo>
                    <a:pt x="601516" y="450749"/>
                  </a:lnTo>
                  <a:lnTo>
                    <a:pt x="596896" y="460999"/>
                  </a:lnTo>
                  <a:lnTo>
                    <a:pt x="657923" y="516373"/>
                  </a:lnTo>
                  <a:lnTo>
                    <a:pt x="655571" y="518948"/>
                  </a:lnTo>
                  <a:close/>
                </a:path>
                <a:path w="694690" h="694054" extrusionOk="0">
                  <a:moveTo>
                    <a:pt x="686810" y="250749"/>
                  </a:moveTo>
                  <a:lnTo>
                    <a:pt x="604586" y="250749"/>
                  </a:lnTo>
                  <a:lnTo>
                    <a:pt x="686646" y="247149"/>
                  </a:lnTo>
                  <a:lnTo>
                    <a:pt x="686810" y="250749"/>
                  </a:lnTo>
                  <a:close/>
                </a:path>
                <a:path w="694690" h="694054" extrusionOk="0">
                  <a:moveTo>
                    <a:pt x="177929" y="657398"/>
                  </a:moveTo>
                  <a:lnTo>
                    <a:pt x="53317" y="544073"/>
                  </a:lnTo>
                  <a:lnTo>
                    <a:pt x="108697" y="483049"/>
                  </a:lnTo>
                  <a:lnTo>
                    <a:pt x="103582" y="473299"/>
                  </a:lnTo>
                  <a:lnTo>
                    <a:pt x="98449" y="463574"/>
                  </a:lnTo>
                  <a:lnTo>
                    <a:pt x="93832" y="453299"/>
                  </a:lnTo>
                  <a:lnTo>
                    <a:pt x="89727" y="443074"/>
                  </a:lnTo>
                  <a:lnTo>
                    <a:pt x="204970" y="443074"/>
                  </a:lnTo>
                  <a:lnTo>
                    <a:pt x="209207" y="449199"/>
                  </a:lnTo>
                  <a:lnTo>
                    <a:pt x="214339" y="455874"/>
                  </a:lnTo>
                  <a:lnTo>
                    <a:pt x="244092" y="484574"/>
                  </a:lnTo>
                  <a:lnTo>
                    <a:pt x="279986" y="505098"/>
                  </a:lnTo>
                  <a:lnTo>
                    <a:pt x="295881" y="510748"/>
                  </a:lnTo>
                  <a:lnTo>
                    <a:pt x="303571" y="513298"/>
                  </a:lnTo>
                  <a:lnTo>
                    <a:pt x="311779" y="515373"/>
                  </a:lnTo>
                  <a:lnTo>
                    <a:pt x="320499" y="516898"/>
                  </a:lnTo>
                  <a:lnTo>
                    <a:pt x="328704" y="517923"/>
                  </a:lnTo>
                  <a:lnTo>
                    <a:pt x="346126" y="518948"/>
                  </a:lnTo>
                  <a:lnTo>
                    <a:pt x="655571" y="518948"/>
                  </a:lnTo>
                  <a:lnTo>
                    <a:pt x="594662" y="585623"/>
                  </a:lnTo>
                  <a:lnTo>
                    <a:pt x="483564" y="585623"/>
                  </a:lnTo>
                  <a:lnTo>
                    <a:pt x="473831" y="590748"/>
                  </a:lnTo>
                  <a:lnTo>
                    <a:pt x="464079" y="595373"/>
                  </a:lnTo>
                  <a:lnTo>
                    <a:pt x="460681" y="596898"/>
                  </a:lnTo>
                  <a:lnTo>
                    <a:pt x="233307" y="596898"/>
                  </a:lnTo>
                  <a:lnTo>
                    <a:pt x="177929" y="657398"/>
                  </a:lnTo>
                  <a:close/>
                </a:path>
                <a:path w="694690" h="694054" extrusionOk="0">
                  <a:moveTo>
                    <a:pt x="544076" y="640998"/>
                  </a:moveTo>
                  <a:lnTo>
                    <a:pt x="483564" y="585623"/>
                  </a:lnTo>
                  <a:lnTo>
                    <a:pt x="594662" y="585623"/>
                  </a:lnTo>
                  <a:lnTo>
                    <a:pt x="544076" y="640998"/>
                  </a:lnTo>
                  <a:close/>
                </a:path>
                <a:path w="694690" h="694054" extrusionOk="0">
                  <a:moveTo>
                    <a:pt x="278954" y="693823"/>
                  </a:moveTo>
                  <a:lnTo>
                    <a:pt x="274851" y="611773"/>
                  </a:lnTo>
                  <a:lnTo>
                    <a:pt x="264089" y="608673"/>
                  </a:lnTo>
                  <a:lnTo>
                    <a:pt x="253821" y="605098"/>
                  </a:lnTo>
                  <a:lnTo>
                    <a:pt x="233307" y="596898"/>
                  </a:lnTo>
                  <a:lnTo>
                    <a:pt x="460681" y="596898"/>
                  </a:lnTo>
                  <a:lnTo>
                    <a:pt x="453831" y="599973"/>
                  </a:lnTo>
                  <a:lnTo>
                    <a:pt x="443564" y="604073"/>
                  </a:lnTo>
                  <a:lnTo>
                    <a:pt x="447151" y="686123"/>
                  </a:lnTo>
                  <a:lnTo>
                    <a:pt x="278954" y="693823"/>
                  </a:lnTo>
                  <a:close/>
                </a:path>
              </a:pathLst>
            </a:custGeom>
            <a:solidFill>
              <a:srgbClr val="6082B3">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
            <p:cNvSpPr/>
            <p:nvPr/>
          </p:nvSpPr>
          <p:spPr>
            <a:xfrm>
              <a:off x="1789178" y="1738456"/>
              <a:ext cx="470534" cy="471170"/>
            </a:xfrm>
            <a:custGeom>
              <a:avLst/>
              <a:gdLst/>
              <a:ahLst/>
              <a:cxnLst/>
              <a:rect l="l" t="t" r="r" b="b"/>
              <a:pathLst>
                <a:path w="470535" h="471169" extrusionOk="0">
                  <a:moveTo>
                    <a:pt x="402998" y="73852"/>
                  </a:moveTo>
                  <a:lnTo>
                    <a:pt x="142549" y="73852"/>
                  </a:lnTo>
                  <a:lnTo>
                    <a:pt x="155889" y="67192"/>
                  </a:lnTo>
                  <a:lnTo>
                    <a:pt x="162549" y="64099"/>
                  </a:lnTo>
                  <a:lnTo>
                    <a:pt x="169744" y="61027"/>
                  </a:lnTo>
                  <a:lnTo>
                    <a:pt x="167167" y="5649"/>
                  </a:lnTo>
                  <a:lnTo>
                    <a:pt x="281531" y="0"/>
                  </a:lnTo>
                  <a:lnTo>
                    <a:pt x="284089" y="55894"/>
                  </a:lnTo>
                  <a:lnTo>
                    <a:pt x="291264" y="57954"/>
                  </a:lnTo>
                  <a:lnTo>
                    <a:pt x="298439" y="60512"/>
                  </a:lnTo>
                  <a:lnTo>
                    <a:pt x="312294" y="66162"/>
                  </a:lnTo>
                  <a:lnTo>
                    <a:pt x="394591" y="66162"/>
                  </a:lnTo>
                  <a:lnTo>
                    <a:pt x="402998" y="73852"/>
                  </a:lnTo>
                  <a:close/>
                </a:path>
                <a:path w="470535" h="471169" extrusionOk="0">
                  <a:moveTo>
                    <a:pt x="394591" y="66162"/>
                  </a:moveTo>
                  <a:lnTo>
                    <a:pt x="312294" y="66162"/>
                  </a:lnTo>
                  <a:lnTo>
                    <a:pt x="349734" y="25132"/>
                  </a:lnTo>
                  <a:lnTo>
                    <a:pt x="394591" y="66162"/>
                  </a:lnTo>
                  <a:close/>
                </a:path>
                <a:path w="470535" h="471169" extrusionOk="0">
                  <a:moveTo>
                    <a:pt x="119994" y="445626"/>
                  </a:moveTo>
                  <a:lnTo>
                    <a:pt x="35897" y="368721"/>
                  </a:lnTo>
                  <a:lnTo>
                    <a:pt x="73337" y="327694"/>
                  </a:lnTo>
                  <a:lnTo>
                    <a:pt x="66657" y="314354"/>
                  </a:lnTo>
                  <a:lnTo>
                    <a:pt x="63584" y="307694"/>
                  </a:lnTo>
                  <a:lnTo>
                    <a:pt x="60512" y="300499"/>
                  </a:lnTo>
                  <a:lnTo>
                    <a:pt x="5018" y="300499"/>
                  </a:lnTo>
                  <a:lnTo>
                    <a:pt x="0" y="189227"/>
                  </a:lnTo>
                  <a:lnTo>
                    <a:pt x="55379" y="186669"/>
                  </a:lnTo>
                  <a:lnTo>
                    <a:pt x="57442" y="178979"/>
                  </a:lnTo>
                  <a:lnTo>
                    <a:pt x="59997" y="172299"/>
                  </a:lnTo>
                  <a:lnTo>
                    <a:pt x="65627" y="158467"/>
                  </a:lnTo>
                  <a:lnTo>
                    <a:pt x="24617" y="120509"/>
                  </a:lnTo>
                  <a:lnTo>
                    <a:pt x="101542" y="36409"/>
                  </a:lnTo>
                  <a:lnTo>
                    <a:pt x="142549" y="73852"/>
                  </a:lnTo>
                  <a:lnTo>
                    <a:pt x="402998" y="73852"/>
                  </a:lnTo>
                  <a:lnTo>
                    <a:pt x="433834" y="102057"/>
                  </a:lnTo>
                  <a:lnTo>
                    <a:pt x="418388" y="118982"/>
                  </a:lnTo>
                  <a:lnTo>
                    <a:pt x="229742" y="118982"/>
                  </a:lnTo>
                  <a:lnTo>
                    <a:pt x="217947" y="119994"/>
                  </a:lnTo>
                  <a:lnTo>
                    <a:pt x="174857" y="135889"/>
                  </a:lnTo>
                  <a:lnTo>
                    <a:pt x="142034" y="165639"/>
                  </a:lnTo>
                  <a:lnTo>
                    <a:pt x="122034" y="206154"/>
                  </a:lnTo>
                  <a:lnTo>
                    <a:pt x="118447" y="228709"/>
                  </a:lnTo>
                  <a:lnTo>
                    <a:pt x="118447" y="240502"/>
                  </a:lnTo>
                  <a:lnTo>
                    <a:pt x="129727" y="285634"/>
                  </a:lnTo>
                  <a:lnTo>
                    <a:pt x="138795" y="300499"/>
                  </a:lnTo>
                  <a:lnTo>
                    <a:pt x="60512" y="300499"/>
                  </a:lnTo>
                  <a:lnTo>
                    <a:pt x="5134" y="303076"/>
                  </a:lnTo>
                  <a:lnTo>
                    <a:pt x="140519" y="303076"/>
                  </a:lnTo>
                  <a:lnTo>
                    <a:pt x="141539" y="304601"/>
                  </a:lnTo>
                  <a:lnTo>
                    <a:pt x="174342" y="334869"/>
                  </a:lnTo>
                  <a:lnTo>
                    <a:pt x="216917" y="350249"/>
                  </a:lnTo>
                  <a:lnTo>
                    <a:pt x="228194" y="351796"/>
                  </a:lnTo>
                  <a:lnTo>
                    <a:pt x="444201" y="351796"/>
                  </a:lnTo>
                  <a:lnTo>
                    <a:pt x="402664" y="396906"/>
                  </a:lnTo>
                  <a:lnTo>
                    <a:pt x="327159" y="396906"/>
                  </a:lnTo>
                  <a:lnTo>
                    <a:pt x="313839" y="403586"/>
                  </a:lnTo>
                  <a:lnTo>
                    <a:pt x="311600" y="404616"/>
                  </a:lnTo>
                  <a:lnTo>
                    <a:pt x="157929" y="404616"/>
                  </a:lnTo>
                  <a:lnTo>
                    <a:pt x="119994" y="445626"/>
                  </a:lnTo>
                  <a:close/>
                </a:path>
                <a:path w="470535" h="471169" extrusionOk="0">
                  <a:moveTo>
                    <a:pt x="444201" y="351796"/>
                  </a:moveTo>
                  <a:lnTo>
                    <a:pt x="240504" y="351796"/>
                  </a:lnTo>
                  <a:lnTo>
                    <a:pt x="252296" y="350764"/>
                  </a:lnTo>
                  <a:lnTo>
                    <a:pt x="263574" y="348209"/>
                  </a:lnTo>
                  <a:lnTo>
                    <a:pt x="304086" y="328704"/>
                  </a:lnTo>
                  <a:lnTo>
                    <a:pt x="334354" y="295901"/>
                  </a:lnTo>
                  <a:lnTo>
                    <a:pt x="349734" y="253326"/>
                  </a:lnTo>
                  <a:lnTo>
                    <a:pt x="351261" y="242049"/>
                  </a:lnTo>
                  <a:lnTo>
                    <a:pt x="351134" y="228709"/>
                  </a:lnTo>
                  <a:lnTo>
                    <a:pt x="339984" y="185124"/>
                  </a:lnTo>
                  <a:lnTo>
                    <a:pt x="313324" y="149229"/>
                  </a:lnTo>
                  <a:lnTo>
                    <a:pt x="275366" y="126157"/>
                  </a:lnTo>
                  <a:lnTo>
                    <a:pt x="241534" y="118982"/>
                  </a:lnTo>
                  <a:lnTo>
                    <a:pt x="418388" y="118982"/>
                  </a:lnTo>
                  <a:lnTo>
                    <a:pt x="396391" y="143084"/>
                  </a:lnTo>
                  <a:lnTo>
                    <a:pt x="403566" y="156404"/>
                  </a:lnTo>
                  <a:lnTo>
                    <a:pt x="406659" y="163084"/>
                  </a:lnTo>
                  <a:lnTo>
                    <a:pt x="409216" y="170259"/>
                  </a:lnTo>
                  <a:lnTo>
                    <a:pt x="464721" y="170259"/>
                  </a:lnTo>
                  <a:lnTo>
                    <a:pt x="470244" y="281531"/>
                  </a:lnTo>
                  <a:lnTo>
                    <a:pt x="414349" y="284109"/>
                  </a:lnTo>
                  <a:lnTo>
                    <a:pt x="412289" y="291799"/>
                  </a:lnTo>
                  <a:lnTo>
                    <a:pt x="409731" y="298459"/>
                  </a:lnTo>
                  <a:lnTo>
                    <a:pt x="404081" y="312311"/>
                  </a:lnTo>
                  <a:lnTo>
                    <a:pt x="445626" y="350249"/>
                  </a:lnTo>
                  <a:lnTo>
                    <a:pt x="444201" y="351796"/>
                  </a:lnTo>
                  <a:close/>
                </a:path>
                <a:path w="470535" h="471169" extrusionOk="0">
                  <a:moveTo>
                    <a:pt x="464721" y="170259"/>
                  </a:moveTo>
                  <a:lnTo>
                    <a:pt x="409216" y="170259"/>
                  </a:lnTo>
                  <a:lnTo>
                    <a:pt x="464594" y="167702"/>
                  </a:lnTo>
                  <a:lnTo>
                    <a:pt x="464721" y="170259"/>
                  </a:lnTo>
                  <a:close/>
                </a:path>
                <a:path w="470535" h="471169" extrusionOk="0">
                  <a:moveTo>
                    <a:pt x="368186" y="434349"/>
                  </a:moveTo>
                  <a:lnTo>
                    <a:pt x="327159" y="396906"/>
                  </a:lnTo>
                  <a:lnTo>
                    <a:pt x="402664" y="396906"/>
                  </a:lnTo>
                  <a:lnTo>
                    <a:pt x="368186" y="434349"/>
                  </a:lnTo>
                  <a:close/>
                </a:path>
                <a:path w="470535" h="471169" extrusionOk="0">
                  <a:moveTo>
                    <a:pt x="188712" y="470759"/>
                  </a:moveTo>
                  <a:lnTo>
                    <a:pt x="186134" y="414864"/>
                  </a:lnTo>
                  <a:lnTo>
                    <a:pt x="178959" y="412824"/>
                  </a:lnTo>
                  <a:lnTo>
                    <a:pt x="171784" y="410246"/>
                  </a:lnTo>
                  <a:lnTo>
                    <a:pt x="157929" y="404616"/>
                  </a:lnTo>
                  <a:lnTo>
                    <a:pt x="311600" y="404616"/>
                  </a:lnTo>
                  <a:lnTo>
                    <a:pt x="307159" y="406659"/>
                  </a:lnTo>
                  <a:lnTo>
                    <a:pt x="299984" y="409731"/>
                  </a:lnTo>
                  <a:lnTo>
                    <a:pt x="302541" y="465129"/>
                  </a:lnTo>
                  <a:lnTo>
                    <a:pt x="188712" y="470759"/>
                  </a:lnTo>
                  <a:close/>
                </a:path>
              </a:pathLst>
            </a:custGeom>
            <a:solidFill>
              <a:srgbClr val="666666">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
            <p:cNvSpPr/>
            <p:nvPr/>
          </p:nvSpPr>
          <p:spPr>
            <a:xfrm>
              <a:off x="1068147" y="3553255"/>
              <a:ext cx="86197" cy="86699"/>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
            <p:cNvSpPr/>
            <p:nvPr/>
          </p:nvSpPr>
          <p:spPr>
            <a:xfrm>
              <a:off x="924070" y="3628142"/>
              <a:ext cx="301625" cy="485140"/>
            </a:xfrm>
            <a:custGeom>
              <a:avLst/>
              <a:gdLst/>
              <a:ahLst/>
              <a:cxnLst/>
              <a:rect l="l" t="t" r="r" b="b"/>
              <a:pathLst>
                <a:path w="301625" h="485139" extrusionOk="0">
                  <a:moveTo>
                    <a:pt x="0" y="484599"/>
                  </a:moveTo>
                  <a:lnTo>
                    <a:pt x="0" y="271299"/>
                  </a:lnTo>
                </a:path>
                <a:path w="301625" h="485139" extrusionOk="0">
                  <a:moveTo>
                    <a:pt x="301016" y="484599"/>
                  </a:moveTo>
                  <a:lnTo>
                    <a:pt x="301016" y="230774"/>
                  </a:lnTo>
                  <a:lnTo>
                    <a:pt x="174362" y="166174"/>
                  </a:lnTo>
                  <a:lnTo>
                    <a:pt x="174362" y="0"/>
                  </a:lnTo>
                </a:path>
                <a:path w="301625" h="485139" extrusionOk="0">
                  <a:moveTo>
                    <a:pt x="114882" y="63074"/>
                  </a:moveTo>
                  <a:lnTo>
                    <a:pt x="114882" y="266149"/>
                  </a:lnTo>
                  <a:lnTo>
                    <a:pt x="69234" y="295899"/>
                  </a:lnTo>
                  <a:lnTo>
                    <a:pt x="69234" y="390774"/>
                  </a:lnTo>
                </a:path>
                <a:path w="301625" h="485139" extrusionOk="0">
                  <a:moveTo>
                    <a:pt x="174362" y="302574"/>
                  </a:moveTo>
                  <a:lnTo>
                    <a:pt x="174362" y="216399"/>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
            <p:cNvSpPr/>
            <p:nvPr/>
          </p:nvSpPr>
          <p:spPr>
            <a:xfrm>
              <a:off x="1191252" y="3752767"/>
              <a:ext cx="0" cy="31750"/>
            </a:xfrm>
            <a:custGeom>
              <a:avLst/>
              <a:gdLst/>
              <a:ahLst/>
              <a:cxnLst/>
              <a:rect l="l" t="t" r="r" b="b"/>
              <a:pathLst>
                <a:path w="120000" h="31750" extrusionOk="0">
                  <a:moveTo>
                    <a:pt x="0" y="15637"/>
                  </a:moveTo>
                  <a:lnTo>
                    <a:pt x="0" y="15637"/>
                  </a:lnTo>
                </a:path>
              </a:pathLst>
            </a:custGeom>
            <a:noFill/>
            <a:ln w="3125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
            <p:cNvSpPr/>
            <p:nvPr/>
          </p:nvSpPr>
          <p:spPr>
            <a:xfrm>
              <a:off x="3862567" y="3729692"/>
              <a:ext cx="114935" cy="309880"/>
            </a:xfrm>
            <a:custGeom>
              <a:avLst/>
              <a:gdLst/>
              <a:ahLst/>
              <a:cxnLst/>
              <a:rect l="l" t="t" r="r" b="b"/>
              <a:pathLst>
                <a:path w="114935" h="309879" extrusionOk="0">
                  <a:moveTo>
                    <a:pt x="0" y="309724"/>
                  </a:moveTo>
                  <a:lnTo>
                    <a:pt x="0" y="167674"/>
                  </a:lnTo>
                  <a:lnTo>
                    <a:pt x="114849" y="102549"/>
                  </a:lnTo>
                  <a:lnTo>
                    <a:pt x="114849" y="0"/>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1"/>
            <p:cNvSpPr/>
            <p:nvPr/>
          </p:nvSpPr>
          <p:spPr>
            <a:xfrm>
              <a:off x="3934329" y="3655305"/>
              <a:ext cx="86699" cy="86199"/>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1"/>
            <p:cNvSpPr/>
            <p:nvPr/>
          </p:nvSpPr>
          <p:spPr>
            <a:xfrm>
              <a:off x="3710267" y="3776867"/>
              <a:ext cx="198755" cy="588645"/>
            </a:xfrm>
            <a:custGeom>
              <a:avLst/>
              <a:gdLst/>
              <a:ahLst/>
              <a:cxnLst/>
              <a:rect l="l" t="t" r="r" b="b"/>
              <a:pathLst>
                <a:path w="198754" h="588645" extrusionOk="0">
                  <a:moveTo>
                    <a:pt x="79999" y="346149"/>
                  </a:moveTo>
                  <a:lnTo>
                    <a:pt x="79999" y="213324"/>
                  </a:lnTo>
                </a:path>
                <a:path w="198754" h="588645" extrusionOk="0">
                  <a:moveTo>
                    <a:pt x="20474" y="588198"/>
                  </a:moveTo>
                  <a:lnTo>
                    <a:pt x="20474" y="213324"/>
                  </a:lnTo>
                  <a:lnTo>
                    <a:pt x="0" y="197949"/>
                  </a:lnTo>
                  <a:lnTo>
                    <a:pt x="0" y="26149"/>
                  </a:lnTo>
                </a:path>
                <a:path w="198754" h="588645" extrusionOk="0">
                  <a:moveTo>
                    <a:pt x="198424" y="94349"/>
                  </a:moveTo>
                  <a:lnTo>
                    <a:pt x="198424" y="0"/>
                  </a:lnTo>
                </a:path>
                <a:path w="198754" h="588645" extrusionOk="0">
                  <a:moveTo>
                    <a:pt x="152299" y="264599"/>
                  </a:moveTo>
                  <a:lnTo>
                    <a:pt x="141499" y="272299"/>
                  </a:lnTo>
                  <a:lnTo>
                    <a:pt x="141499" y="454849"/>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
            <p:cNvSpPr/>
            <p:nvPr/>
          </p:nvSpPr>
          <p:spPr>
            <a:xfrm>
              <a:off x="3747154" y="3859404"/>
              <a:ext cx="86699" cy="86699"/>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1"/>
            <p:cNvSpPr/>
            <p:nvPr/>
          </p:nvSpPr>
          <p:spPr>
            <a:xfrm>
              <a:off x="3609742" y="3770192"/>
              <a:ext cx="60960" cy="353060"/>
            </a:xfrm>
            <a:custGeom>
              <a:avLst/>
              <a:gdLst/>
              <a:ahLst/>
              <a:cxnLst/>
              <a:rect l="l" t="t" r="r" b="b"/>
              <a:pathLst>
                <a:path w="60960" h="353060" extrusionOk="0">
                  <a:moveTo>
                    <a:pt x="0" y="94349"/>
                  </a:moveTo>
                  <a:lnTo>
                    <a:pt x="0" y="0"/>
                  </a:lnTo>
                </a:path>
                <a:path w="60960" h="353060" extrusionOk="0">
                  <a:moveTo>
                    <a:pt x="60499" y="352824"/>
                  </a:moveTo>
                  <a:lnTo>
                    <a:pt x="60499" y="300499"/>
                  </a:lnTo>
                </a:path>
                <a:path w="60960" h="353060" extrusionOk="0">
                  <a:moveTo>
                    <a:pt x="60499" y="257449"/>
                  </a:moveTo>
                  <a:lnTo>
                    <a:pt x="2574" y="236924"/>
                  </a:lnTo>
                  <a:lnTo>
                    <a:pt x="2574" y="165624"/>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
            <p:cNvSpPr/>
            <p:nvPr/>
          </p:nvSpPr>
          <p:spPr>
            <a:xfrm>
              <a:off x="467169" y="3046643"/>
              <a:ext cx="509270" cy="862965"/>
            </a:xfrm>
            <a:custGeom>
              <a:avLst/>
              <a:gdLst/>
              <a:ahLst/>
              <a:cxnLst/>
              <a:rect l="l" t="t" r="r" b="b"/>
              <a:pathLst>
                <a:path w="509269" h="862964" extrusionOk="0">
                  <a:moveTo>
                    <a:pt x="466139" y="862523"/>
                  </a:moveTo>
                  <a:lnTo>
                    <a:pt x="43069" y="862523"/>
                  </a:lnTo>
                  <a:lnTo>
                    <a:pt x="38964" y="861998"/>
                  </a:lnTo>
                  <a:lnTo>
                    <a:pt x="34347" y="861498"/>
                  </a:lnTo>
                  <a:lnTo>
                    <a:pt x="30244" y="860473"/>
                  </a:lnTo>
                  <a:lnTo>
                    <a:pt x="26142" y="858923"/>
                  </a:lnTo>
                  <a:lnTo>
                    <a:pt x="22554" y="857398"/>
                  </a:lnTo>
                  <a:lnTo>
                    <a:pt x="18967" y="854823"/>
                  </a:lnTo>
                  <a:lnTo>
                    <a:pt x="15379" y="852798"/>
                  </a:lnTo>
                  <a:lnTo>
                    <a:pt x="12307" y="849698"/>
                  </a:lnTo>
                  <a:lnTo>
                    <a:pt x="9749" y="846623"/>
                  </a:lnTo>
                  <a:lnTo>
                    <a:pt x="7174" y="843548"/>
                  </a:lnTo>
                  <a:lnTo>
                    <a:pt x="5132" y="839973"/>
                  </a:lnTo>
                  <a:lnTo>
                    <a:pt x="3069" y="835873"/>
                  </a:lnTo>
                  <a:lnTo>
                    <a:pt x="2039" y="832273"/>
                  </a:lnTo>
                  <a:lnTo>
                    <a:pt x="514" y="827648"/>
                  </a:lnTo>
                  <a:lnTo>
                    <a:pt x="0" y="823548"/>
                  </a:lnTo>
                  <a:lnTo>
                    <a:pt x="0" y="38949"/>
                  </a:lnTo>
                  <a:lnTo>
                    <a:pt x="514" y="34849"/>
                  </a:lnTo>
                  <a:lnTo>
                    <a:pt x="2039" y="30224"/>
                  </a:lnTo>
                  <a:lnTo>
                    <a:pt x="3069" y="26649"/>
                  </a:lnTo>
                  <a:lnTo>
                    <a:pt x="34347" y="999"/>
                  </a:lnTo>
                  <a:lnTo>
                    <a:pt x="38964" y="0"/>
                  </a:lnTo>
                  <a:lnTo>
                    <a:pt x="470241" y="0"/>
                  </a:lnTo>
                  <a:lnTo>
                    <a:pt x="496384" y="12824"/>
                  </a:lnTo>
                  <a:lnTo>
                    <a:pt x="499476" y="15874"/>
                  </a:lnTo>
                  <a:lnTo>
                    <a:pt x="502033" y="18949"/>
                  </a:lnTo>
                  <a:lnTo>
                    <a:pt x="504076" y="22549"/>
                  </a:lnTo>
                  <a:lnTo>
                    <a:pt x="506136" y="26649"/>
                  </a:lnTo>
                  <a:lnTo>
                    <a:pt x="507168" y="30224"/>
                  </a:lnTo>
                  <a:lnTo>
                    <a:pt x="508693" y="34849"/>
                  </a:lnTo>
                  <a:lnTo>
                    <a:pt x="509208" y="38949"/>
                  </a:lnTo>
                  <a:lnTo>
                    <a:pt x="509208" y="823548"/>
                  </a:lnTo>
                  <a:lnTo>
                    <a:pt x="508693" y="827648"/>
                  </a:lnTo>
                  <a:lnTo>
                    <a:pt x="507168" y="832273"/>
                  </a:lnTo>
                  <a:lnTo>
                    <a:pt x="506136" y="835873"/>
                  </a:lnTo>
                  <a:lnTo>
                    <a:pt x="504076" y="839973"/>
                  </a:lnTo>
                  <a:lnTo>
                    <a:pt x="502033" y="843548"/>
                  </a:lnTo>
                  <a:lnTo>
                    <a:pt x="499476" y="846623"/>
                  </a:lnTo>
                  <a:lnTo>
                    <a:pt x="496384" y="849698"/>
                  </a:lnTo>
                  <a:lnTo>
                    <a:pt x="493314" y="852798"/>
                  </a:lnTo>
                  <a:lnTo>
                    <a:pt x="490241" y="854823"/>
                  </a:lnTo>
                  <a:lnTo>
                    <a:pt x="486654" y="857398"/>
                  </a:lnTo>
                  <a:lnTo>
                    <a:pt x="483066" y="858923"/>
                  </a:lnTo>
                  <a:lnTo>
                    <a:pt x="478964" y="860473"/>
                  </a:lnTo>
                  <a:lnTo>
                    <a:pt x="474859" y="861498"/>
                  </a:lnTo>
                  <a:lnTo>
                    <a:pt x="470241" y="861998"/>
                  </a:lnTo>
                  <a:lnTo>
                    <a:pt x="466139" y="862523"/>
                  </a:lnTo>
                  <a:close/>
                </a:path>
              </a:pathLst>
            </a:custGeom>
            <a:solidFill>
              <a:srgbClr val="26E9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
            <p:cNvSpPr/>
            <p:nvPr/>
          </p:nvSpPr>
          <p:spPr>
            <a:xfrm>
              <a:off x="490753" y="3078949"/>
              <a:ext cx="462280" cy="720090"/>
            </a:xfrm>
            <a:custGeom>
              <a:avLst/>
              <a:gdLst/>
              <a:ahLst/>
              <a:cxnLst/>
              <a:rect l="l" t="t" r="r" b="b"/>
              <a:pathLst>
                <a:path w="462280" h="720089" extrusionOk="0">
                  <a:moveTo>
                    <a:pt x="278968" y="0"/>
                  </a:moveTo>
                  <a:lnTo>
                    <a:pt x="183070" y="0"/>
                  </a:lnTo>
                  <a:lnTo>
                    <a:pt x="183070" y="9728"/>
                  </a:lnTo>
                  <a:lnTo>
                    <a:pt x="278968" y="9728"/>
                  </a:lnTo>
                  <a:lnTo>
                    <a:pt x="278968" y="0"/>
                  </a:lnTo>
                  <a:close/>
                </a:path>
                <a:path w="462280" h="720089" extrusionOk="0">
                  <a:moveTo>
                    <a:pt x="462026" y="31280"/>
                  </a:moveTo>
                  <a:lnTo>
                    <a:pt x="0" y="31280"/>
                  </a:lnTo>
                  <a:lnTo>
                    <a:pt x="0" y="719975"/>
                  </a:lnTo>
                  <a:lnTo>
                    <a:pt x="462026" y="719975"/>
                  </a:lnTo>
                  <a:lnTo>
                    <a:pt x="462026" y="3128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
            <p:cNvSpPr/>
            <p:nvPr/>
          </p:nvSpPr>
          <p:spPr>
            <a:xfrm>
              <a:off x="720493" y="3426093"/>
              <a:ext cx="0" cy="0"/>
            </a:xfrm>
            <a:custGeom>
              <a:avLst/>
              <a:gdLst/>
              <a:ahLst/>
              <a:cxnLst/>
              <a:rect l="l" t="t" r="r" b="b"/>
              <a:pathLst>
                <a:path w="120000" h="120000" extrusionOk="0">
                  <a:moveTo>
                    <a:pt x="0" y="0"/>
                  </a:moveTo>
                </a:path>
              </a:pathLst>
            </a:custGeom>
            <a:solidFill>
              <a:srgbClr val="DBF0F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
            <p:cNvSpPr/>
            <p:nvPr/>
          </p:nvSpPr>
          <p:spPr>
            <a:xfrm>
              <a:off x="674848" y="3534292"/>
              <a:ext cx="93849" cy="138999"/>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
            <p:cNvSpPr/>
            <p:nvPr/>
          </p:nvSpPr>
          <p:spPr>
            <a:xfrm>
              <a:off x="3966541" y="2207668"/>
              <a:ext cx="479425" cy="313055"/>
            </a:xfrm>
            <a:custGeom>
              <a:avLst/>
              <a:gdLst/>
              <a:ahLst/>
              <a:cxnLst/>
              <a:rect l="l" t="t" r="r" b="b"/>
              <a:pathLst>
                <a:path w="479425" h="313055" extrusionOk="0">
                  <a:moveTo>
                    <a:pt x="478949" y="312826"/>
                  </a:moveTo>
                  <a:lnTo>
                    <a:pt x="0" y="312826"/>
                  </a:lnTo>
                  <a:lnTo>
                    <a:pt x="0" y="0"/>
                  </a:lnTo>
                  <a:lnTo>
                    <a:pt x="478949" y="0"/>
                  </a:lnTo>
                  <a:lnTo>
                    <a:pt x="478949" y="312826"/>
                  </a:lnTo>
                  <a:close/>
                </a:path>
              </a:pathLst>
            </a:custGeom>
            <a:solidFill>
              <a:srgbClr val="EFEFE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
            <p:cNvSpPr/>
            <p:nvPr/>
          </p:nvSpPr>
          <p:spPr>
            <a:xfrm>
              <a:off x="3966541" y="2207668"/>
              <a:ext cx="479425" cy="144145"/>
            </a:xfrm>
            <a:custGeom>
              <a:avLst/>
              <a:gdLst/>
              <a:ahLst/>
              <a:cxnLst/>
              <a:rect l="l" t="t" r="r" b="b"/>
              <a:pathLst>
                <a:path w="479425" h="144144" extrusionOk="0">
                  <a:moveTo>
                    <a:pt x="239474" y="144117"/>
                  </a:moveTo>
                  <a:lnTo>
                    <a:pt x="0" y="0"/>
                  </a:lnTo>
                  <a:lnTo>
                    <a:pt x="478949" y="0"/>
                  </a:lnTo>
                  <a:lnTo>
                    <a:pt x="239474" y="14411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
            <p:cNvSpPr/>
            <p:nvPr/>
          </p:nvSpPr>
          <p:spPr>
            <a:xfrm>
              <a:off x="3609733" y="2943555"/>
              <a:ext cx="1243330" cy="1048385"/>
            </a:xfrm>
            <a:custGeom>
              <a:avLst/>
              <a:gdLst/>
              <a:ahLst/>
              <a:cxnLst/>
              <a:rect l="l" t="t" r="r" b="b"/>
              <a:pathLst>
                <a:path w="1243329" h="1048385" extrusionOk="0">
                  <a:moveTo>
                    <a:pt x="1243025" y="19989"/>
                  </a:moveTo>
                  <a:lnTo>
                    <a:pt x="1223022" y="0"/>
                  </a:lnTo>
                  <a:lnTo>
                    <a:pt x="20002" y="0"/>
                  </a:lnTo>
                  <a:lnTo>
                    <a:pt x="0" y="19989"/>
                  </a:lnTo>
                  <a:lnTo>
                    <a:pt x="0" y="810247"/>
                  </a:lnTo>
                  <a:lnTo>
                    <a:pt x="20002" y="830249"/>
                  </a:lnTo>
                  <a:lnTo>
                    <a:pt x="501002" y="830249"/>
                  </a:lnTo>
                  <a:lnTo>
                    <a:pt x="501002" y="1027163"/>
                  </a:lnTo>
                  <a:lnTo>
                    <a:pt x="401523" y="1027163"/>
                  </a:lnTo>
                  <a:lnTo>
                    <a:pt x="401523" y="1048194"/>
                  </a:lnTo>
                  <a:lnTo>
                    <a:pt x="841502" y="1048194"/>
                  </a:lnTo>
                  <a:lnTo>
                    <a:pt x="841502" y="1027163"/>
                  </a:lnTo>
                  <a:lnTo>
                    <a:pt x="742022" y="1027163"/>
                  </a:lnTo>
                  <a:lnTo>
                    <a:pt x="742022" y="830249"/>
                  </a:lnTo>
                  <a:lnTo>
                    <a:pt x="1223022" y="830249"/>
                  </a:lnTo>
                  <a:lnTo>
                    <a:pt x="1227150" y="829716"/>
                  </a:lnTo>
                  <a:lnTo>
                    <a:pt x="1243025" y="810247"/>
                  </a:lnTo>
                  <a:lnTo>
                    <a:pt x="1243025" y="19989"/>
                  </a:lnTo>
                  <a:close/>
                </a:path>
              </a:pathLst>
            </a:custGeom>
            <a:solidFill>
              <a:srgbClr val="8026E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
            <p:cNvSpPr/>
            <p:nvPr/>
          </p:nvSpPr>
          <p:spPr>
            <a:xfrm>
              <a:off x="3652291" y="2998419"/>
              <a:ext cx="1158240" cy="664845"/>
            </a:xfrm>
            <a:custGeom>
              <a:avLst/>
              <a:gdLst/>
              <a:ahLst/>
              <a:cxnLst/>
              <a:rect l="l" t="t" r="r" b="b"/>
              <a:pathLst>
                <a:path w="1158239" h="664845" extrusionOk="0">
                  <a:moveTo>
                    <a:pt x="1157922" y="125628"/>
                  </a:moveTo>
                  <a:lnTo>
                    <a:pt x="0" y="125628"/>
                  </a:lnTo>
                  <a:lnTo>
                    <a:pt x="0" y="664603"/>
                  </a:lnTo>
                  <a:lnTo>
                    <a:pt x="1157922" y="664603"/>
                  </a:lnTo>
                  <a:lnTo>
                    <a:pt x="1157922" y="125628"/>
                  </a:lnTo>
                  <a:close/>
                </a:path>
                <a:path w="1158239" h="664845" extrusionOk="0">
                  <a:moveTo>
                    <a:pt x="1157922" y="0"/>
                  </a:moveTo>
                  <a:lnTo>
                    <a:pt x="0" y="0"/>
                  </a:lnTo>
                  <a:lnTo>
                    <a:pt x="0" y="63080"/>
                  </a:lnTo>
                  <a:lnTo>
                    <a:pt x="1157922" y="63080"/>
                  </a:lnTo>
                  <a:lnTo>
                    <a:pt x="115792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
            <p:cNvSpPr/>
            <p:nvPr/>
          </p:nvSpPr>
          <p:spPr>
            <a:xfrm>
              <a:off x="3652291" y="3061499"/>
              <a:ext cx="1158240" cy="553720"/>
            </a:xfrm>
            <a:custGeom>
              <a:avLst/>
              <a:gdLst/>
              <a:ahLst/>
              <a:cxnLst/>
              <a:rect l="l" t="t" r="r" b="b"/>
              <a:pathLst>
                <a:path w="1158239" h="553720" extrusionOk="0">
                  <a:moveTo>
                    <a:pt x="458444" y="134378"/>
                  </a:moveTo>
                  <a:lnTo>
                    <a:pt x="69240" y="134378"/>
                  </a:lnTo>
                  <a:lnTo>
                    <a:pt x="69240" y="427697"/>
                  </a:lnTo>
                  <a:lnTo>
                    <a:pt x="458444" y="427697"/>
                  </a:lnTo>
                  <a:lnTo>
                    <a:pt x="458444" y="134378"/>
                  </a:lnTo>
                  <a:close/>
                </a:path>
                <a:path w="1158239" h="553720" extrusionOk="0">
                  <a:moveTo>
                    <a:pt x="908697" y="290245"/>
                  </a:moveTo>
                  <a:lnTo>
                    <a:pt x="547166" y="290245"/>
                  </a:lnTo>
                  <a:lnTo>
                    <a:pt x="547166" y="301523"/>
                  </a:lnTo>
                  <a:lnTo>
                    <a:pt x="908697" y="301523"/>
                  </a:lnTo>
                  <a:lnTo>
                    <a:pt x="908697" y="290245"/>
                  </a:lnTo>
                  <a:close/>
                </a:path>
                <a:path w="1158239" h="553720" extrusionOk="0">
                  <a:moveTo>
                    <a:pt x="908697" y="251294"/>
                  </a:moveTo>
                  <a:lnTo>
                    <a:pt x="547166" y="251294"/>
                  </a:lnTo>
                  <a:lnTo>
                    <a:pt x="547166" y="262572"/>
                  </a:lnTo>
                  <a:lnTo>
                    <a:pt x="908697" y="262572"/>
                  </a:lnTo>
                  <a:lnTo>
                    <a:pt x="908697" y="251294"/>
                  </a:lnTo>
                  <a:close/>
                </a:path>
                <a:path w="1158239" h="553720" extrusionOk="0">
                  <a:moveTo>
                    <a:pt x="908697" y="212305"/>
                  </a:moveTo>
                  <a:lnTo>
                    <a:pt x="547166" y="212305"/>
                  </a:lnTo>
                  <a:lnTo>
                    <a:pt x="547166" y="223570"/>
                  </a:lnTo>
                  <a:lnTo>
                    <a:pt x="908697" y="223570"/>
                  </a:lnTo>
                  <a:lnTo>
                    <a:pt x="908697" y="212305"/>
                  </a:lnTo>
                  <a:close/>
                </a:path>
                <a:path w="1158239" h="553720" extrusionOk="0">
                  <a:moveTo>
                    <a:pt x="974318" y="416394"/>
                  </a:moveTo>
                  <a:lnTo>
                    <a:pt x="547166" y="416394"/>
                  </a:lnTo>
                  <a:lnTo>
                    <a:pt x="547166" y="427697"/>
                  </a:lnTo>
                  <a:lnTo>
                    <a:pt x="974318" y="427697"/>
                  </a:lnTo>
                  <a:lnTo>
                    <a:pt x="974318" y="416394"/>
                  </a:lnTo>
                  <a:close/>
                </a:path>
                <a:path w="1158239" h="553720" extrusionOk="0">
                  <a:moveTo>
                    <a:pt x="974318" y="368198"/>
                  </a:moveTo>
                  <a:lnTo>
                    <a:pt x="547166" y="368198"/>
                  </a:lnTo>
                  <a:lnTo>
                    <a:pt x="547166" y="378980"/>
                  </a:lnTo>
                  <a:lnTo>
                    <a:pt x="974318" y="378980"/>
                  </a:lnTo>
                  <a:lnTo>
                    <a:pt x="974318" y="368198"/>
                  </a:lnTo>
                  <a:close/>
                </a:path>
                <a:path w="1158239" h="553720" extrusionOk="0">
                  <a:moveTo>
                    <a:pt x="1087145" y="329222"/>
                  </a:moveTo>
                  <a:lnTo>
                    <a:pt x="547166" y="329222"/>
                  </a:lnTo>
                  <a:lnTo>
                    <a:pt x="547166" y="340499"/>
                  </a:lnTo>
                  <a:lnTo>
                    <a:pt x="1087145" y="340499"/>
                  </a:lnTo>
                  <a:lnTo>
                    <a:pt x="1087145" y="329222"/>
                  </a:lnTo>
                  <a:close/>
                </a:path>
                <a:path w="1158239" h="553720" extrusionOk="0">
                  <a:moveTo>
                    <a:pt x="1087145" y="290245"/>
                  </a:moveTo>
                  <a:lnTo>
                    <a:pt x="974318" y="290245"/>
                  </a:lnTo>
                  <a:lnTo>
                    <a:pt x="974318" y="301523"/>
                  </a:lnTo>
                  <a:lnTo>
                    <a:pt x="1087145" y="301523"/>
                  </a:lnTo>
                  <a:lnTo>
                    <a:pt x="1087145" y="290245"/>
                  </a:lnTo>
                  <a:close/>
                </a:path>
                <a:path w="1158239" h="553720" extrusionOk="0">
                  <a:moveTo>
                    <a:pt x="1087145" y="251294"/>
                  </a:moveTo>
                  <a:lnTo>
                    <a:pt x="974318" y="251294"/>
                  </a:lnTo>
                  <a:lnTo>
                    <a:pt x="974318" y="262572"/>
                  </a:lnTo>
                  <a:lnTo>
                    <a:pt x="1087145" y="262572"/>
                  </a:lnTo>
                  <a:lnTo>
                    <a:pt x="1087145" y="251294"/>
                  </a:lnTo>
                  <a:close/>
                </a:path>
                <a:path w="1158239" h="553720" extrusionOk="0">
                  <a:moveTo>
                    <a:pt x="1087145" y="212305"/>
                  </a:moveTo>
                  <a:lnTo>
                    <a:pt x="974318" y="212305"/>
                  </a:lnTo>
                  <a:lnTo>
                    <a:pt x="974318" y="223570"/>
                  </a:lnTo>
                  <a:lnTo>
                    <a:pt x="1087145" y="223570"/>
                  </a:lnTo>
                  <a:lnTo>
                    <a:pt x="1087145" y="212305"/>
                  </a:lnTo>
                  <a:close/>
                </a:path>
                <a:path w="1158239" h="553720" extrusionOk="0">
                  <a:moveTo>
                    <a:pt x="1087145" y="173329"/>
                  </a:moveTo>
                  <a:lnTo>
                    <a:pt x="547166" y="173329"/>
                  </a:lnTo>
                  <a:lnTo>
                    <a:pt x="547166" y="184619"/>
                  </a:lnTo>
                  <a:lnTo>
                    <a:pt x="1087145" y="184619"/>
                  </a:lnTo>
                  <a:lnTo>
                    <a:pt x="1087145" y="173329"/>
                  </a:lnTo>
                  <a:close/>
                </a:path>
                <a:path w="1158239" h="553720" extrusionOk="0">
                  <a:moveTo>
                    <a:pt x="1087145" y="134378"/>
                  </a:moveTo>
                  <a:lnTo>
                    <a:pt x="547166" y="134378"/>
                  </a:lnTo>
                  <a:lnTo>
                    <a:pt x="547166" y="145643"/>
                  </a:lnTo>
                  <a:lnTo>
                    <a:pt x="1087145" y="145643"/>
                  </a:lnTo>
                  <a:lnTo>
                    <a:pt x="1087145" y="134378"/>
                  </a:lnTo>
                  <a:close/>
                </a:path>
                <a:path w="1158239" h="553720" extrusionOk="0">
                  <a:moveTo>
                    <a:pt x="1157922" y="536905"/>
                  </a:moveTo>
                  <a:lnTo>
                    <a:pt x="0" y="536905"/>
                  </a:lnTo>
                  <a:lnTo>
                    <a:pt x="0" y="553326"/>
                  </a:lnTo>
                  <a:lnTo>
                    <a:pt x="1157922" y="553326"/>
                  </a:lnTo>
                  <a:lnTo>
                    <a:pt x="1157922" y="536905"/>
                  </a:lnTo>
                  <a:close/>
                </a:path>
                <a:path w="1158239" h="553720" extrusionOk="0">
                  <a:moveTo>
                    <a:pt x="1157922" y="480999"/>
                  </a:moveTo>
                  <a:lnTo>
                    <a:pt x="0" y="480999"/>
                  </a:lnTo>
                  <a:lnTo>
                    <a:pt x="0" y="497954"/>
                  </a:lnTo>
                  <a:lnTo>
                    <a:pt x="1157922" y="497954"/>
                  </a:lnTo>
                  <a:lnTo>
                    <a:pt x="1157922" y="480999"/>
                  </a:lnTo>
                  <a:close/>
                </a:path>
                <a:path w="1158239" h="553720" extrusionOk="0">
                  <a:moveTo>
                    <a:pt x="1157922" y="0"/>
                  </a:moveTo>
                  <a:lnTo>
                    <a:pt x="0" y="0"/>
                  </a:lnTo>
                  <a:lnTo>
                    <a:pt x="0" y="62547"/>
                  </a:lnTo>
                  <a:lnTo>
                    <a:pt x="1157922" y="62547"/>
                  </a:lnTo>
                  <a:lnTo>
                    <a:pt x="1157922" y="0"/>
                  </a:lnTo>
                  <a:close/>
                </a:path>
              </a:pathLst>
            </a:custGeom>
            <a:solidFill>
              <a:srgbClr val="D1D1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
            <p:cNvSpPr/>
            <p:nvPr/>
          </p:nvSpPr>
          <p:spPr>
            <a:xfrm>
              <a:off x="1278928" y="2442552"/>
              <a:ext cx="410845" cy="366395"/>
            </a:xfrm>
            <a:custGeom>
              <a:avLst/>
              <a:gdLst/>
              <a:ahLst/>
              <a:cxnLst/>
              <a:rect l="l" t="t" r="r" b="b"/>
              <a:pathLst>
                <a:path w="410844" h="366394" extrusionOk="0">
                  <a:moveTo>
                    <a:pt x="410248" y="0"/>
                  </a:moveTo>
                  <a:lnTo>
                    <a:pt x="0" y="0"/>
                  </a:lnTo>
                  <a:lnTo>
                    <a:pt x="0" y="210769"/>
                  </a:lnTo>
                  <a:lnTo>
                    <a:pt x="0" y="256921"/>
                  </a:lnTo>
                  <a:lnTo>
                    <a:pt x="30759" y="256921"/>
                  </a:lnTo>
                  <a:lnTo>
                    <a:pt x="30759" y="366153"/>
                  </a:lnTo>
                  <a:lnTo>
                    <a:pt x="116674" y="256921"/>
                  </a:lnTo>
                  <a:lnTo>
                    <a:pt x="410248" y="256921"/>
                  </a:lnTo>
                  <a:lnTo>
                    <a:pt x="410248" y="210769"/>
                  </a:lnTo>
                  <a:lnTo>
                    <a:pt x="410248" y="0"/>
                  </a:lnTo>
                  <a:close/>
                </a:path>
              </a:pathLst>
            </a:custGeom>
            <a:solidFill>
              <a:srgbClr val="E89A2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1"/>
            <p:cNvSpPr/>
            <p:nvPr/>
          </p:nvSpPr>
          <p:spPr>
            <a:xfrm>
              <a:off x="1486090" y="2482037"/>
              <a:ext cx="151130" cy="168910"/>
            </a:xfrm>
            <a:custGeom>
              <a:avLst/>
              <a:gdLst/>
              <a:ahLst/>
              <a:cxnLst/>
              <a:rect l="l" t="t" r="r" b="b"/>
              <a:pathLst>
                <a:path w="151130" h="168910" extrusionOk="0">
                  <a:moveTo>
                    <a:pt x="150787" y="152819"/>
                  </a:moveTo>
                  <a:lnTo>
                    <a:pt x="0" y="152819"/>
                  </a:lnTo>
                  <a:lnTo>
                    <a:pt x="0" y="168719"/>
                  </a:lnTo>
                  <a:lnTo>
                    <a:pt x="150787" y="168719"/>
                  </a:lnTo>
                  <a:lnTo>
                    <a:pt x="150787" y="152819"/>
                  </a:lnTo>
                  <a:close/>
                </a:path>
                <a:path w="151130" h="168910" extrusionOk="0">
                  <a:moveTo>
                    <a:pt x="150787" y="102044"/>
                  </a:moveTo>
                  <a:lnTo>
                    <a:pt x="41554" y="102044"/>
                  </a:lnTo>
                  <a:lnTo>
                    <a:pt x="41554" y="117944"/>
                  </a:lnTo>
                  <a:lnTo>
                    <a:pt x="150787" y="117944"/>
                  </a:lnTo>
                  <a:lnTo>
                    <a:pt x="150787" y="102044"/>
                  </a:lnTo>
                  <a:close/>
                </a:path>
                <a:path w="151130" h="168910" extrusionOk="0">
                  <a:moveTo>
                    <a:pt x="150787" y="50761"/>
                  </a:moveTo>
                  <a:lnTo>
                    <a:pt x="41554" y="50761"/>
                  </a:lnTo>
                  <a:lnTo>
                    <a:pt x="41554" y="66662"/>
                  </a:lnTo>
                  <a:lnTo>
                    <a:pt x="150787" y="66662"/>
                  </a:lnTo>
                  <a:lnTo>
                    <a:pt x="150787" y="50761"/>
                  </a:lnTo>
                  <a:close/>
                </a:path>
                <a:path w="151130" h="168910" extrusionOk="0">
                  <a:moveTo>
                    <a:pt x="150787" y="0"/>
                  </a:moveTo>
                  <a:lnTo>
                    <a:pt x="0" y="0"/>
                  </a:lnTo>
                  <a:lnTo>
                    <a:pt x="0" y="15887"/>
                  </a:lnTo>
                  <a:lnTo>
                    <a:pt x="150787" y="15887"/>
                  </a:lnTo>
                  <a:lnTo>
                    <a:pt x="15078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
            <p:cNvSpPr/>
            <p:nvPr/>
          </p:nvSpPr>
          <p:spPr>
            <a:xfrm>
              <a:off x="1007643" y="2353830"/>
              <a:ext cx="478790" cy="426720"/>
            </a:xfrm>
            <a:custGeom>
              <a:avLst/>
              <a:gdLst/>
              <a:ahLst/>
              <a:cxnLst/>
              <a:rect l="l" t="t" r="r" b="b"/>
              <a:pathLst>
                <a:path w="478790" h="426719" extrusionOk="0">
                  <a:moveTo>
                    <a:pt x="478447" y="0"/>
                  </a:moveTo>
                  <a:lnTo>
                    <a:pt x="0" y="0"/>
                  </a:lnTo>
                  <a:lnTo>
                    <a:pt x="0" y="299491"/>
                  </a:lnTo>
                  <a:lnTo>
                    <a:pt x="35902" y="299491"/>
                  </a:lnTo>
                  <a:lnTo>
                    <a:pt x="35902" y="426669"/>
                  </a:lnTo>
                  <a:lnTo>
                    <a:pt x="136182" y="299491"/>
                  </a:lnTo>
                  <a:lnTo>
                    <a:pt x="478447" y="299491"/>
                  </a:lnTo>
                  <a:lnTo>
                    <a:pt x="478447" y="0"/>
                  </a:lnTo>
                  <a:close/>
                </a:path>
              </a:pathLst>
            </a:custGeom>
            <a:solidFill>
              <a:srgbClr val="E9482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
            <p:cNvSpPr/>
            <p:nvPr/>
          </p:nvSpPr>
          <p:spPr>
            <a:xfrm>
              <a:off x="1068679" y="2399474"/>
              <a:ext cx="356870" cy="196850"/>
            </a:xfrm>
            <a:custGeom>
              <a:avLst/>
              <a:gdLst/>
              <a:ahLst/>
              <a:cxnLst/>
              <a:rect l="l" t="t" r="r" b="b"/>
              <a:pathLst>
                <a:path w="356869" h="196850" extrusionOk="0">
                  <a:moveTo>
                    <a:pt x="134874" y="118452"/>
                  </a:moveTo>
                  <a:lnTo>
                    <a:pt x="0" y="118452"/>
                  </a:lnTo>
                  <a:lnTo>
                    <a:pt x="0" y="137452"/>
                  </a:lnTo>
                  <a:lnTo>
                    <a:pt x="134874" y="137452"/>
                  </a:lnTo>
                  <a:lnTo>
                    <a:pt x="134874" y="118452"/>
                  </a:lnTo>
                  <a:close/>
                </a:path>
                <a:path w="356869" h="196850" extrusionOk="0">
                  <a:moveTo>
                    <a:pt x="134874" y="59486"/>
                  </a:moveTo>
                  <a:lnTo>
                    <a:pt x="0" y="59486"/>
                  </a:lnTo>
                  <a:lnTo>
                    <a:pt x="0" y="77939"/>
                  </a:lnTo>
                  <a:lnTo>
                    <a:pt x="134874" y="77939"/>
                  </a:lnTo>
                  <a:lnTo>
                    <a:pt x="134874" y="59486"/>
                  </a:lnTo>
                  <a:close/>
                </a:path>
                <a:path w="356869" h="196850" extrusionOk="0">
                  <a:moveTo>
                    <a:pt x="356387" y="177927"/>
                  </a:moveTo>
                  <a:lnTo>
                    <a:pt x="0" y="177927"/>
                  </a:lnTo>
                  <a:lnTo>
                    <a:pt x="0" y="196405"/>
                  </a:lnTo>
                  <a:lnTo>
                    <a:pt x="356387" y="196405"/>
                  </a:lnTo>
                  <a:lnTo>
                    <a:pt x="356387" y="177927"/>
                  </a:lnTo>
                  <a:close/>
                </a:path>
                <a:path w="356869" h="196850" extrusionOk="0">
                  <a:moveTo>
                    <a:pt x="356387" y="118452"/>
                  </a:moveTo>
                  <a:lnTo>
                    <a:pt x="184607" y="118452"/>
                  </a:lnTo>
                  <a:lnTo>
                    <a:pt x="184607" y="137452"/>
                  </a:lnTo>
                  <a:lnTo>
                    <a:pt x="356387" y="137452"/>
                  </a:lnTo>
                  <a:lnTo>
                    <a:pt x="356387" y="118452"/>
                  </a:lnTo>
                  <a:close/>
                </a:path>
                <a:path w="356869" h="196850" extrusionOk="0">
                  <a:moveTo>
                    <a:pt x="356387" y="59486"/>
                  </a:moveTo>
                  <a:lnTo>
                    <a:pt x="184607" y="59486"/>
                  </a:lnTo>
                  <a:lnTo>
                    <a:pt x="184607" y="77939"/>
                  </a:lnTo>
                  <a:lnTo>
                    <a:pt x="356387" y="77939"/>
                  </a:lnTo>
                  <a:lnTo>
                    <a:pt x="356387" y="59486"/>
                  </a:lnTo>
                  <a:close/>
                </a:path>
                <a:path w="356869" h="196850" extrusionOk="0">
                  <a:moveTo>
                    <a:pt x="356387" y="0"/>
                  </a:moveTo>
                  <a:lnTo>
                    <a:pt x="0" y="0"/>
                  </a:lnTo>
                  <a:lnTo>
                    <a:pt x="0" y="18453"/>
                  </a:lnTo>
                  <a:lnTo>
                    <a:pt x="356387" y="18453"/>
                  </a:lnTo>
                  <a:lnTo>
                    <a:pt x="35638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1"/>
            <p:cNvSpPr/>
            <p:nvPr/>
          </p:nvSpPr>
          <p:spPr>
            <a:xfrm>
              <a:off x="1504557" y="3133781"/>
              <a:ext cx="86177" cy="86199"/>
            </a:xfrm>
            <a:prstGeom prst="rect">
              <a:avLst/>
            </a:prstGeom>
            <a:blipFill rotWithShape="1">
              <a:blip r:embed="rId2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1"/>
            <p:cNvSpPr/>
            <p:nvPr/>
          </p:nvSpPr>
          <p:spPr>
            <a:xfrm>
              <a:off x="1420972" y="2699444"/>
              <a:ext cx="127000" cy="751205"/>
            </a:xfrm>
            <a:custGeom>
              <a:avLst/>
              <a:gdLst/>
              <a:ahLst/>
              <a:cxnLst/>
              <a:rect l="l" t="t" r="r" b="b"/>
              <a:pathLst>
                <a:path w="127000" h="751204" extrusionOk="0">
                  <a:moveTo>
                    <a:pt x="0" y="40524"/>
                  </a:moveTo>
                  <a:lnTo>
                    <a:pt x="0" y="215399"/>
                  </a:lnTo>
                  <a:lnTo>
                    <a:pt x="126674" y="279999"/>
                  </a:lnTo>
                  <a:lnTo>
                    <a:pt x="126674" y="446149"/>
                  </a:lnTo>
                </a:path>
                <a:path w="127000" h="751204" extrusionOk="0">
                  <a:moveTo>
                    <a:pt x="55914" y="387699"/>
                  </a:moveTo>
                  <a:lnTo>
                    <a:pt x="55914" y="184099"/>
                  </a:lnTo>
                  <a:lnTo>
                    <a:pt x="102057" y="154899"/>
                  </a:lnTo>
                  <a:lnTo>
                    <a:pt x="102057" y="0"/>
                  </a:lnTo>
                </a:path>
                <a:path w="127000" h="751204" extrusionOk="0">
                  <a:moveTo>
                    <a:pt x="55914" y="461524"/>
                  </a:moveTo>
                  <a:lnTo>
                    <a:pt x="55914" y="618973"/>
                  </a:lnTo>
                </a:path>
                <a:path w="127000" h="751204" extrusionOk="0">
                  <a:moveTo>
                    <a:pt x="55914" y="695898"/>
                  </a:moveTo>
                  <a:lnTo>
                    <a:pt x="55914" y="750748"/>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9"/>
          <p:cNvSpPr txBox="1">
            <a:spLocks noGrp="1"/>
          </p:cNvSpPr>
          <p:nvPr>
            <p:ph type="title"/>
          </p:nvPr>
        </p:nvSpPr>
        <p:spPr>
          <a:xfrm>
            <a:off x="457200" y="365629"/>
            <a:ext cx="8229600"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2800"/>
              <a:buFont typeface="Calibri"/>
              <a:buNone/>
            </a:pPr>
            <a:r>
              <a:rPr lang="en-US" sz="2400">
                <a:latin typeface="Calibri"/>
                <a:ea typeface="Calibri"/>
                <a:cs typeface="Calibri"/>
                <a:sym typeface="Calibri"/>
              </a:rPr>
              <a:t>Literature Survey</a:t>
            </a:r>
            <a:endParaRPr sz="2400">
              <a:latin typeface="Calibri"/>
              <a:ea typeface="Calibri"/>
              <a:cs typeface="Calibri"/>
              <a:sym typeface="Calibri"/>
            </a:endParaRPr>
          </a:p>
        </p:txBody>
      </p:sp>
      <p:sp>
        <p:nvSpPr>
          <p:cNvPr id="309" name="Google Shape;309;p9"/>
          <p:cNvSpPr txBox="1"/>
          <p:nvPr/>
        </p:nvSpPr>
        <p:spPr>
          <a:xfrm>
            <a:off x="1126435" y="2025452"/>
            <a:ext cx="7361583" cy="207848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800"/>
              <a:buFont typeface="Fira Sans Extra Condensed"/>
              <a:buNone/>
            </a:pPr>
            <a:r>
              <a:rPr lang="en-US" sz="1550" b="1" i="0" u="none" strike="noStrike" cap="none">
                <a:solidFill>
                  <a:schemeClr val="dk1"/>
                </a:solidFill>
                <a:latin typeface="Calibri"/>
                <a:ea typeface="Calibri"/>
                <a:cs typeface="Calibri"/>
                <a:sym typeface="Calibri"/>
              </a:rPr>
              <a:t>4. VGG-19:</a:t>
            </a:r>
            <a:endParaRPr sz="155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Fira Sans Extra Condensed"/>
              <a:buNone/>
            </a:pPr>
            <a:r>
              <a:rPr lang="en-US" sz="1550" b="0" i="0" u="none" strike="noStrike" cap="none">
                <a:solidFill>
                  <a:schemeClr val="dk1"/>
                </a:solidFill>
                <a:latin typeface="Calibri"/>
                <a:ea typeface="Calibri"/>
                <a:cs typeface="Calibri"/>
                <a:sym typeface="Calibri"/>
              </a:rPr>
              <a:t>VGG-19 is a 19-layer deep Convolutional Neural Network (CNN). It is pre-trained model trained on more than a million images from the ImageNet database.</a:t>
            </a:r>
            <a:br>
              <a:rPr lang="en-US" sz="1550" b="0" i="0" u="none" strike="noStrike" cap="none">
                <a:solidFill>
                  <a:schemeClr val="dk1"/>
                </a:solidFill>
                <a:latin typeface="Calibri"/>
                <a:ea typeface="Calibri"/>
                <a:cs typeface="Calibri"/>
                <a:sym typeface="Calibri"/>
              </a:rPr>
            </a:br>
            <a:br>
              <a:rPr lang="en-US" sz="1550" b="0" i="0" u="none" strike="noStrike" cap="none">
                <a:solidFill>
                  <a:schemeClr val="dk1"/>
                </a:solidFill>
                <a:latin typeface="Calibri"/>
                <a:ea typeface="Calibri"/>
                <a:cs typeface="Calibri"/>
                <a:sym typeface="Calibri"/>
              </a:rPr>
            </a:br>
            <a:r>
              <a:rPr lang="en-US" sz="1550" b="1" i="0" u="none" strike="noStrike" cap="none">
                <a:solidFill>
                  <a:schemeClr val="dk1"/>
                </a:solidFill>
                <a:latin typeface="Calibri"/>
                <a:ea typeface="Calibri"/>
                <a:cs typeface="Calibri"/>
                <a:sym typeface="Calibri"/>
              </a:rPr>
              <a:t>5. RESNET-18:</a:t>
            </a:r>
            <a:br>
              <a:rPr lang="en-US" sz="1550" b="0" i="0" u="none" strike="noStrike" cap="none">
                <a:solidFill>
                  <a:schemeClr val="dk1"/>
                </a:solidFill>
                <a:latin typeface="Calibri"/>
                <a:ea typeface="Calibri"/>
                <a:cs typeface="Calibri"/>
                <a:sym typeface="Calibri"/>
              </a:rPr>
            </a:br>
            <a:r>
              <a:rPr lang="en-US" sz="1550" b="0" i="0" u="none" strike="noStrike" cap="none">
                <a:solidFill>
                  <a:schemeClr val="dk1"/>
                </a:solidFill>
                <a:latin typeface="Calibri"/>
                <a:ea typeface="Calibri"/>
                <a:cs typeface="Calibri"/>
                <a:sym typeface="Calibri"/>
              </a:rPr>
              <a:t>RESNET is a 18-layer deep Convolutional Neural Network used for object detection.</a:t>
            </a:r>
            <a:br>
              <a:rPr lang="en-US" sz="1550" b="0" i="0" u="none" strike="noStrike" cap="none">
                <a:solidFill>
                  <a:schemeClr val="dk1"/>
                </a:solidFill>
                <a:latin typeface="Calibri"/>
                <a:ea typeface="Calibri"/>
                <a:cs typeface="Calibri"/>
                <a:sym typeface="Calibri"/>
              </a:rPr>
            </a:br>
            <a:br>
              <a:rPr lang="en-US" sz="1550" b="0" i="0" u="none" strike="noStrike" cap="none">
                <a:solidFill>
                  <a:schemeClr val="dk1"/>
                </a:solidFill>
                <a:latin typeface="Calibri"/>
                <a:ea typeface="Calibri"/>
                <a:cs typeface="Calibri"/>
                <a:sym typeface="Calibri"/>
              </a:rPr>
            </a:br>
            <a:r>
              <a:rPr lang="en-US" sz="1550" b="1" i="0" u="none" strike="noStrike" cap="none">
                <a:solidFill>
                  <a:schemeClr val="dk1"/>
                </a:solidFill>
                <a:latin typeface="Calibri"/>
                <a:ea typeface="Calibri"/>
                <a:cs typeface="Calibri"/>
                <a:sym typeface="Calibri"/>
              </a:rPr>
              <a:t>6. RESNET-34:</a:t>
            </a:r>
            <a:br>
              <a:rPr lang="en-US" sz="1550" b="0" i="0" u="none" strike="noStrike" cap="none">
                <a:solidFill>
                  <a:schemeClr val="dk1"/>
                </a:solidFill>
                <a:latin typeface="Calibri"/>
                <a:ea typeface="Calibri"/>
                <a:cs typeface="Calibri"/>
                <a:sym typeface="Calibri"/>
              </a:rPr>
            </a:br>
            <a:r>
              <a:rPr lang="en-US" sz="1550" b="0" i="0" u="none" strike="noStrike" cap="none">
                <a:solidFill>
                  <a:schemeClr val="dk1"/>
                </a:solidFill>
                <a:latin typeface="Calibri"/>
                <a:ea typeface="Calibri"/>
                <a:cs typeface="Calibri"/>
                <a:sym typeface="Calibri"/>
              </a:rPr>
              <a:t>RESNET- 34 is a 34 layer Convolutional Neural Network that can be utilised as a state-of-art image classification model.</a:t>
            </a:r>
            <a:endParaRPr sz="1550" b="0" i="0" u="none" strike="noStrike" cap="none">
              <a:solidFill>
                <a:schemeClr val="dk1"/>
              </a:solidFill>
              <a:latin typeface="Calibri"/>
              <a:ea typeface="Calibri"/>
              <a:cs typeface="Calibri"/>
              <a:sym typeface="Calibri"/>
            </a:endParaRPr>
          </a:p>
        </p:txBody>
      </p:sp>
      <p:sp>
        <p:nvSpPr>
          <p:cNvPr id="310" name="Google Shape;310;p9"/>
          <p:cNvSpPr txBox="1"/>
          <p:nvPr/>
        </p:nvSpPr>
        <p:spPr>
          <a:xfrm>
            <a:off x="1126350" y="1080487"/>
            <a:ext cx="6891300" cy="395400"/>
          </a:xfrm>
          <a:prstGeom prst="rect">
            <a:avLst/>
          </a:prstGeom>
          <a:noFill/>
          <a:ln>
            <a:noFill/>
          </a:ln>
        </p:spPr>
        <p:txBody>
          <a:bodyPr spcFirstLastPara="1" wrap="square" lIns="121900" tIns="60950" rIns="121900" bIns="60950" anchor="ctr" anchorCtr="0">
            <a:noAutofit/>
          </a:bodyPr>
          <a:lstStyle/>
          <a:p>
            <a:pPr marL="0" marR="0" lvl="0" indent="0" algn="ctr" rtl="0">
              <a:spcBef>
                <a:spcPts val="0"/>
              </a:spcBef>
              <a:spcAft>
                <a:spcPts val="0"/>
              </a:spcAft>
              <a:buClr>
                <a:schemeClr val="dk1"/>
              </a:buClr>
              <a:buSzPts val="2000"/>
              <a:buFont typeface="Calibri"/>
              <a:buNone/>
            </a:pPr>
            <a:r>
              <a:rPr lang="en-US" sz="2000" b="1">
                <a:solidFill>
                  <a:schemeClr val="dk1"/>
                </a:solidFill>
                <a:latin typeface="Calibri"/>
                <a:ea typeface="Calibri"/>
                <a:cs typeface="Calibri"/>
                <a:sym typeface="Calibri"/>
              </a:rPr>
              <a:t>Some of the previously used models for text recognition</a:t>
            </a:r>
            <a:endParaRPr sz="2000" b="1">
              <a:solidFill>
                <a:schemeClr val="dk1"/>
              </a:solidFill>
              <a:latin typeface="Calibri"/>
              <a:ea typeface="Calibri"/>
              <a:cs typeface="Calibri"/>
              <a:sym typeface="Calibri"/>
            </a:endParaRPr>
          </a:p>
        </p:txBody>
      </p:sp>
      <p:pic>
        <p:nvPicPr>
          <p:cNvPr id="311" name="Google Shape;311;p9"/>
          <p:cNvPicPr preferRelativeResize="0"/>
          <p:nvPr/>
        </p:nvPicPr>
        <p:blipFill>
          <a:blip r:embed="rId3">
            <a:alphaModFix/>
          </a:blip>
          <a:stretch>
            <a:fillRect/>
          </a:stretch>
        </p:blipFill>
        <p:spPr>
          <a:xfrm>
            <a:off x="3100274" y="365629"/>
            <a:ext cx="371400" cy="3714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315"/>
        <p:cNvGrpSpPr/>
        <p:nvPr/>
      </p:nvGrpSpPr>
      <p:grpSpPr>
        <a:xfrm>
          <a:off x="0" y="0"/>
          <a:ext cx="0" cy="0"/>
          <a:chOff x="0" y="0"/>
          <a:chExt cx="0" cy="0"/>
        </a:xfrm>
      </p:grpSpPr>
      <p:pic>
        <p:nvPicPr>
          <p:cNvPr id="316" name="Google Shape;316;p10"/>
          <p:cNvPicPr preferRelativeResize="0"/>
          <p:nvPr/>
        </p:nvPicPr>
        <p:blipFill rotWithShape="1">
          <a:blip r:embed="rId3">
            <a:alphaModFix/>
          </a:blip>
          <a:srcRect l="2005" t="5957" r="2034" b="9426"/>
          <a:stretch/>
        </p:blipFill>
        <p:spPr>
          <a:xfrm>
            <a:off x="348349" y="1720700"/>
            <a:ext cx="8447299" cy="2046225"/>
          </a:xfrm>
          <a:prstGeom prst="rect">
            <a:avLst/>
          </a:prstGeom>
          <a:noFill/>
          <a:ln>
            <a:noFill/>
          </a:ln>
        </p:spPr>
      </p:pic>
      <p:sp>
        <p:nvSpPr>
          <p:cNvPr id="317" name="Google Shape;317;p10"/>
          <p:cNvSpPr txBox="1">
            <a:spLocks noGrp="1"/>
          </p:cNvSpPr>
          <p:nvPr>
            <p:ph type="title"/>
          </p:nvPr>
        </p:nvSpPr>
        <p:spPr>
          <a:xfrm>
            <a:off x="457200" y="551550"/>
            <a:ext cx="8229600"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2400"/>
              <a:buFont typeface="Calibri"/>
              <a:buNone/>
            </a:pPr>
            <a:r>
              <a:rPr lang="en-US" sz="2400">
                <a:latin typeface="Calibri"/>
                <a:ea typeface="Calibri"/>
                <a:cs typeface="Calibri"/>
                <a:sym typeface="Calibri"/>
              </a:rPr>
              <a:t>Literature Survey</a:t>
            </a:r>
            <a:endParaRPr sz="2400">
              <a:latin typeface="Calibri"/>
              <a:ea typeface="Calibri"/>
              <a:cs typeface="Calibri"/>
              <a:sym typeface="Calibri"/>
            </a:endParaRPr>
          </a:p>
        </p:txBody>
      </p:sp>
      <p:pic>
        <p:nvPicPr>
          <p:cNvPr id="4" name="Google Shape;311;p9">
            <a:extLst>
              <a:ext uri="{FF2B5EF4-FFF2-40B4-BE49-F238E27FC236}">
                <a16:creationId xmlns:a16="http://schemas.microsoft.com/office/drawing/2014/main" id="{7EBDDEA8-2500-C979-F17E-D591CC3888AB}"/>
              </a:ext>
            </a:extLst>
          </p:cNvPr>
          <p:cNvPicPr preferRelativeResize="0"/>
          <p:nvPr/>
        </p:nvPicPr>
        <p:blipFill>
          <a:blip r:embed="rId4">
            <a:alphaModFix/>
          </a:blip>
          <a:stretch>
            <a:fillRect/>
          </a:stretch>
        </p:blipFill>
        <p:spPr>
          <a:xfrm>
            <a:off x="3075336" y="565371"/>
            <a:ext cx="371400" cy="3714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12e99eb6cc6_5_10"/>
          <p:cNvSpPr txBox="1"/>
          <p:nvPr/>
        </p:nvSpPr>
        <p:spPr>
          <a:xfrm>
            <a:off x="4231075" y="423475"/>
            <a:ext cx="3000000" cy="5541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500"/>
              </a:spcBef>
              <a:spcAft>
                <a:spcPts val="0"/>
              </a:spcAft>
              <a:buNone/>
            </a:pPr>
            <a:r>
              <a:rPr lang="en-US" sz="2400">
                <a:solidFill>
                  <a:srgbClr val="2E2534"/>
                </a:solidFill>
                <a:latin typeface="Calibri"/>
                <a:ea typeface="Calibri"/>
                <a:cs typeface="Calibri"/>
                <a:sym typeface="Calibri"/>
              </a:rPr>
              <a:t> </a:t>
            </a:r>
            <a:r>
              <a:rPr lang="en-US" sz="2400" b="1">
                <a:solidFill>
                  <a:srgbClr val="2E2534"/>
                </a:solidFill>
                <a:latin typeface="Calibri"/>
                <a:ea typeface="Calibri"/>
                <a:cs typeface="Calibri"/>
                <a:sym typeface="Calibri"/>
              </a:rPr>
              <a:t>Dataset Description</a:t>
            </a:r>
            <a:endParaRPr sz="2400" b="1">
              <a:solidFill>
                <a:srgbClr val="2E2534"/>
              </a:solidFill>
              <a:latin typeface="Calibri"/>
              <a:ea typeface="Calibri"/>
              <a:cs typeface="Calibri"/>
              <a:sym typeface="Calibri"/>
            </a:endParaRPr>
          </a:p>
        </p:txBody>
      </p:sp>
      <p:sp>
        <p:nvSpPr>
          <p:cNvPr id="324" name="Google Shape;324;g12e99eb6cc6_5_10"/>
          <p:cNvSpPr txBox="1"/>
          <p:nvPr/>
        </p:nvSpPr>
        <p:spPr>
          <a:xfrm>
            <a:off x="4323925" y="1207288"/>
            <a:ext cx="3000000" cy="4233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500"/>
              </a:spcBef>
              <a:spcAft>
                <a:spcPts val="0"/>
              </a:spcAft>
              <a:buNone/>
            </a:pPr>
            <a:r>
              <a:rPr lang="en-US" sz="1550" b="1">
                <a:solidFill>
                  <a:srgbClr val="2E2534"/>
                </a:solidFill>
                <a:latin typeface="Calibri"/>
                <a:ea typeface="Calibri"/>
                <a:cs typeface="Calibri"/>
                <a:sym typeface="Calibri"/>
              </a:rPr>
              <a:t>Dataset used:</a:t>
            </a:r>
            <a:r>
              <a:rPr lang="en-US" sz="1550">
                <a:solidFill>
                  <a:srgbClr val="2E2534"/>
                </a:solidFill>
                <a:latin typeface="Calibri"/>
                <a:ea typeface="Calibri"/>
                <a:cs typeface="Calibri"/>
                <a:sym typeface="Calibri"/>
              </a:rPr>
              <a:t>  IAM Dataset</a:t>
            </a:r>
            <a:endParaRPr sz="1550">
              <a:latin typeface="Calibri"/>
              <a:ea typeface="Calibri"/>
              <a:cs typeface="Calibri"/>
              <a:sym typeface="Calibri"/>
            </a:endParaRPr>
          </a:p>
        </p:txBody>
      </p:sp>
      <p:sp>
        <p:nvSpPr>
          <p:cNvPr id="325" name="Google Shape;325;g12e99eb6cc6_5_10"/>
          <p:cNvSpPr txBox="1"/>
          <p:nvPr/>
        </p:nvSpPr>
        <p:spPr>
          <a:xfrm>
            <a:off x="4323925" y="1860325"/>
            <a:ext cx="4601400" cy="2711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550">
                <a:solidFill>
                  <a:srgbClr val="2E2534"/>
                </a:solidFill>
                <a:latin typeface="Calibri"/>
                <a:ea typeface="Calibri"/>
                <a:cs typeface="Calibri"/>
                <a:sym typeface="Calibri"/>
              </a:rPr>
              <a:t>The IAM Handwriting Database 3.0 :</a:t>
            </a:r>
            <a:endParaRPr sz="1550">
              <a:solidFill>
                <a:srgbClr val="2E2534"/>
              </a:solidFill>
              <a:latin typeface="Calibri"/>
              <a:ea typeface="Calibri"/>
              <a:cs typeface="Calibri"/>
              <a:sym typeface="Calibri"/>
            </a:endParaRPr>
          </a:p>
          <a:p>
            <a:pPr marL="673100" lvl="0" indent="-327025" algn="l" rtl="0">
              <a:lnSpc>
                <a:spcPct val="150000"/>
              </a:lnSpc>
              <a:spcBef>
                <a:spcPts val="1100"/>
              </a:spcBef>
              <a:spcAft>
                <a:spcPts val="0"/>
              </a:spcAft>
              <a:buClr>
                <a:srgbClr val="2E2534"/>
              </a:buClr>
              <a:buSzPts val="1550"/>
              <a:buFont typeface="Calibri"/>
              <a:buChar char="■"/>
            </a:pPr>
            <a:r>
              <a:rPr lang="en-US" sz="1550">
                <a:solidFill>
                  <a:srgbClr val="2E2534"/>
                </a:solidFill>
                <a:latin typeface="Calibri"/>
                <a:ea typeface="Calibri"/>
                <a:cs typeface="Calibri"/>
                <a:sym typeface="Calibri"/>
              </a:rPr>
              <a:t>657 writers contributed samples of their handwriting</a:t>
            </a:r>
            <a:endParaRPr sz="1550">
              <a:solidFill>
                <a:srgbClr val="2E2534"/>
              </a:solidFill>
              <a:latin typeface="Calibri"/>
              <a:ea typeface="Calibri"/>
              <a:cs typeface="Calibri"/>
              <a:sym typeface="Calibri"/>
            </a:endParaRPr>
          </a:p>
          <a:p>
            <a:pPr marL="673100" lvl="0" indent="-327025" algn="l" rtl="0">
              <a:lnSpc>
                <a:spcPct val="150000"/>
              </a:lnSpc>
              <a:spcBef>
                <a:spcPts val="0"/>
              </a:spcBef>
              <a:spcAft>
                <a:spcPts val="0"/>
              </a:spcAft>
              <a:buClr>
                <a:srgbClr val="2E2534"/>
              </a:buClr>
              <a:buSzPts val="1550"/>
              <a:buFont typeface="Calibri"/>
              <a:buChar char="■"/>
            </a:pPr>
            <a:r>
              <a:rPr lang="en-US" sz="1550">
                <a:solidFill>
                  <a:srgbClr val="2E2534"/>
                </a:solidFill>
                <a:latin typeface="Calibri"/>
                <a:ea typeface="Calibri"/>
                <a:cs typeface="Calibri"/>
                <a:sym typeface="Calibri"/>
              </a:rPr>
              <a:t>1,539 pages of scanned text</a:t>
            </a:r>
            <a:endParaRPr sz="1550">
              <a:solidFill>
                <a:srgbClr val="2E2534"/>
              </a:solidFill>
              <a:latin typeface="Calibri"/>
              <a:ea typeface="Calibri"/>
              <a:cs typeface="Calibri"/>
              <a:sym typeface="Calibri"/>
            </a:endParaRPr>
          </a:p>
          <a:p>
            <a:pPr marL="673100" lvl="0" indent="-327025" algn="l" rtl="0">
              <a:lnSpc>
                <a:spcPct val="150000"/>
              </a:lnSpc>
              <a:spcBef>
                <a:spcPts val="0"/>
              </a:spcBef>
              <a:spcAft>
                <a:spcPts val="0"/>
              </a:spcAft>
              <a:buClr>
                <a:srgbClr val="2E2534"/>
              </a:buClr>
              <a:buSzPts val="1550"/>
              <a:buFont typeface="Calibri"/>
              <a:buChar char="■"/>
            </a:pPr>
            <a:r>
              <a:rPr lang="en-US" sz="1550">
                <a:solidFill>
                  <a:srgbClr val="2E2534"/>
                </a:solidFill>
                <a:latin typeface="Calibri"/>
                <a:ea typeface="Calibri"/>
                <a:cs typeface="Calibri"/>
                <a:sym typeface="Calibri"/>
              </a:rPr>
              <a:t>5,685 isolated and labeled sentences</a:t>
            </a:r>
            <a:endParaRPr sz="1550">
              <a:solidFill>
                <a:srgbClr val="2E2534"/>
              </a:solidFill>
              <a:latin typeface="Calibri"/>
              <a:ea typeface="Calibri"/>
              <a:cs typeface="Calibri"/>
              <a:sym typeface="Calibri"/>
            </a:endParaRPr>
          </a:p>
          <a:p>
            <a:pPr marL="673100" lvl="0" indent="-327025" algn="l" rtl="0">
              <a:lnSpc>
                <a:spcPct val="150000"/>
              </a:lnSpc>
              <a:spcBef>
                <a:spcPts val="0"/>
              </a:spcBef>
              <a:spcAft>
                <a:spcPts val="0"/>
              </a:spcAft>
              <a:buClr>
                <a:srgbClr val="2E2534"/>
              </a:buClr>
              <a:buSzPts val="1550"/>
              <a:buFont typeface="Calibri"/>
              <a:buChar char="■"/>
            </a:pPr>
            <a:r>
              <a:rPr lang="en-US" sz="1550">
                <a:solidFill>
                  <a:srgbClr val="2E2534"/>
                </a:solidFill>
                <a:latin typeface="Calibri"/>
                <a:ea typeface="Calibri"/>
                <a:cs typeface="Calibri"/>
                <a:sym typeface="Calibri"/>
              </a:rPr>
              <a:t>13,353 isolated and labeled text lines</a:t>
            </a:r>
            <a:endParaRPr sz="1550">
              <a:solidFill>
                <a:srgbClr val="2E2534"/>
              </a:solidFill>
              <a:latin typeface="Calibri"/>
              <a:ea typeface="Calibri"/>
              <a:cs typeface="Calibri"/>
              <a:sym typeface="Calibri"/>
            </a:endParaRPr>
          </a:p>
          <a:p>
            <a:pPr marL="673100" lvl="0" indent="-327025" algn="l" rtl="0">
              <a:lnSpc>
                <a:spcPct val="150000"/>
              </a:lnSpc>
              <a:spcBef>
                <a:spcPts val="0"/>
              </a:spcBef>
              <a:spcAft>
                <a:spcPts val="0"/>
              </a:spcAft>
              <a:buClr>
                <a:srgbClr val="2E2534"/>
              </a:buClr>
              <a:buSzPts val="1550"/>
              <a:buFont typeface="Calibri"/>
              <a:buChar char="■"/>
            </a:pPr>
            <a:r>
              <a:rPr lang="en-US" sz="1550">
                <a:solidFill>
                  <a:srgbClr val="2E2534"/>
                </a:solidFill>
                <a:latin typeface="Calibri"/>
                <a:ea typeface="Calibri"/>
                <a:cs typeface="Calibri"/>
                <a:sym typeface="Calibri"/>
              </a:rPr>
              <a:t>1,15,320 isolated and labeled words</a:t>
            </a:r>
            <a:endParaRPr sz="1550">
              <a:solidFill>
                <a:srgbClr val="2E2534"/>
              </a:solidFill>
              <a:latin typeface="Calibri"/>
              <a:ea typeface="Calibri"/>
              <a:cs typeface="Calibri"/>
              <a:sym typeface="Calibri"/>
            </a:endParaRPr>
          </a:p>
        </p:txBody>
      </p:sp>
      <p:pic>
        <p:nvPicPr>
          <p:cNvPr id="326" name="Google Shape;326;g12e99eb6cc6_5_10"/>
          <p:cNvPicPr preferRelativeResize="0"/>
          <p:nvPr/>
        </p:nvPicPr>
        <p:blipFill>
          <a:blip r:embed="rId3">
            <a:alphaModFix/>
          </a:blip>
          <a:stretch>
            <a:fillRect/>
          </a:stretch>
        </p:blipFill>
        <p:spPr>
          <a:xfrm>
            <a:off x="761900" y="1242549"/>
            <a:ext cx="2667100" cy="26584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grpSp>
        <p:nvGrpSpPr>
          <p:cNvPr id="331" name="Google Shape;331;p11"/>
          <p:cNvGrpSpPr/>
          <p:nvPr/>
        </p:nvGrpSpPr>
        <p:grpSpPr>
          <a:xfrm>
            <a:off x="5743673" y="1692888"/>
            <a:ext cx="2943318" cy="3039142"/>
            <a:chOff x="5449625" y="1389325"/>
            <a:chExt cx="3237261" cy="3342655"/>
          </a:xfrm>
        </p:grpSpPr>
        <p:sp>
          <p:nvSpPr>
            <p:cNvPr id="332" name="Google Shape;332;p11"/>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156"/>
              </a:srgb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33" name="Google Shape;333;p11"/>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156"/>
              </a:srgb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34" name="Google Shape;334;p11"/>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35" name="Google Shape;335;p11"/>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36" name="Google Shape;336;p11"/>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37" name="Google Shape;337;p11"/>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38" name="Google Shape;338;p11"/>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39" name="Google Shape;339;p11"/>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40" name="Google Shape;340;p11"/>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41" name="Google Shape;341;p11"/>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42" name="Google Shape;342;p11"/>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43" name="Google Shape;343;p11"/>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44" name="Google Shape;344;p11"/>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45" name="Google Shape;345;p11"/>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46" name="Google Shape;346;p11"/>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47" name="Google Shape;347;p11"/>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48" name="Google Shape;348;p11"/>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49" name="Google Shape;349;p11"/>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50" name="Google Shape;350;p11"/>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51" name="Google Shape;351;p11"/>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52" name="Google Shape;352;p11"/>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53" name="Google Shape;353;p11"/>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54" name="Google Shape;354;p11"/>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55" name="Google Shape;355;p11"/>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56" name="Google Shape;356;p11"/>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57" name="Google Shape;357;p11"/>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58" name="Google Shape;358;p11"/>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59" name="Google Shape;359;p11"/>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60" name="Google Shape;360;p11"/>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61" name="Google Shape;361;p11"/>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62" name="Google Shape;362;p11"/>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63" name="Google Shape;363;p11"/>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64" name="Google Shape;364;p11"/>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65" name="Google Shape;365;p11"/>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66" name="Google Shape;366;p11"/>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67" name="Google Shape;367;p11"/>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68" name="Google Shape;368;p11"/>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69" name="Google Shape;369;p11"/>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70" name="Google Shape;370;p11"/>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71" name="Google Shape;371;p11"/>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372" name="Google Shape;372;p11"/>
          <p:cNvSpPr txBox="1">
            <a:spLocks noGrp="1"/>
          </p:cNvSpPr>
          <p:nvPr>
            <p:ph type="title"/>
          </p:nvPr>
        </p:nvSpPr>
        <p:spPr>
          <a:xfrm>
            <a:off x="457192" y="285230"/>
            <a:ext cx="8229600"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2800"/>
              <a:buFont typeface="Calibri"/>
              <a:buNone/>
            </a:pPr>
            <a:r>
              <a:rPr lang="en-US" sz="2400">
                <a:latin typeface="Calibri"/>
                <a:ea typeface="Calibri"/>
                <a:cs typeface="Calibri"/>
                <a:sym typeface="Calibri"/>
              </a:rPr>
              <a:t>Hardware and Software Requirements </a:t>
            </a:r>
            <a:endParaRPr sz="2400">
              <a:latin typeface="Calibri"/>
              <a:ea typeface="Calibri"/>
              <a:cs typeface="Calibri"/>
              <a:sym typeface="Calibri"/>
            </a:endParaRPr>
          </a:p>
        </p:txBody>
      </p:sp>
      <p:grpSp>
        <p:nvGrpSpPr>
          <p:cNvPr id="373" name="Google Shape;373;p11"/>
          <p:cNvGrpSpPr/>
          <p:nvPr/>
        </p:nvGrpSpPr>
        <p:grpSpPr>
          <a:xfrm>
            <a:off x="596604" y="1191038"/>
            <a:ext cx="3257146" cy="604500"/>
            <a:chOff x="596604" y="1191038"/>
            <a:chExt cx="3257146" cy="604500"/>
          </a:xfrm>
        </p:grpSpPr>
        <p:sp>
          <p:nvSpPr>
            <p:cNvPr id="374" name="Google Shape;374;p11"/>
            <p:cNvSpPr/>
            <p:nvPr/>
          </p:nvSpPr>
          <p:spPr>
            <a:xfrm>
              <a:off x="3249250" y="1191038"/>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lt1"/>
                </a:buClr>
                <a:buSzPts val="1600"/>
                <a:buFont typeface="Calibri"/>
                <a:buNone/>
              </a:pPr>
              <a:r>
                <a:rPr lang="en-US" sz="1600" b="1">
                  <a:solidFill>
                    <a:schemeClr val="lt1"/>
                  </a:solidFill>
                  <a:latin typeface="Calibri"/>
                  <a:ea typeface="Calibri"/>
                  <a:cs typeface="Calibri"/>
                  <a:sym typeface="Calibri"/>
                </a:rPr>
                <a:t>01</a:t>
              </a:r>
              <a:endParaRPr sz="1600" b="1">
                <a:solidFill>
                  <a:schemeClr val="lt1"/>
                </a:solidFill>
                <a:latin typeface="Calibri"/>
                <a:ea typeface="Calibri"/>
                <a:cs typeface="Calibri"/>
                <a:sym typeface="Calibri"/>
              </a:endParaRPr>
            </a:p>
          </p:txBody>
        </p:sp>
        <p:sp>
          <p:nvSpPr>
            <p:cNvPr id="375" name="Google Shape;375;p11"/>
            <p:cNvSpPr txBox="1"/>
            <p:nvPr/>
          </p:nvSpPr>
          <p:spPr>
            <a:xfrm>
              <a:off x="596604" y="1256596"/>
              <a:ext cx="2626297" cy="462213"/>
            </a:xfrm>
            <a:prstGeom prst="rect">
              <a:avLst/>
            </a:prstGeom>
            <a:noFill/>
            <a:ln>
              <a:noFill/>
            </a:ln>
          </p:spPr>
          <p:txBody>
            <a:bodyPr spcFirstLastPara="1" wrap="square" lIns="91425" tIns="91425" rIns="91425" bIns="91425" anchor="ctr" anchorCtr="0">
              <a:noAutofit/>
            </a:bodyPr>
            <a:lstStyle/>
            <a:p>
              <a:pPr marL="0" marR="0" lvl="0" indent="0" algn="r"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Windows or Linux OS with 16GB ram</a:t>
              </a:r>
              <a:endParaRPr sz="1600">
                <a:solidFill>
                  <a:srgbClr val="000000"/>
                </a:solidFill>
                <a:latin typeface="Calibri"/>
                <a:ea typeface="Calibri"/>
                <a:cs typeface="Calibri"/>
                <a:sym typeface="Calibri"/>
              </a:endParaRPr>
            </a:p>
          </p:txBody>
        </p:sp>
      </p:grpSp>
      <p:grpSp>
        <p:nvGrpSpPr>
          <p:cNvPr id="376" name="Google Shape;376;p11"/>
          <p:cNvGrpSpPr/>
          <p:nvPr/>
        </p:nvGrpSpPr>
        <p:grpSpPr>
          <a:xfrm>
            <a:off x="750460" y="2156825"/>
            <a:ext cx="3103290" cy="604500"/>
            <a:chOff x="750460" y="2156825"/>
            <a:chExt cx="3103290" cy="604500"/>
          </a:xfrm>
        </p:grpSpPr>
        <p:sp>
          <p:nvSpPr>
            <p:cNvPr id="377" name="Google Shape;377;p11"/>
            <p:cNvSpPr/>
            <p:nvPr/>
          </p:nvSpPr>
          <p:spPr>
            <a:xfrm>
              <a:off x="3249250" y="215682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lt1"/>
                </a:buClr>
                <a:buSzPts val="1600"/>
                <a:buFont typeface="Calibri"/>
                <a:buNone/>
              </a:pPr>
              <a:r>
                <a:rPr lang="en-US" sz="1600" b="1">
                  <a:solidFill>
                    <a:schemeClr val="lt1"/>
                  </a:solidFill>
                  <a:latin typeface="Calibri"/>
                  <a:ea typeface="Calibri"/>
                  <a:cs typeface="Calibri"/>
                  <a:sym typeface="Calibri"/>
                </a:rPr>
                <a:t>02</a:t>
              </a:r>
              <a:endParaRPr sz="1600" b="1">
                <a:solidFill>
                  <a:schemeClr val="lt1"/>
                </a:solidFill>
                <a:latin typeface="Calibri"/>
                <a:ea typeface="Calibri"/>
                <a:cs typeface="Calibri"/>
                <a:sym typeface="Calibri"/>
              </a:endParaRPr>
            </a:p>
          </p:txBody>
        </p:sp>
        <p:sp>
          <p:nvSpPr>
            <p:cNvPr id="378" name="Google Shape;378;p11"/>
            <p:cNvSpPr txBox="1"/>
            <p:nvPr/>
          </p:nvSpPr>
          <p:spPr>
            <a:xfrm>
              <a:off x="750460" y="2293175"/>
              <a:ext cx="2498700" cy="331800"/>
            </a:xfrm>
            <a:prstGeom prst="rect">
              <a:avLst/>
            </a:prstGeom>
            <a:noFill/>
            <a:ln>
              <a:noFill/>
            </a:ln>
          </p:spPr>
          <p:txBody>
            <a:bodyPr spcFirstLastPara="1" wrap="square" lIns="91425" tIns="91425" rIns="91425" bIns="91425" anchor="ctr" anchorCtr="0">
              <a:noAutofit/>
            </a:bodyPr>
            <a:lstStyle/>
            <a:p>
              <a:pPr marL="0" marR="0" lvl="0" indent="0" algn="r" rtl="0">
                <a:spcBef>
                  <a:spcPts val="0"/>
                </a:spcBef>
                <a:spcAft>
                  <a:spcPts val="0"/>
                </a:spcAft>
                <a:buClr>
                  <a:srgbClr val="000000"/>
                </a:buClr>
                <a:buSzPts val="1600"/>
                <a:buFont typeface="Calibri"/>
                <a:buNone/>
              </a:pPr>
              <a:r>
                <a:rPr lang="en-US" sz="1600">
                  <a:solidFill>
                    <a:srgbClr val="000000"/>
                  </a:solidFill>
                  <a:latin typeface="Calibri"/>
                  <a:ea typeface="Calibri"/>
                  <a:cs typeface="Calibri"/>
                  <a:sym typeface="Calibri"/>
                </a:rPr>
                <a:t>Nvidia high end GPU</a:t>
              </a:r>
              <a:endParaRPr sz="1600">
                <a:solidFill>
                  <a:srgbClr val="000000"/>
                </a:solidFill>
                <a:latin typeface="Calibri"/>
                <a:ea typeface="Calibri"/>
                <a:cs typeface="Calibri"/>
                <a:sym typeface="Calibri"/>
              </a:endParaRPr>
            </a:p>
          </p:txBody>
        </p:sp>
      </p:grpSp>
      <p:grpSp>
        <p:nvGrpSpPr>
          <p:cNvPr id="379" name="Google Shape;379;p11"/>
          <p:cNvGrpSpPr/>
          <p:nvPr/>
        </p:nvGrpSpPr>
        <p:grpSpPr>
          <a:xfrm>
            <a:off x="546509" y="3167502"/>
            <a:ext cx="3314024" cy="604500"/>
            <a:chOff x="539726" y="3122613"/>
            <a:chExt cx="3314024" cy="604500"/>
          </a:xfrm>
        </p:grpSpPr>
        <p:sp>
          <p:nvSpPr>
            <p:cNvPr id="380" name="Google Shape;380;p11"/>
            <p:cNvSpPr/>
            <p:nvPr/>
          </p:nvSpPr>
          <p:spPr>
            <a:xfrm>
              <a:off x="3249250" y="3122613"/>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lt1"/>
                </a:buClr>
                <a:buSzPts val="1600"/>
                <a:buFont typeface="Calibri"/>
                <a:buNone/>
              </a:pPr>
              <a:r>
                <a:rPr lang="en-US" sz="1600" b="1">
                  <a:solidFill>
                    <a:schemeClr val="lt1"/>
                  </a:solidFill>
                  <a:latin typeface="Calibri"/>
                  <a:ea typeface="Calibri"/>
                  <a:cs typeface="Calibri"/>
                  <a:sym typeface="Calibri"/>
                </a:rPr>
                <a:t>03</a:t>
              </a:r>
              <a:endParaRPr sz="1600" b="1">
                <a:solidFill>
                  <a:schemeClr val="lt1"/>
                </a:solidFill>
                <a:latin typeface="Calibri"/>
                <a:ea typeface="Calibri"/>
                <a:cs typeface="Calibri"/>
                <a:sym typeface="Calibri"/>
              </a:endParaRPr>
            </a:p>
          </p:txBody>
        </p:sp>
        <p:sp>
          <p:nvSpPr>
            <p:cNvPr id="381" name="Google Shape;381;p11"/>
            <p:cNvSpPr txBox="1"/>
            <p:nvPr/>
          </p:nvSpPr>
          <p:spPr>
            <a:xfrm>
              <a:off x="539726" y="3258962"/>
              <a:ext cx="2709600" cy="331800"/>
            </a:xfrm>
            <a:prstGeom prst="rect">
              <a:avLst/>
            </a:prstGeom>
            <a:noFill/>
            <a:ln>
              <a:noFill/>
            </a:ln>
          </p:spPr>
          <p:txBody>
            <a:bodyPr spcFirstLastPara="1" wrap="square" lIns="91425" tIns="91425" rIns="91425" bIns="91425" anchor="ctr" anchorCtr="0">
              <a:noAutofit/>
            </a:bodyPr>
            <a:lstStyle/>
            <a:p>
              <a:pPr marL="0" marR="0" lvl="0" indent="0" algn="r" rtl="0">
                <a:spcBef>
                  <a:spcPts val="0"/>
                </a:spcBef>
                <a:spcAft>
                  <a:spcPts val="0"/>
                </a:spcAft>
                <a:buClr>
                  <a:srgbClr val="000000"/>
                </a:buClr>
                <a:buSzPts val="1600"/>
                <a:buFont typeface="Calibri"/>
                <a:buNone/>
              </a:pPr>
              <a:r>
                <a:rPr lang="en-US" sz="1600">
                  <a:solidFill>
                    <a:srgbClr val="000000"/>
                  </a:solidFill>
                  <a:latin typeface="Calibri"/>
                  <a:ea typeface="Calibri"/>
                  <a:cs typeface="Calibri"/>
                  <a:sym typeface="Calibri"/>
                </a:rPr>
                <a:t>Minimum i5 intel Processor</a:t>
              </a:r>
              <a:endParaRPr sz="1600">
                <a:solidFill>
                  <a:srgbClr val="000000"/>
                </a:solidFill>
                <a:latin typeface="Calibri"/>
                <a:ea typeface="Calibri"/>
                <a:cs typeface="Calibri"/>
                <a:sym typeface="Calibri"/>
              </a:endParaRPr>
            </a:p>
          </p:txBody>
        </p:sp>
      </p:grpSp>
      <p:grpSp>
        <p:nvGrpSpPr>
          <p:cNvPr id="382" name="Google Shape;382;p11"/>
          <p:cNvGrpSpPr/>
          <p:nvPr/>
        </p:nvGrpSpPr>
        <p:grpSpPr>
          <a:xfrm>
            <a:off x="721121" y="4088400"/>
            <a:ext cx="3132629" cy="604500"/>
            <a:chOff x="721121" y="4088400"/>
            <a:chExt cx="3132629" cy="604500"/>
          </a:xfrm>
        </p:grpSpPr>
        <p:sp>
          <p:nvSpPr>
            <p:cNvPr id="383" name="Google Shape;383;p11"/>
            <p:cNvSpPr/>
            <p:nvPr/>
          </p:nvSpPr>
          <p:spPr>
            <a:xfrm>
              <a:off x="3249250" y="4088400"/>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lt1"/>
                </a:buClr>
                <a:buSzPts val="1600"/>
                <a:buFont typeface="Calibri"/>
                <a:buNone/>
              </a:pPr>
              <a:r>
                <a:rPr lang="en-US" sz="1600" b="1">
                  <a:solidFill>
                    <a:schemeClr val="lt1"/>
                  </a:solidFill>
                  <a:latin typeface="Calibri"/>
                  <a:ea typeface="Calibri"/>
                  <a:cs typeface="Calibri"/>
                  <a:sym typeface="Calibri"/>
                </a:rPr>
                <a:t>04</a:t>
              </a:r>
              <a:endParaRPr sz="1600" b="1">
                <a:solidFill>
                  <a:schemeClr val="lt1"/>
                </a:solidFill>
                <a:latin typeface="Calibri"/>
                <a:ea typeface="Calibri"/>
                <a:cs typeface="Calibri"/>
                <a:sym typeface="Calibri"/>
              </a:endParaRPr>
            </a:p>
          </p:txBody>
        </p:sp>
        <p:sp>
          <p:nvSpPr>
            <p:cNvPr id="384" name="Google Shape;384;p11"/>
            <p:cNvSpPr txBox="1"/>
            <p:nvPr/>
          </p:nvSpPr>
          <p:spPr>
            <a:xfrm>
              <a:off x="721121" y="4248693"/>
              <a:ext cx="2498700" cy="331800"/>
            </a:xfrm>
            <a:prstGeom prst="rect">
              <a:avLst/>
            </a:prstGeom>
            <a:noFill/>
            <a:ln>
              <a:noFill/>
            </a:ln>
          </p:spPr>
          <p:txBody>
            <a:bodyPr spcFirstLastPara="1" wrap="square" lIns="91425" tIns="91425" rIns="91425" bIns="91425" anchor="ctr" anchorCtr="0">
              <a:noAutofit/>
            </a:bodyPr>
            <a:lstStyle/>
            <a:p>
              <a:pPr marL="0" marR="0" lvl="0" indent="0" algn="r" rtl="0">
                <a:spcBef>
                  <a:spcPts val="0"/>
                </a:spcBef>
                <a:spcAft>
                  <a:spcPts val="0"/>
                </a:spcAft>
                <a:buClr>
                  <a:srgbClr val="000000"/>
                </a:buClr>
                <a:buSzPts val="1600"/>
                <a:buFont typeface="Calibri"/>
                <a:buNone/>
              </a:pPr>
              <a:r>
                <a:rPr lang="en-US" sz="1600">
                  <a:solidFill>
                    <a:srgbClr val="000000"/>
                  </a:solidFill>
                  <a:latin typeface="Calibri"/>
                  <a:ea typeface="Calibri"/>
                  <a:cs typeface="Calibri"/>
                  <a:sym typeface="Calibri"/>
                </a:rPr>
                <a:t>Uninterrupted internet for Colab</a:t>
              </a:r>
              <a:endParaRPr sz="1600">
                <a:solidFill>
                  <a:srgbClr val="000000"/>
                </a:solidFill>
                <a:latin typeface="Calibri"/>
                <a:ea typeface="Calibri"/>
                <a:cs typeface="Calibri"/>
                <a:sym typeface="Calibri"/>
              </a:endParaRPr>
            </a:p>
          </p:txBody>
        </p:sp>
      </p:grpSp>
      <p:sp>
        <p:nvSpPr>
          <p:cNvPr id="385" name="Google Shape;385;p11"/>
          <p:cNvSpPr txBox="1"/>
          <p:nvPr/>
        </p:nvSpPr>
        <p:spPr>
          <a:xfrm>
            <a:off x="5689299" y="1034990"/>
            <a:ext cx="3167100" cy="5352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2000"/>
              <a:buFont typeface="Calibri"/>
              <a:buNone/>
            </a:pPr>
            <a:r>
              <a:rPr lang="en-US" sz="2000" b="1">
                <a:solidFill>
                  <a:schemeClr val="dk1"/>
                </a:solidFill>
                <a:latin typeface="Calibri"/>
                <a:ea typeface="Calibri"/>
                <a:cs typeface="Calibri"/>
                <a:sym typeface="Calibri"/>
              </a:rPr>
              <a:t>Hardware Requirements</a:t>
            </a:r>
            <a:endParaRPr sz="2000" b="1">
              <a:solidFill>
                <a:srgbClr val="000000"/>
              </a:solidFill>
              <a:latin typeface="Calibri"/>
              <a:ea typeface="Calibri"/>
              <a:cs typeface="Calibri"/>
              <a:sym typeface="Calibri"/>
            </a:endParaRPr>
          </a:p>
        </p:txBody>
      </p:sp>
      <p:sp>
        <p:nvSpPr>
          <p:cNvPr id="386" name="Google Shape;386;p11"/>
          <p:cNvSpPr/>
          <p:nvPr/>
        </p:nvSpPr>
        <p:spPr>
          <a:xfrm>
            <a:off x="6906650" y="2375375"/>
            <a:ext cx="167400" cy="167400"/>
          </a:xfrm>
          <a:prstGeom prst="ellipse">
            <a:avLst/>
          </a:prstGeom>
          <a:solidFill>
            <a:srgbClr val="B7B7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cxnSp>
        <p:nvCxnSpPr>
          <p:cNvPr id="387" name="Google Shape;387;p11"/>
          <p:cNvCxnSpPr>
            <a:stCxn id="386" idx="2"/>
            <a:endCxn id="374" idx="6"/>
          </p:cNvCxnSpPr>
          <p:nvPr/>
        </p:nvCxnSpPr>
        <p:spPr>
          <a:xfrm rot="10800000">
            <a:off x="3853850" y="1493375"/>
            <a:ext cx="3052800" cy="965700"/>
          </a:xfrm>
          <a:prstGeom prst="straightConnector1">
            <a:avLst/>
          </a:prstGeom>
          <a:noFill/>
          <a:ln w="9525" cap="flat" cmpd="sng">
            <a:solidFill>
              <a:schemeClr val="lt2"/>
            </a:solidFill>
            <a:prstDash val="solid"/>
            <a:round/>
            <a:headEnd type="none" w="sm" len="sm"/>
            <a:tailEnd type="none" w="sm" len="sm"/>
          </a:ln>
        </p:spPr>
      </p:cxnSp>
      <p:cxnSp>
        <p:nvCxnSpPr>
          <p:cNvPr id="388" name="Google Shape;388;p11"/>
          <p:cNvCxnSpPr>
            <a:stCxn id="386" idx="2"/>
            <a:endCxn id="377" idx="6"/>
          </p:cNvCxnSpPr>
          <p:nvPr/>
        </p:nvCxnSpPr>
        <p:spPr>
          <a:xfrm rot="10800000">
            <a:off x="3853850" y="2459075"/>
            <a:ext cx="3052800" cy="0"/>
          </a:xfrm>
          <a:prstGeom prst="straightConnector1">
            <a:avLst/>
          </a:prstGeom>
          <a:noFill/>
          <a:ln w="9525" cap="flat" cmpd="sng">
            <a:solidFill>
              <a:schemeClr val="lt2"/>
            </a:solidFill>
            <a:prstDash val="solid"/>
            <a:round/>
            <a:headEnd type="none" w="sm" len="sm"/>
            <a:tailEnd type="none" w="sm" len="sm"/>
          </a:ln>
        </p:spPr>
      </p:cxnSp>
      <p:cxnSp>
        <p:nvCxnSpPr>
          <p:cNvPr id="389" name="Google Shape;389;p11"/>
          <p:cNvCxnSpPr>
            <a:stCxn id="386" idx="2"/>
            <a:endCxn id="380" idx="6"/>
          </p:cNvCxnSpPr>
          <p:nvPr/>
        </p:nvCxnSpPr>
        <p:spPr>
          <a:xfrm flipH="1">
            <a:off x="3860450" y="2459075"/>
            <a:ext cx="3046200" cy="1010700"/>
          </a:xfrm>
          <a:prstGeom prst="straightConnector1">
            <a:avLst/>
          </a:prstGeom>
          <a:noFill/>
          <a:ln w="9525" cap="flat" cmpd="sng">
            <a:solidFill>
              <a:schemeClr val="lt2"/>
            </a:solidFill>
            <a:prstDash val="solid"/>
            <a:round/>
            <a:headEnd type="none" w="sm" len="sm"/>
            <a:tailEnd type="none" w="sm" len="sm"/>
          </a:ln>
        </p:spPr>
      </p:cxnSp>
      <p:cxnSp>
        <p:nvCxnSpPr>
          <p:cNvPr id="390" name="Google Shape;390;p11"/>
          <p:cNvCxnSpPr>
            <a:stCxn id="386" idx="2"/>
            <a:endCxn id="383" idx="6"/>
          </p:cNvCxnSpPr>
          <p:nvPr/>
        </p:nvCxnSpPr>
        <p:spPr>
          <a:xfrm flipH="1">
            <a:off x="3853850" y="2459075"/>
            <a:ext cx="3052800" cy="1931700"/>
          </a:xfrm>
          <a:prstGeom prst="straightConnector1">
            <a:avLst/>
          </a:prstGeom>
          <a:noFill/>
          <a:ln w="9525" cap="flat" cmpd="sng">
            <a:solidFill>
              <a:schemeClr val="lt2"/>
            </a:solidFill>
            <a:prstDash val="solid"/>
            <a:round/>
            <a:headEnd type="none" w="sm" len="sm"/>
            <a:tailEnd type="none" w="sm" len="sm"/>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2"/>
          <p:cNvSpPr txBox="1">
            <a:spLocks noGrp="1"/>
          </p:cNvSpPr>
          <p:nvPr>
            <p:ph type="title"/>
          </p:nvPr>
        </p:nvSpPr>
        <p:spPr>
          <a:xfrm>
            <a:off x="457200" y="282910"/>
            <a:ext cx="8229600"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2800"/>
              <a:buFont typeface="Calibri"/>
              <a:buNone/>
            </a:pPr>
            <a:r>
              <a:rPr lang="en-US" sz="2400">
                <a:latin typeface="Calibri"/>
                <a:ea typeface="Calibri"/>
                <a:cs typeface="Calibri"/>
                <a:sym typeface="Calibri"/>
              </a:rPr>
              <a:t>Hardware and Software Requirements </a:t>
            </a:r>
            <a:endParaRPr sz="2400">
              <a:latin typeface="Calibri"/>
              <a:ea typeface="Calibri"/>
              <a:cs typeface="Calibri"/>
              <a:sym typeface="Calibri"/>
            </a:endParaRPr>
          </a:p>
        </p:txBody>
      </p:sp>
      <p:grpSp>
        <p:nvGrpSpPr>
          <p:cNvPr id="396" name="Google Shape;396;p12"/>
          <p:cNvGrpSpPr/>
          <p:nvPr/>
        </p:nvGrpSpPr>
        <p:grpSpPr>
          <a:xfrm>
            <a:off x="541443" y="1679296"/>
            <a:ext cx="2716242" cy="2750745"/>
            <a:chOff x="457200" y="1485900"/>
            <a:chExt cx="3205384" cy="3246100"/>
          </a:xfrm>
        </p:grpSpPr>
        <p:sp>
          <p:nvSpPr>
            <p:cNvPr id="397" name="Google Shape;397;p1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156"/>
              </a:srgb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398" name="Google Shape;398;p1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399" name="Google Shape;399;p1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00" name="Google Shape;400;p1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01" name="Google Shape;401;p1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02" name="Google Shape;402;p1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03" name="Google Shape;403;p1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04" name="Google Shape;404;p1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05" name="Google Shape;405;p1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06" name="Google Shape;406;p1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07" name="Google Shape;407;p1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08" name="Google Shape;408;p1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09" name="Google Shape;409;p1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10" name="Google Shape;410;p1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11" name="Google Shape;411;p1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12" name="Google Shape;412;p1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13" name="Google Shape;413;p1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14" name="Google Shape;414;p1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15" name="Google Shape;415;p1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16" name="Google Shape;416;p1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17" name="Google Shape;417;p1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18" name="Google Shape;418;p1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19" name="Google Shape;419;p1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20" name="Google Shape;420;p1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21" name="Google Shape;421;p1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22" name="Google Shape;422;p1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23" name="Google Shape;423;p1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24" name="Google Shape;424;p1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25" name="Google Shape;425;p1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26" name="Google Shape;426;p1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27" name="Google Shape;427;p1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28" name="Google Shape;428;p1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29" name="Google Shape;429;p1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30" name="Google Shape;430;p1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31" name="Google Shape;431;p1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32" name="Google Shape;432;p1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33" name="Google Shape;433;p1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34" name="Google Shape;434;p1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35" name="Google Shape;435;p1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36" name="Google Shape;436;p1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37" name="Google Shape;437;p1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38" name="Google Shape;438;p1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39" name="Google Shape;439;p1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40" name="Google Shape;440;p1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41" name="Google Shape;441;p1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42" name="Google Shape;442;p1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grpSp>
      <p:sp>
        <p:nvSpPr>
          <p:cNvPr id="443" name="Google Shape;443;p12"/>
          <p:cNvSpPr txBox="1"/>
          <p:nvPr/>
        </p:nvSpPr>
        <p:spPr>
          <a:xfrm>
            <a:off x="541454" y="1030225"/>
            <a:ext cx="3285000" cy="4263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1550"/>
              <a:buFont typeface="Calibri"/>
              <a:buNone/>
            </a:pPr>
            <a:r>
              <a:rPr lang="en-US" sz="2000" b="1">
                <a:solidFill>
                  <a:schemeClr val="dk1"/>
                </a:solidFill>
                <a:latin typeface="Calibri"/>
                <a:ea typeface="Calibri"/>
                <a:cs typeface="Calibri"/>
                <a:sym typeface="Calibri"/>
              </a:rPr>
              <a:t>Software Requirements</a:t>
            </a:r>
            <a:endParaRPr sz="2000" b="1">
              <a:solidFill>
                <a:schemeClr val="dk1"/>
              </a:solidFill>
              <a:latin typeface="Calibri"/>
              <a:ea typeface="Calibri"/>
              <a:cs typeface="Calibri"/>
              <a:sym typeface="Calibri"/>
            </a:endParaRPr>
          </a:p>
        </p:txBody>
      </p:sp>
      <p:grpSp>
        <p:nvGrpSpPr>
          <p:cNvPr id="444" name="Google Shape;444;p12"/>
          <p:cNvGrpSpPr/>
          <p:nvPr/>
        </p:nvGrpSpPr>
        <p:grpSpPr>
          <a:xfrm>
            <a:off x="1423339" y="2194741"/>
            <a:ext cx="483000" cy="483000"/>
            <a:chOff x="4095775" y="2496725"/>
            <a:chExt cx="483000" cy="483000"/>
          </a:xfrm>
        </p:grpSpPr>
        <p:sp>
          <p:nvSpPr>
            <p:cNvPr id="445" name="Google Shape;445;p1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46" name="Google Shape;446;p12"/>
            <p:cNvSpPr/>
            <p:nvPr/>
          </p:nvSpPr>
          <p:spPr>
            <a:xfrm>
              <a:off x="4171375" y="2572325"/>
              <a:ext cx="331800" cy="331800"/>
            </a:xfrm>
            <a:prstGeom prst="ellipse">
              <a:avLst/>
            </a:prstGeom>
            <a:solidFill>
              <a:srgbClr val="8027EA">
                <a:alpha val="37647"/>
              </a:srgb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sp>
          <p:nvSpPr>
            <p:cNvPr id="447" name="Google Shape;447;p12"/>
            <p:cNvSpPr/>
            <p:nvPr/>
          </p:nvSpPr>
          <p:spPr>
            <a:xfrm>
              <a:off x="4274000" y="2674950"/>
              <a:ext cx="126600" cy="126600"/>
            </a:xfrm>
            <a:prstGeom prst="ellipse">
              <a:avLst/>
            </a:prstGeom>
            <a:solidFill>
              <a:srgbClr val="8027EA">
                <a:alpha val="50196"/>
              </a:srgb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550"/>
                <a:buFont typeface="Calibri"/>
                <a:buNone/>
              </a:pPr>
              <a:endParaRPr sz="1550">
                <a:solidFill>
                  <a:schemeClr val="dk1"/>
                </a:solidFill>
                <a:latin typeface="Calibri"/>
                <a:ea typeface="Calibri"/>
                <a:cs typeface="Calibri"/>
                <a:sym typeface="Calibri"/>
              </a:endParaRPr>
            </a:p>
          </p:txBody>
        </p:sp>
      </p:grpSp>
      <p:cxnSp>
        <p:nvCxnSpPr>
          <p:cNvPr id="448" name="Google Shape;448;p12"/>
          <p:cNvCxnSpPr>
            <a:stCxn id="443" idx="2"/>
            <a:endCxn id="445" idx="0"/>
          </p:cNvCxnSpPr>
          <p:nvPr/>
        </p:nvCxnSpPr>
        <p:spPr>
          <a:xfrm rot="5400000">
            <a:off x="1555304" y="1566175"/>
            <a:ext cx="738300" cy="519000"/>
          </a:xfrm>
          <a:prstGeom prst="bentConnector3">
            <a:avLst>
              <a:gd name="adj1" fmla="val 49994"/>
            </a:avLst>
          </a:prstGeom>
          <a:noFill/>
          <a:ln w="9525" cap="flat" cmpd="sng">
            <a:solidFill>
              <a:schemeClr val="accent6"/>
            </a:solidFill>
            <a:prstDash val="dash"/>
            <a:round/>
            <a:headEnd type="oval" w="med" len="med"/>
            <a:tailEnd type="none" w="sm" len="sm"/>
          </a:ln>
        </p:spPr>
      </p:cxnSp>
      <p:sp>
        <p:nvSpPr>
          <p:cNvPr id="449" name="Google Shape;449;p12"/>
          <p:cNvSpPr txBox="1"/>
          <p:nvPr/>
        </p:nvSpPr>
        <p:spPr>
          <a:xfrm>
            <a:off x="4353899" y="1030225"/>
            <a:ext cx="4082100" cy="8223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550"/>
              <a:buFont typeface="Calibri"/>
              <a:buNone/>
            </a:pPr>
            <a:r>
              <a:rPr lang="en-US" sz="2000" b="1">
                <a:solidFill>
                  <a:srgbClr val="000000"/>
                </a:solidFill>
                <a:latin typeface="Calibri"/>
                <a:ea typeface="Calibri"/>
                <a:cs typeface="Calibri"/>
                <a:sym typeface="Calibri"/>
              </a:rPr>
              <a:t>Python IDE or Jupyter notebook with the following packages </a:t>
            </a:r>
            <a:endParaRPr sz="2000" b="1">
              <a:solidFill>
                <a:srgbClr val="000000"/>
              </a:solidFill>
              <a:latin typeface="Calibri"/>
              <a:ea typeface="Calibri"/>
              <a:cs typeface="Calibri"/>
              <a:sym typeface="Calibri"/>
            </a:endParaRPr>
          </a:p>
        </p:txBody>
      </p:sp>
      <p:grpSp>
        <p:nvGrpSpPr>
          <p:cNvPr id="450" name="Google Shape;450;p12"/>
          <p:cNvGrpSpPr/>
          <p:nvPr/>
        </p:nvGrpSpPr>
        <p:grpSpPr>
          <a:xfrm>
            <a:off x="3854157" y="3598030"/>
            <a:ext cx="2518200" cy="331800"/>
            <a:chOff x="457200" y="2970300"/>
            <a:chExt cx="2518200" cy="331800"/>
          </a:xfrm>
        </p:grpSpPr>
        <p:sp>
          <p:nvSpPr>
            <p:cNvPr id="451" name="Google Shape;451;p12"/>
            <p:cNvSpPr txBox="1"/>
            <p:nvPr/>
          </p:nvSpPr>
          <p:spPr>
            <a:xfrm>
              <a:off x="914400" y="2970300"/>
              <a:ext cx="2061000" cy="331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550"/>
                <a:buFont typeface="Calibri"/>
                <a:buNone/>
              </a:pPr>
              <a:r>
                <a:rPr lang="en-US" sz="1550" b="1">
                  <a:solidFill>
                    <a:srgbClr val="000000"/>
                  </a:solidFill>
                  <a:latin typeface="Calibri"/>
                  <a:ea typeface="Calibri"/>
                  <a:cs typeface="Calibri"/>
                  <a:sym typeface="Calibri"/>
                </a:rPr>
                <a:t>Matplotlib</a:t>
              </a:r>
              <a:endParaRPr sz="1550" b="1">
                <a:solidFill>
                  <a:srgbClr val="000000"/>
                </a:solidFill>
                <a:latin typeface="Calibri"/>
                <a:ea typeface="Calibri"/>
                <a:cs typeface="Calibri"/>
                <a:sym typeface="Calibri"/>
              </a:endParaRPr>
            </a:p>
          </p:txBody>
        </p:sp>
        <p:sp>
          <p:nvSpPr>
            <p:cNvPr id="452" name="Google Shape;452;p12"/>
            <p:cNvSpPr txBox="1"/>
            <p:nvPr/>
          </p:nvSpPr>
          <p:spPr>
            <a:xfrm>
              <a:off x="457200" y="2970300"/>
              <a:ext cx="457200" cy="331800"/>
            </a:xfrm>
            <a:prstGeom prst="rect">
              <a:avLst/>
            </a:prstGeom>
            <a:noFill/>
            <a:ln>
              <a:noFill/>
            </a:ln>
          </p:spPr>
          <p:txBody>
            <a:bodyPr spcFirstLastPara="1" wrap="square" lIns="91425" tIns="91425" rIns="91425" bIns="91425" anchor="ctr" anchorCtr="0">
              <a:noAutofit/>
            </a:bodyPr>
            <a:lstStyle/>
            <a:p>
              <a:pPr marL="0" marR="0" lvl="0" indent="0" algn="r" rtl="0">
                <a:spcBef>
                  <a:spcPts val="0"/>
                </a:spcBef>
                <a:spcAft>
                  <a:spcPts val="0"/>
                </a:spcAft>
                <a:buClr>
                  <a:schemeClr val="accent3"/>
                </a:buClr>
                <a:buSzPts val="1550"/>
                <a:buFont typeface="Calibri"/>
                <a:buNone/>
              </a:pPr>
              <a:r>
                <a:rPr lang="en-US" sz="1550" b="1">
                  <a:solidFill>
                    <a:schemeClr val="accent3"/>
                  </a:solidFill>
                  <a:latin typeface="Calibri"/>
                  <a:ea typeface="Calibri"/>
                  <a:cs typeface="Calibri"/>
                  <a:sym typeface="Calibri"/>
                </a:rPr>
                <a:t>05</a:t>
              </a:r>
              <a:endParaRPr sz="1550" b="1">
                <a:solidFill>
                  <a:schemeClr val="accent3"/>
                </a:solidFill>
                <a:latin typeface="Calibri"/>
                <a:ea typeface="Calibri"/>
                <a:cs typeface="Calibri"/>
                <a:sym typeface="Calibri"/>
              </a:endParaRPr>
            </a:p>
          </p:txBody>
        </p:sp>
      </p:grpSp>
      <p:grpSp>
        <p:nvGrpSpPr>
          <p:cNvPr id="453" name="Google Shape;453;p12"/>
          <p:cNvGrpSpPr/>
          <p:nvPr/>
        </p:nvGrpSpPr>
        <p:grpSpPr>
          <a:xfrm>
            <a:off x="3848468" y="2256164"/>
            <a:ext cx="2518200" cy="331800"/>
            <a:chOff x="457200" y="1964800"/>
            <a:chExt cx="2518200" cy="331800"/>
          </a:xfrm>
        </p:grpSpPr>
        <p:sp>
          <p:nvSpPr>
            <p:cNvPr id="454" name="Google Shape;454;p12"/>
            <p:cNvSpPr txBox="1"/>
            <p:nvPr/>
          </p:nvSpPr>
          <p:spPr>
            <a:xfrm>
              <a:off x="914400" y="1964800"/>
              <a:ext cx="2061000" cy="331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550"/>
                <a:buFont typeface="Calibri"/>
                <a:buNone/>
              </a:pPr>
              <a:r>
                <a:rPr lang="en-US" sz="1550" b="1">
                  <a:solidFill>
                    <a:srgbClr val="000000"/>
                  </a:solidFill>
                  <a:latin typeface="Calibri"/>
                  <a:ea typeface="Calibri"/>
                  <a:cs typeface="Calibri"/>
                  <a:sym typeface="Calibri"/>
                </a:rPr>
                <a:t>Pandas</a:t>
              </a:r>
              <a:endParaRPr sz="1550" b="1">
                <a:solidFill>
                  <a:srgbClr val="000000"/>
                </a:solidFill>
                <a:latin typeface="Calibri"/>
                <a:ea typeface="Calibri"/>
                <a:cs typeface="Calibri"/>
                <a:sym typeface="Calibri"/>
              </a:endParaRPr>
            </a:p>
          </p:txBody>
        </p:sp>
        <p:sp>
          <p:nvSpPr>
            <p:cNvPr id="455" name="Google Shape;455;p12"/>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marR="0" lvl="0" indent="0" algn="r" rtl="0">
                <a:spcBef>
                  <a:spcPts val="0"/>
                </a:spcBef>
                <a:spcAft>
                  <a:spcPts val="0"/>
                </a:spcAft>
                <a:buClr>
                  <a:schemeClr val="accent5"/>
                </a:buClr>
                <a:buSzPts val="1550"/>
                <a:buFont typeface="Calibri"/>
                <a:buNone/>
              </a:pPr>
              <a:r>
                <a:rPr lang="en-US" sz="1550" b="1">
                  <a:solidFill>
                    <a:schemeClr val="accent5"/>
                  </a:solidFill>
                  <a:latin typeface="Calibri"/>
                  <a:ea typeface="Calibri"/>
                  <a:cs typeface="Calibri"/>
                  <a:sym typeface="Calibri"/>
                </a:rPr>
                <a:t>01</a:t>
              </a:r>
              <a:endParaRPr sz="1550" b="1">
                <a:solidFill>
                  <a:schemeClr val="accent5"/>
                </a:solidFill>
                <a:latin typeface="Calibri"/>
                <a:ea typeface="Calibri"/>
                <a:cs typeface="Calibri"/>
                <a:sym typeface="Calibri"/>
              </a:endParaRPr>
            </a:p>
          </p:txBody>
        </p:sp>
      </p:grpSp>
      <p:grpSp>
        <p:nvGrpSpPr>
          <p:cNvPr id="456" name="Google Shape;456;p12"/>
          <p:cNvGrpSpPr/>
          <p:nvPr/>
        </p:nvGrpSpPr>
        <p:grpSpPr>
          <a:xfrm>
            <a:off x="6884937" y="3620950"/>
            <a:ext cx="1615182" cy="285958"/>
            <a:chOff x="-6992" y="3961385"/>
            <a:chExt cx="2705044" cy="331814"/>
          </a:xfrm>
        </p:grpSpPr>
        <p:sp>
          <p:nvSpPr>
            <p:cNvPr id="457" name="Google Shape;457;p12"/>
            <p:cNvSpPr txBox="1"/>
            <p:nvPr/>
          </p:nvSpPr>
          <p:spPr>
            <a:xfrm>
              <a:off x="-6992" y="3961399"/>
              <a:ext cx="2061000" cy="331800"/>
            </a:xfrm>
            <a:prstGeom prst="rect">
              <a:avLst/>
            </a:prstGeom>
            <a:noFill/>
            <a:ln>
              <a:noFill/>
            </a:ln>
          </p:spPr>
          <p:txBody>
            <a:bodyPr spcFirstLastPara="1" wrap="square" lIns="91425" tIns="91425" rIns="91425" bIns="91425" anchor="ctr" anchorCtr="0">
              <a:noAutofit/>
            </a:bodyPr>
            <a:lstStyle/>
            <a:p>
              <a:pPr marL="0" marR="0" lvl="0" indent="0" algn="r" rtl="0">
                <a:spcBef>
                  <a:spcPts val="0"/>
                </a:spcBef>
                <a:spcAft>
                  <a:spcPts val="0"/>
                </a:spcAft>
                <a:buClr>
                  <a:srgbClr val="000000"/>
                </a:buClr>
                <a:buSzPts val="1550"/>
                <a:buFont typeface="Calibri"/>
                <a:buNone/>
              </a:pPr>
              <a:r>
                <a:rPr lang="en-US" sz="1550" b="1">
                  <a:solidFill>
                    <a:srgbClr val="000000"/>
                  </a:solidFill>
                  <a:latin typeface="Calibri"/>
                  <a:ea typeface="Calibri"/>
                  <a:cs typeface="Calibri"/>
                  <a:sym typeface="Calibri"/>
                </a:rPr>
                <a:t>NLTK</a:t>
              </a:r>
              <a:endParaRPr sz="1550" b="1">
                <a:solidFill>
                  <a:srgbClr val="000000"/>
                </a:solidFill>
                <a:latin typeface="Calibri"/>
                <a:ea typeface="Calibri"/>
                <a:cs typeface="Calibri"/>
                <a:sym typeface="Calibri"/>
              </a:endParaRPr>
            </a:p>
          </p:txBody>
        </p:sp>
        <p:sp>
          <p:nvSpPr>
            <p:cNvPr id="458" name="Google Shape;458;p12"/>
            <p:cNvSpPr txBox="1"/>
            <p:nvPr/>
          </p:nvSpPr>
          <p:spPr>
            <a:xfrm>
              <a:off x="1861052" y="3961385"/>
              <a:ext cx="837000" cy="331800"/>
            </a:xfrm>
            <a:prstGeom prst="rect">
              <a:avLst/>
            </a:prstGeom>
            <a:noFill/>
            <a:ln>
              <a:noFill/>
            </a:ln>
          </p:spPr>
          <p:txBody>
            <a:bodyPr spcFirstLastPara="1" wrap="square" lIns="91425" tIns="91425" rIns="91425" bIns="91425" anchor="ctr" anchorCtr="0">
              <a:noAutofit/>
            </a:bodyPr>
            <a:lstStyle/>
            <a:p>
              <a:pPr marL="0" marR="0" lvl="0" indent="0" algn="r" rtl="0">
                <a:spcBef>
                  <a:spcPts val="0"/>
                </a:spcBef>
                <a:spcAft>
                  <a:spcPts val="0"/>
                </a:spcAft>
                <a:buClr>
                  <a:schemeClr val="accent1"/>
                </a:buClr>
                <a:buSzPts val="1800"/>
                <a:buFont typeface="Fira Sans Extra Condensed"/>
                <a:buNone/>
              </a:pPr>
              <a:r>
                <a:rPr lang="en-US" sz="1550" b="1">
                  <a:solidFill>
                    <a:schemeClr val="accent1"/>
                  </a:solidFill>
                  <a:latin typeface="Calibri"/>
                  <a:ea typeface="Calibri"/>
                  <a:cs typeface="Calibri"/>
                  <a:sym typeface="Calibri"/>
                </a:rPr>
                <a:t>06</a:t>
              </a:r>
              <a:endParaRPr sz="1550" b="1">
                <a:solidFill>
                  <a:schemeClr val="accent1"/>
                </a:solidFill>
                <a:latin typeface="Calibri"/>
                <a:ea typeface="Calibri"/>
                <a:cs typeface="Calibri"/>
                <a:sym typeface="Calibri"/>
              </a:endParaRPr>
            </a:p>
          </p:txBody>
        </p:sp>
      </p:grpSp>
      <p:grpSp>
        <p:nvGrpSpPr>
          <p:cNvPr id="459" name="Google Shape;459;p12"/>
          <p:cNvGrpSpPr/>
          <p:nvPr/>
        </p:nvGrpSpPr>
        <p:grpSpPr>
          <a:xfrm>
            <a:off x="6084351" y="2229559"/>
            <a:ext cx="2518200" cy="331800"/>
            <a:chOff x="6168600" y="959300"/>
            <a:chExt cx="2518200" cy="331800"/>
          </a:xfrm>
        </p:grpSpPr>
        <p:sp>
          <p:nvSpPr>
            <p:cNvPr id="460" name="Google Shape;460;p12"/>
            <p:cNvSpPr txBox="1"/>
            <p:nvPr/>
          </p:nvSpPr>
          <p:spPr>
            <a:xfrm>
              <a:off x="6168600" y="959300"/>
              <a:ext cx="2061000" cy="331800"/>
            </a:xfrm>
            <a:prstGeom prst="rect">
              <a:avLst/>
            </a:prstGeom>
            <a:noFill/>
            <a:ln>
              <a:noFill/>
            </a:ln>
          </p:spPr>
          <p:txBody>
            <a:bodyPr spcFirstLastPara="1" wrap="square" lIns="91425" tIns="91425" rIns="91425" bIns="91425" anchor="ctr" anchorCtr="0">
              <a:noAutofit/>
            </a:bodyPr>
            <a:lstStyle/>
            <a:p>
              <a:pPr marL="0" marR="0" lvl="0" indent="0" algn="r" rtl="0">
                <a:spcBef>
                  <a:spcPts val="0"/>
                </a:spcBef>
                <a:spcAft>
                  <a:spcPts val="0"/>
                </a:spcAft>
                <a:buClr>
                  <a:srgbClr val="000000"/>
                </a:buClr>
                <a:buSzPts val="1550"/>
                <a:buFont typeface="Calibri"/>
                <a:buNone/>
              </a:pPr>
              <a:r>
                <a:rPr lang="en-US" sz="1550" b="1">
                  <a:solidFill>
                    <a:srgbClr val="000000"/>
                  </a:solidFill>
                  <a:latin typeface="Calibri"/>
                  <a:ea typeface="Calibri"/>
                  <a:cs typeface="Calibri"/>
                  <a:sym typeface="Calibri"/>
                </a:rPr>
                <a:t>Pytesseract</a:t>
              </a:r>
              <a:endParaRPr sz="1550" b="1">
                <a:solidFill>
                  <a:srgbClr val="000000"/>
                </a:solidFill>
                <a:latin typeface="Calibri"/>
                <a:ea typeface="Calibri"/>
                <a:cs typeface="Calibri"/>
                <a:sym typeface="Calibri"/>
              </a:endParaRPr>
            </a:p>
          </p:txBody>
        </p:sp>
        <p:sp>
          <p:nvSpPr>
            <p:cNvPr id="461" name="Google Shape;461;p12"/>
            <p:cNvSpPr txBox="1"/>
            <p:nvPr/>
          </p:nvSpPr>
          <p:spPr>
            <a:xfrm>
              <a:off x="8229600" y="959300"/>
              <a:ext cx="457200" cy="331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accent4"/>
                </a:buClr>
                <a:buSzPts val="1550"/>
                <a:buFont typeface="Calibri"/>
                <a:buNone/>
              </a:pPr>
              <a:r>
                <a:rPr lang="en-US" sz="1550" b="1">
                  <a:solidFill>
                    <a:schemeClr val="accent4"/>
                  </a:solidFill>
                  <a:latin typeface="Calibri"/>
                  <a:ea typeface="Calibri"/>
                  <a:cs typeface="Calibri"/>
                  <a:sym typeface="Calibri"/>
                </a:rPr>
                <a:t>02</a:t>
              </a:r>
              <a:endParaRPr sz="1550" b="1">
                <a:solidFill>
                  <a:schemeClr val="accent4"/>
                </a:solidFill>
                <a:latin typeface="Calibri"/>
                <a:ea typeface="Calibri"/>
                <a:cs typeface="Calibri"/>
                <a:sym typeface="Calibri"/>
              </a:endParaRPr>
            </a:p>
          </p:txBody>
        </p:sp>
      </p:grpSp>
      <p:grpSp>
        <p:nvGrpSpPr>
          <p:cNvPr id="462" name="Google Shape;462;p12"/>
          <p:cNvGrpSpPr/>
          <p:nvPr/>
        </p:nvGrpSpPr>
        <p:grpSpPr>
          <a:xfrm>
            <a:off x="6084351" y="2949422"/>
            <a:ext cx="2518200" cy="331800"/>
            <a:chOff x="6168600" y="1964800"/>
            <a:chExt cx="2518200" cy="331800"/>
          </a:xfrm>
        </p:grpSpPr>
        <p:sp>
          <p:nvSpPr>
            <p:cNvPr id="463" name="Google Shape;463;p12"/>
            <p:cNvSpPr txBox="1"/>
            <p:nvPr/>
          </p:nvSpPr>
          <p:spPr>
            <a:xfrm>
              <a:off x="6168600" y="1964800"/>
              <a:ext cx="2061000" cy="331800"/>
            </a:xfrm>
            <a:prstGeom prst="rect">
              <a:avLst/>
            </a:prstGeom>
            <a:noFill/>
            <a:ln>
              <a:noFill/>
            </a:ln>
          </p:spPr>
          <p:txBody>
            <a:bodyPr spcFirstLastPara="1" wrap="square" lIns="91425" tIns="91425" rIns="91425" bIns="91425" anchor="ctr" anchorCtr="0">
              <a:noAutofit/>
            </a:bodyPr>
            <a:lstStyle/>
            <a:p>
              <a:pPr marL="0" marR="0" lvl="0" indent="0" algn="r" rtl="0">
                <a:spcBef>
                  <a:spcPts val="0"/>
                </a:spcBef>
                <a:spcAft>
                  <a:spcPts val="0"/>
                </a:spcAft>
                <a:buClr>
                  <a:schemeClr val="dk1"/>
                </a:buClr>
                <a:buSzPts val="1550"/>
                <a:buFont typeface="Calibri"/>
                <a:buNone/>
              </a:pPr>
              <a:r>
                <a:rPr lang="en-US" sz="1550" b="1">
                  <a:solidFill>
                    <a:schemeClr val="dk1"/>
                  </a:solidFill>
                  <a:latin typeface="Calibri"/>
                  <a:ea typeface="Calibri"/>
                  <a:cs typeface="Calibri"/>
                  <a:sym typeface="Calibri"/>
                </a:rPr>
                <a:t>TensorFlow</a:t>
              </a:r>
              <a:endParaRPr sz="1550" b="1">
                <a:solidFill>
                  <a:srgbClr val="000000"/>
                </a:solidFill>
                <a:latin typeface="Calibri"/>
                <a:ea typeface="Calibri"/>
                <a:cs typeface="Calibri"/>
                <a:sym typeface="Calibri"/>
              </a:endParaRPr>
            </a:p>
          </p:txBody>
        </p:sp>
        <p:sp>
          <p:nvSpPr>
            <p:cNvPr id="464" name="Google Shape;464;p12"/>
            <p:cNvSpPr txBox="1"/>
            <p:nvPr/>
          </p:nvSpPr>
          <p:spPr>
            <a:xfrm>
              <a:off x="8229600" y="1964800"/>
              <a:ext cx="457200" cy="331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accent6"/>
                </a:buClr>
                <a:buSzPts val="1550"/>
                <a:buFont typeface="Calibri"/>
                <a:buNone/>
              </a:pPr>
              <a:r>
                <a:rPr lang="en-US" sz="1550" b="1">
                  <a:solidFill>
                    <a:schemeClr val="accent6"/>
                  </a:solidFill>
                  <a:latin typeface="Calibri"/>
                  <a:ea typeface="Calibri"/>
                  <a:cs typeface="Calibri"/>
                  <a:sym typeface="Calibri"/>
                </a:rPr>
                <a:t>04</a:t>
              </a:r>
              <a:endParaRPr sz="1550" b="1">
                <a:solidFill>
                  <a:schemeClr val="accent6"/>
                </a:solidFill>
                <a:latin typeface="Calibri"/>
                <a:ea typeface="Calibri"/>
                <a:cs typeface="Calibri"/>
                <a:sym typeface="Calibri"/>
              </a:endParaRPr>
            </a:p>
          </p:txBody>
        </p:sp>
      </p:grpSp>
      <p:grpSp>
        <p:nvGrpSpPr>
          <p:cNvPr id="465" name="Google Shape;465;p12"/>
          <p:cNvGrpSpPr/>
          <p:nvPr/>
        </p:nvGrpSpPr>
        <p:grpSpPr>
          <a:xfrm>
            <a:off x="3848485" y="2959642"/>
            <a:ext cx="2566425" cy="331800"/>
            <a:chOff x="408975" y="1964800"/>
            <a:chExt cx="2566425" cy="331800"/>
          </a:xfrm>
        </p:grpSpPr>
        <p:sp>
          <p:nvSpPr>
            <p:cNvPr id="466" name="Google Shape;466;p12"/>
            <p:cNvSpPr txBox="1"/>
            <p:nvPr/>
          </p:nvSpPr>
          <p:spPr>
            <a:xfrm>
              <a:off x="914400" y="1964800"/>
              <a:ext cx="2061000" cy="331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550"/>
                <a:buFont typeface="Calibri"/>
                <a:buNone/>
              </a:pPr>
              <a:r>
                <a:rPr lang="en-US" sz="1550" b="1">
                  <a:solidFill>
                    <a:srgbClr val="000000"/>
                  </a:solidFill>
                  <a:latin typeface="Calibri"/>
                  <a:ea typeface="Calibri"/>
                  <a:cs typeface="Calibri"/>
                  <a:sym typeface="Calibri"/>
                </a:rPr>
                <a:t>Open CV</a:t>
              </a:r>
              <a:endParaRPr sz="1550" b="1">
                <a:solidFill>
                  <a:srgbClr val="000000"/>
                </a:solidFill>
                <a:latin typeface="Calibri"/>
                <a:ea typeface="Calibri"/>
                <a:cs typeface="Calibri"/>
                <a:sym typeface="Calibri"/>
              </a:endParaRPr>
            </a:p>
          </p:txBody>
        </p:sp>
        <p:sp>
          <p:nvSpPr>
            <p:cNvPr id="467" name="Google Shape;467;p12"/>
            <p:cNvSpPr txBox="1"/>
            <p:nvPr/>
          </p:nvSpPr>
          <p:spPr>
            <a:xfrm>
              <a:off x="408975" y="1964800"/>
              <a:ext cx="457200" cy="331800"/>
            </a:xfrm>
            <a:prstGeom prst="rect">
              <a:avLst/>
            </a:prstGeom>
            <a:noFill/>
            <a:ln>
              <a:noFill/>
            </a:ln>
          </p:spPr>
          <p:txBody>
            <a:bodyPr spcFirstLastPara="1" wrap="square" lIns="91425" tIns="91425" rIns="91425" bIns="91425" anchor="ctr" anchorCtr="0">
              <a:noAutofit/>
            </a:bodyPr>
            <a:lstStyle/>
            <a:p>
              <a:pPr marL="0" marR="0" lvl="0" indent="0" algn="r" rtl="0">
                <a:spcBef>
                  <a:spcPts val="0"/>
                </a:spcBef>
                <a:spcAft>
                  <a:spcPts val="0"/>
                </a:spcAft>
                <a:buClr>
                  <a:srgbClr val="00B050"/>
                </a:buClr>
                <a:buSzPts val="1550"/>
                <a:buFont typeface="Calibri"/>
                <a:buNone/>
              </a:pPr>
              <a:r>
                <a:rPr lang="en-US" sz="1550" b="1">
                  <a:solidFill>
                    <a:srgbClr val="00B050"/>
                  </a:solidFill>
                  <a:latin typeface="Calibri"/>
                  <a:ea typeface="Calibri"/>
                  <a:cs typeface="Calibri"/>
                  <a:sym typeface="Calibri"/>
                </a:rPr>
                <a:t>03</a:t>
              </a:r>
              <a:endParaRPr sz="1550" b="1">
                <a:solidFill>
                  <a:srgbClr val="00B05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471"/>
        <p:cNvGrpSpPr/>
        <p:nvPr/>
      </p:nvGrpSpPr>
      <p:grpSpPr>
        <a:xfrm>
          <a:off x="0" y="0"/>
          <a:ext cx="0" cy="0"/>
          <a:chOff x="0" y="0"/>
          <a:chExt cx="0" cy="0"/>
        </a:xfrm>
      </p:grpSpPr>
      <p:sp>
        <p:nvSpPr>
          <p:cNvPr id="472" name="Google Shape;472;p14"/>
          <p:cNvSpPr txBox="1">
            <a:spLocks noGrp="1"/>
          </p:cNvSpPr>
          <p:nvPr>
            <p:ph type="title"/>
          </p:nvPr>
        </p:nvSpPr>
        <p:spPr>
          <a:xfrm>
            <a:off x="3846088" y="360590"/>
            <a:ext cx="19224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Methodology</a:t>
            </a:r>
            <a:endParaRPr/>
          </a:p>
        </p:txBody>
      </p:sp>
      <p:sp>
        <p:nvSpPr>
          <p:cNvPr id="473" name="Google Shape;473;p14"/>
          <p:cNvSpPr/>
          <p:nvPr/>
        </p:nvSpPr>
        <p:spPr>
          <a:xfrm>
            <a:off x="1704975" y="871538"/>
            <a:ext cx="5734050" cy="34004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74" name="Google Shape;474;p14"/>
          <p:cNvPicPr preferRelativeResize="0"/>
          <p:nvPr/>
        </p:nvPicPr>
        <p:blipFill rotWithShape="1">
          <a:blip r:embed="rId3">
            <a:alphaModFix/>
          </a:blip>
          <a:srcRect l="2764" r="10028"/>
          <a:stretch/>
        </p:blipFill>
        <p:spPr>
          <a:xfrm>
            <a:off x="1511950" y="936650"/>
            <a:ext cx="6120099" cy="3862050"/>
          </a:xfrm>
          <a:prstGeom prst="rect">
            <a:avLst/>
          </a:prstGeom>
          <a:noFill/>
          <a:ln>
            <a:noFill/>
          </a:ln>
        </p:spPr>
      </p:pic>
      <p:sp>
        <p:nvSpPr>
          <p:cNvPr id="475" name="Google Shape;475;p14"/>
          <p:cNvSpPr/>
          <p:nvPr/>
        </p:nvSpPr>
        <p:spPr>
          <a:xfrm>
            <a:off x="3375525" y="360600"/>
            <a:ext cx="368400" cy="382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479"/>
        <p:cNvGrpSpPr/>
        <p:nvPr/>
      </p:nvGrpSpPr>
      <p:grpSpPr>
        <a:xfrm>
          <a:off x="0" y="0"/>
          <a:ext cx="0" cy="0"/>
          <a:chOff x="0" y="0"/>
          <a:chExt cx="0" cy="0"/>
        </a:xfrm>
      </p:grpSpPr>
      <p:sp>
        <p:nvSpPr>
          <p:cNvPr id="480" name="Google Shape;480;p13"/>
          <p:cNvSpPr txBox="1">
            <a:spLocks noGrp="1"/>
          </p:cNvSpPr>
          <p:nvPr>
            <p:ph type="title"/>
          </p:nvPr>
        </p:nvSpPr>
        <p:spPr>
          <a:xfrm>
            <a:off x="5024850" y="283790"/>
            <a:ext cx="19224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Methodology</a:t>
            </a:r>
            <a:endParaRPr/>
          </a:p>
        </p:txBody>
      </p:sp>
      <p:sp>
        <p:nvSpPr>
          <p:cNvPr id="481" name="Google Shape;481;p13"/>
          <p:cNvSpPr txBox="1"/>
          <p:nvPr/>
        </p:nvSpPr>
        <p:spPr>
          <a:xfrm>
            <a:off x="3428997" y="1426431"/>
            <a:ext cx="5293500" cy="2514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550" b="1">
                <a:solidFill>
                  <a:srgbClr val="F1C232"/>
                </a:solidFill>
              </a:rPr>
              <a:t>Input format</a:t>
            </a:r>
            <a:r>
              <a:rPr lang="en-US" sz="1550">
                <a:solidFill>
                  <a:schemeClr val="dk1"/>
                </a:solidFill>
              </a:rPr>
              <a:t>: Images of handwritten words with their labels. </a:t>
            </a:r>
            <a:endParaRPr sz="1550">
              <a:solidFill>
                <a:schemeClr val="dk1"/>
              </a:solidFill>
              <a:latin typeface="Arial"/>
              <a:ea typeface="Arial"/>
              <a:cs typeface="Arial"/>
              <a:sym typeface="Arial"/>
            </a:endParaRPr>
          </a:p>
        </p:txBody>
      </p:sp>
      <p:sp>
        <p:nvSpPr>
          <p:cNvPr id="482" name="Google Shape;482;p13"/>
          <p:cNvSpPr txBox="1"/>
          <p:nvPr/>
        </p:nvSpPr>
        <p:spPr>
          <a:xfrm>
            <a:off x="3428997" y="2988354"/>
            <a:ext cx="5227200" cy="728700"/>
          </a:xfrm>
          <a:prstGeom prst="rect">
            <a:avLst/>
          </a:prstGeom>
          <a:noFill/>
          <a:ln>
            <a:noFill/>
          </a:ln>
        </p:spPr>
        <p:txBody>
          <a:bodyPr spcFirstLastPara="1" wrap="square" lIns="0" tIns="12700" rIns="0" bIns="0" anchor="t" anchorCtr="0">
            <a:spAutoFit/>
          </a:bodyPr>
          <a:lstStyle/>
          <a:p>
            <a:pPr marL="12700" marR="5080" lvl="0" indent="0" algn="just" rtl="0">
              <a:lnSpc>
                <a:spcPct val="100000"/>
              </a:lnSpc>
              <a:spcBef>
                <a:spcPts val="0"/>
              </a:spcBef>
              <a:spcAft>
                <a:spcPts val="0"/>
              </a:spcAft>
              <a:buNone/>
            </a:pPr>
            <a:r>
              <a:rPr lang="en-US" sz="1550" b="1">
                <a:solidFill>
                  <a:srgbClr val="E06666"/>
                </a:solidFill>
              </a:rPr>
              <a:t>Image Pre-processing</a:t>
            </a:r>
            <a:r>
              <a:rPr lang="en-US" sz="1550">
                <a:solidFill>
                  <a:schemeClr val="dk1"/>
                </a:solidFill>
              </a:rPr>
              <a:t>: Nine pre-processing techniques imported from OpenCV and applied on the digital images (Pharmaceutical bills’ images).</a:t>
            </a:r>
            <a:endParaRPr sz="1550">
              <a:solidFill>
                <a:schemeClr val="dk1"/>
              </a:solidFill>
              <a:latin typeface="Arial"/>
              <a:ea typeface="Arial"/>
              <a:cs typeface="Arial"/>
              <a:sym typeface="Arial"/>
            </a:endParaRPr>
          </a:p>
        </p:txBody>
      </p:sp>
      <p:grpSp>
        <p:nvGrpSpPr>
          <p:cNvPr id="483" name="Google Shape;483;p13"/>
          <p:cNvGrpSpPr/>
          <p:nvPr/>
        </p:nvGrpSpPr>
        <p:grpSpPr>
          <a:xfrm>
            <a:off x="5935613" y="2033934"/>
            <a:ext cx="81900" cy="598331"/>
            <a:chOff x="5798188" y="1817146"/>
            <a:chExt cx="81900" cy="598331"/>
          </a:xfrm>
        </p:grpSpPr>
        <p:sp>
          <p:nvSpPr>
            <p:cNvPr id="484" name="Google Shape;484;p13"/>
            <p:cNvSpPr/>
            <p:nvPr/>
          </p:nvSpPr>
          <p:spPr>
            <a:xfrm>
              <a:off x="5835263" y="1817146"/>
              <a:ext cx="4445" cy="502919"/>
            </a:xfrm>
            <a:custGeom>
              <a:avLst/>
              <a:gdLst/>
              <a:ahLst/>
              <a:cxnLst/>
              <a:rect l="l" t="t" r="r" b="b"/>
              <a:pathLst>
                <a:path w="4445" h="502919" extrusionOk="0">
                  <a:moveTo>
                    <a:pt x="0" y="0"/>
                  </a:moveTo>
                  <a:lnTo>
                    <a:pt x="3899" y="502501"/>
                  </a:lnTo>
                </a:path>
              </a:pathLst>
            </a:custGeom>
            <a:noFill/>
            <a:ln w="19025" cap="flat" cmpd="sng">
              <a:solidFill>
                <a:srgbClr val="773F0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5" name="Google Shape;485;p13"/>
            <p:cNvSpPr/>
            <p:nvPr/>
          </p:nvSpPr>
          <p:spPr>
            <a:xfrm>
              <a:off x="5798188" y="2309877"/>
              <a:ext cx="81900" cy="105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86" name="Google Shape;486;p13"/>
          <p:cNvSpPr/>
          <p:nvPr/>
        </p:nvSpPr>
        <p:spPr>
          <a:xfrm>
            <a:off x="379051" y="666000"/>
            <a:ext cx="2457900" cy="3811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7" name="Google Shape;487;p13"/>
          <p:cNvSpPr/>
          <p:nvPr/>
        </p:nvSpPr>
        <p:spPr>
          <a:xfrm>
            <a:off x="4510250" y="283800"/>
            <a:ext cx="368400" cy="3822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g12e99eb6cc6_10_75"/>
          <p:cNvSpPr txBox="1"/>
          <p:nvPr/>
        </p:nvSpPr>
        <p:spPr>
          <a:xfrm>
            <a:off x="150949" y="2086075"/>
            <a:ext cx="1825500" cy="198600"/>
          </a:xfrm>
          <a:prstGeom prst="rect">
            <a:avLst/>
          </a:prstGeom>
          <a:noFill/>
          <a:ln>
            <a:noFill/>
          </a:ln>
        </p:spPr>
        <p:txBody>
          <a:bodyPr spcFirstLastPara="1" wrap="square" lIns="68575" tIns="34275" rIns="68575" bIns="34275" anchor="t" anchorCtr="0">
            <a:noAutofit/>
          </a:bodyPr>
          <a:lstStyle/>
          <a:p>
            <a:pPr marL="0" marR="0" lvl="0" indent="0" algn="l" rtl="0">
              <a:lnSpc>
                <a:spcPct val="107000"/>
              </a:lnSpc>
              <a:spcBef>
                <a:spcPts val="0"/>
              </a:spcBef>
              <a:spcAft>
                <a:spcPts val="0"/>
              </a:spcAft>
              <a:buClr>
                <a:schemeClr val="dk1"/>
              </a:buClr>
              <a:buSzPts val="1100"/>
              <a:buFont typeface="Arial"/>
              <a:buNone/>
            </a:pPr>
            <a:r>
              <a:rPr lang="en-US" sz="900" b="1">
                <a:solidFill>
                  <a:srgbClr val="404040"/>
                </a:solidFill>
              </a:rPr>
              <a:t>Colored image to grayscale</a:t>
            </a:r>
            <a:endParaRPr sz="900" b="1">
              <a:solidFill>
                <a:srgbClr val="404040"/>
              </a:solidFill>
            </a:endParaRPr>
          </a:p>
          <a:p>
            <a:pPr marL="0" marR="0" lvl="0" indent="0" algn="l" rtl="0">
              <a:lnSpc>
                <a:spcPct val="107000"/>
              </a:lnSpc>
              <a:spcBef>
                <a:spcPts val="0"/>
              </a:spcBef>
              <a:spcAft>
                <a:spcPts val="0"/>
              </a:spcAft>
              <a:buClr>
                <a:schemeClr val="dk1"/>
              </a:buClr>
              <a:buSzPts val="1100"/>
              <a:buFont typeface="Arial"/>
              <a:buNone/>
            </a:pPr>
            <a:endParaRPr sz="900" b="1">
              <a:solidFill>
                <a:srgbClr val="404040"/>
              </a:solidFill>
            </a:endParaRPr>
          </a:p>
          <a:p>
            <a:pPr marL="0" marR="0" lvl="0" indent="0" algn="l" rtl="0">
              <a:lnSpc>
                <a:spcPct val="107000"/>
              </a:lnSpc>
              <a:spcBef>
                <a:spcPts val="0"/>
              </a:spcBef>
              <a:spcAft>
                <a:spcPts val="0"/>
              </a:spcAft>
              <a:buNone/>
            </a:pPr>
            <a:endParaRPr sz="900" b="1">
              <a:solidFill>
                <a:srgbClr val="404040"/>
              </a:solidFill>
            </a:endParaRPr>
          </a:p>
        </p:txBody>
      </p:sp>
      <p:sp>
        <p:nvSpPr>
          <p:cNvPr id="493" name="Google Shape;493;g12e99eb6cc6_10_75"/>
          <p:cNvSpPr txBox="1"/>
          <p:nvPr/>
        </p:nvSpPr>
        <p:spPr>
          <a:xfrm>
            <a:off x="2408638" y="2135735"/>
            <a:ext cx="1575300" cy="198600"/>
          </a:xfrm>
          <a:prstGeom prst="rect">
            <a:avLst/>
          </a:prstGeom>
          <a:noFill/>
          <a:ln>
            <a:noFill/>
          </a:ln>
        </p:spPr>
        <p:txBody>
          <a:bodyPr spcFirstLastPara="1" wrap="square" lIns="68575" tIns="34275" rIns="68575" bIns="34275" anchor="t" anchorCtr="0">
            <a:noAutofit/>
          </a:bodyPr>
          <a:lstStyle/>
          <a:p>
            <a:pPr marL="0" marR="0" lvl="0" indent="0" algn="l" rtl="0">
              <a:lnSpc>
                <a:spcPct val="107000"/>
              </a:lnSpc>
              <a:spcBef>
                <a:spcPts val="0"/>
              </a:spcBef>
              <a:spcAft>
                <a:spcPts val="0"/>
              </a:spcAft>
              <a:buClr>
                <a:schemeClr val="dk1"/>
              </a:buClr>
              <a:buSzPts val="1100"/>
              <a:buFont typeface="Arial"/>
              <a:buNone/>
            </a:pPr>
            <a:r>
              <a:rPr lang="en-US" sz="900" b="1">
                <a:solidFill>
                  <a:srgbClr val="404040"/>
                </a:solidFill>
              </a:rPr>
              <a:t>Thresholding </a:t>
            </a:r>
            <a:endParaRPr sz="900" b="1">
              <a:solidFill>
                <a:srgbClr val="404040"/>
              </a:solidFill>
            </a:endParaRPr>
          </a:p>
          <a:p>
            <a:pPr marL="0" marR="0" lvl="0" indent="0" algn="l" rtl="0">
              <a:lnSpc>
                <a:spcPct val="107000"/>
              </a:lnSpc>
              <a:spcBef>
                <a:spcPts val="0"/>
              </a:spcBef>
              <a:spcAft>
                <a:spcPts val="0"/>
              </a:spcAft>
              <a:buClr>
                <a:schemeClr val="dk1"/>
              </a:buClr>
              <a:buSzPts val="1100"/>
              <a:buFont typeface="Arial"/>
              <a:buNone/>
            </a:pPr>
            <a:endParaRPr sz="900" b="1">
              <a:solidFill>
                <a:srgbClr val="404040"/>
              </a:solidFill>
            </a:endParaRPr>
          </a:p>
          <a:p>
            <a:pPr marL="0" marR="0" lvl="0" indent="0" algn="l" rtl="0">
              <a:lnSpc>
                <a:spcPct val="107000"/>
              </a:lnSpc>
              <a:spcBef>
                <a:spcPts val="0"/>
              </a:spcBef>
              <a:spcAft>
                <a:spcPts val="0"/>
              </a:spcAft>
              <a:buNone/>
            </a:pPr>
            <a:endParaRPr sz="900" b="1">
              <a:solidFill>
                <a:srgbClr val="404040"/>
              </a:solidFill>
            </a:endParaRPr>
          </a:p>
        </p:txBody>
      </p:sp>
      <p:sp>
        <p:nvSpPr>
          <p:cNvPr id="494" name="Google Shape;494;g12e99eb6cc6_10_75"/>
          <p:cNvSpPr txBox="1"/>
          <p:nvPr/>
        </p:nvSpPr>
        <p:spPr>
          <a:xfrm>
            <a:off x="4359470" y="2127223"/>
            <a:ext cx="1575300" cy="198600"/>
          </a:xfrm>
          <a:prstGeom prst="rect">
            <a:avLst/>
          </a:prstGeom>
          <a:noFill/>
          <a:ln>
            <a:noFill/>
          </a:ln>
        </p:spPr>
        <p:txBody>
          <a:bodyPr spcFirstLastPara="1" wrap="square" lIns="68575" tIns="34275" rIns="68575" bIns="34275" anchor="t" anchorCtr="0">
            <a:noAutofit/>
          </a:bodyPr>
          <a:lstStyle/>
          <a:p>
            <a:pPr marL="0" marR="0" lvl="0" indent="0" algn="l" rtl="0">
              <a:lnSpc>
                <a:spcPct val="107000"/>
              </a:lnSpc>
              <a:spcBef>
                <a:spcPts val="0"/>
              </a:spcBef>
              <a:spcAft>
                <a:spcPts val="0"/>
              </a:spcAft>
              <a:buClr>
                <a:schemeClr val="dk1"/>
              </a:buClr>
              <a:buSzPts val="1100"/>
              <a:buFont typeface="Arial"/>
              <a:buNone/>
            </a:pPr>
            <a:r>
              <a:rPr lang="en-US" sz="900" b="1">
                <a:solidFill>
                  <a:srgbClr val="404040"/>
                </a:solidFill>
              </a:rPr>
              <a:t>Morph</a:t>
            </a:r>
            <a:endParaRPr sz="900" b="1">
              <a:solidFill>
                <a:srgbClr val="404040"/>
              </a:solidFill>
            </a:endParaRPr>
          </a:p>
          <a:p>
            <a:pPr marL="0" marR="0" lvl="0" indent="0" algn="l" rtl="0">
              <a:lnSpc>
                <a:spcPct val="107000"/>
              </a:lnSpc>
              <a:spcBef>
                <a:spcPts val="0"/>
              </a:spcBef>
              <a:spcAft>
                <a:spcPts val="0"/>
              </a:spcAft>
              <a:buClr>
                <a:schemeClr val="dk1"/>
              </a:buClr>
              <a:buSzPts val="1100"/>
              <a:buFont typeface="Arial"/>
              <a:buNone/>
            </a:pPr>
            <a:endParaRPr sz="900" b="1">
              <a:solidFill>
                <a:srgbClr val="404040"/>
              </a:solidFill>
            </a:endParaRPr>
          </a:p>
          <a:p>
            <a:pPr marL="0" marR="0" lvl="0" indent="0" algn="l" rtl="0">
              <a:lnSpc>
                <a:spcPct val="107000"/>
              </a:lnSpc>
              <a:spcBef>
                <a:spcPts val="0"/>
              </a:spcBef>
              <a:spcAft>
                <a:spcPts val="0"/>
              </a:spcAft>
              <a:buNone/>
            </a:pPr>
            <a:endParaRPr sz="900" b="1">
              <a:solidFill>
                <a:srgbClr val="404040"/>
              </a:solidFill>
            </a:endParaRPr>
          </a:p>
        </p:txBody>
      </p:sp>
      <p:sp>
        <p:nvSpPr>
          <p:cNvPr id="495" name="Google Shape;495;g12e99eb6cc6_10_75"/>
          <p:cNvSpPr txBox="1"/>
          <p:nvPr/>
        </p:nvSpPr>
        <p:spPr>
          <a:xfrm>
            <a:off x="1175152" y="4334163"/>
            <a:ext cx="1825500" cy="403500"/>
          </a:xfrm>
          <a:prstGeom prst="rect">
            <a:avLst/>
          </a:prstGeom>
          <a:noFill/>
          <a:ln>
            <a:noFill/>
          </a:ln>
        </p:spPr>
        <p:txBody>
          <a:bodyPr spcFirstLastPara="1" wrap="square" lIns="68575" tIns="34275" rIns="68575" bIns="34275" anchor="t" anchorCtr="0">
            <a:noAutofit/>
          </a:bodyPr>
          <a:lstStyle/>
          <a:p>
            <a:pPr marL="0" marR="0" lvl="0" indent="0" algn="l" rtl="0">
              <a:lnSpc>
                <a:spcPct val="107000"/>
              </a:lnSpc>
              <a:spcBef>
                <a:spcPts val="0"/>
              </a:spcBef>
              <a:spcAft>
                <a:spcPts val="0"/>
              </a:spcAft>
              <a:buClr>
                <a:schemeClr val="dk1"/>
              </a:buClr>
              <a:buSzPts val="1100"/>
              <a:buFont typeface="Arial"/>
              <a:buNone/>
            </a:pPr>
            <a:r>
              <a:rPr lang="en-US" sz="900" b="1" dirty="0">
                <a:solidFill>
                  <a:srgbClr val="404040"/>
                </a:solidFill>
              </a:rPr>
              <a:t>Noise Removal (blurring)</a:t>
            </a:r>
            <a:endParaRPr sz="900" b="1" dirty="0">
              <a:solidFill>
                <a:srgbClr val="404040"/>
              </a:solidFill>
            </a:endParaRPr>
          </a:p>
          <a:p>
            <a:pPr marL="0" marR="0" lvl="0" indent="0" algn="l" rtl="0">
              <a:lnSpc>
                <a:spcPct val="107000"/>
              </a:lnSpc>
              <a:spcBef>
                <a:spcPts val="0"/>
              </a:spcBef>
              <a:spcAft>
                <a:spcPts val="0"/>
              </a:spcAft>
              <a:buNone/>
            </a:pPr>
            <a:endParaRPr sz="900" b="1" dirty="0">
              <a:solidFill>
                <a:srgbClr val="404040"/>
              </a:solidFill>
            </a:endParaRPr>
          </a:p>
        </p:txBody>
      </p:sp>
      <p:sp>
        <p:nvSpPr>
          <p:cNvPr id="496" name="Google Shape;496;g12e99eb6cc6_10_75"/>
          <p:cNvSpPr txBox="1"/>
          <p:nvPr/>
        </p:nvSpPr>
        <p:spPr>
          <a:xfrm>
            <a:off x="3420145" y="4502693"/>
            <a:ext cx="1575300" cy="198600"/>
          </a:xfrm>
          <a:prstGeom prst="rect">
            <a:avLst/>
          </a:prstGeom>
          <a:noFill/>
          <a:ln>
            <a:noFill/>
          </a:ln>
        </p:spPr>
        <p:txBody>
          <a:bodyPr spcFirstLastPara="1" wrap="square" lIns="68575" tIns="34275" rIns="68575" bIns="34275" anchor="t" anchorCtr="0">
            <a:noAutofit/>
          </a:bodyPr>
          <a:lstStyle/>
          <a:p>
            <a:pPr marL="0" marR="0" lvl="0" indent="0" algn="l" rtl="0">
              <a:lnSpc>
                <a:spcPct val="107000"/>
              </a:lnSpc>
              <a:spcBef>
                <a:spcPts val="0"/>
              </a:spcBef>
              <a:spcAft>
                <a:spcPts val="0"/>
              </a:spcAft>
              <a:buClr>
                <a:schemeClr val="dk1"/>
              </a:buClr>
              <a:buSzPts val="1100"/>
              <a:buFont typeface="Arial"/>
              <a:buNone/>
            </a:pPr>
            <a:r>
              <a:rPr lang="en-US" sz="900" b="1" dirty="0">
                <a:solidFill>
                  <a:srgbClr val="404040"/>
                </a:solidFill>
              </a:rPr>
              <a:t>Erosion</a:t>
            </a:r>
            <a:endParaRPr sz="900" b="1" dirty="0">
              <a:solidFill>
                <a:srgbClr val="404040"/>
              </a:solidFill>
            </a:endParaRPr>
          </a:p>
          <a:p>
            <a:pPr marL="0" marR="0" lvl="0" indent="0" algn="l" rtl="0">
              <a:lnSpc>
                <a:spcPct val="107000"/>
              </a:lnSpc>
              <a:spcBef>
                <a:spcPts val="0"/>
              </a:spcBef>
              <a:spcAft>
                <a:spcPts val="0"/>
              </a:spcAft>
              <a:buClr>
                <a:schemeClr val="dk1"/>
              </a:buClr>
              <a:buSzPts val="1100"/>
              <a:buFont typeface="Arial"/>
              <a:buNone/>
            </a:pPr>
            <a:endParaRPr sz="900" b="1" dirty="0">
              <a:solidFill>
                <a:srgbClr val="404040"/>
              </a:solidFill>
            </a:endParaRPr>
          </a:p>
          <a:p>
            <a:pPr marL="0" marR="0" lvl="0" indent="0" algn="l" rtl="0">
              <a:lnSpc>
                <a:spcPct val="107000"/>
              </a:lnSpc>
              <a:spcBef>
                <a:spcPts val="0"/>
              </a:spcBef>
              <a:spcAft>
                <a:spcPts val="0"/>
              </a:spcAft>
              <a:buNone/>
            </a:pPr>
            <a:endParaRPr sz="900" b="1" dirty="0">
              <a:solidFill>
                <a:srgbClr val="404040"/>
              </a:solidFill>
            </a:endParaRPr>
          </a:p>
        </p:txBody>
      </p:sp>
      <p:sp>
        <p:nvSpPr>
          <p:cNvPr id="497" name="Google Shape;497;g12e99eb6cc6_10_75"/>
          <p:cNvSpPr txBox="1"/>
          <p:nvPr/>
        </p:nvSpPr>
        <p:spPr>
          <a:xfrm>
            <a:off x="2864129" y="336836"/>
            <a:ext cx="4165800" cy="3144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US" sz="2000" b="1">
                <a:solidFill>
                  <a:schemeClr val="dk1"/>
                </a:solidFill>
              </a:rPr>
              <a:t>Pre-Processing Techniques Used</a:t>
            </a:r>
            <a:endParaRPr sz="800" b="0" i="0" u="none" strike="noStrike" cap="none">
              <a:solidFill>
                <a:schemeClr val="dk1"/>
              </a:solidFill>
              <a:latin typeface="Calibri"/>
              <a:ea typeface="Calibri"/>
              <a:cs typeface="Calibri"/>
              <a:sym typeface="Calibri"/>
            </a:endParaRPr>
          </a:p>
        </p:txBody>
      </p:sp>
      <p:sp>
        <p:nvSpPr>
          <p:cNvPr id="498" name="Google Shape;498;g12e99eb6cc6_10_75"/>
          <p:cNvSpPr/>
          <p:nvPr/>
        </p:nvSpPr>
        <p:spPr>
          <a:xfrm rot="5400000">
            <a:off x="1115174" y="3370838"/>
            <a:ext cx="96600" cy="83700"/>
          </a:xfrm>
          <a:prstGeom prst="triangle">
            <a:avLst>
              <a:gd name="adj" fmla="val 50000"/>
            </a:avLst>
          </a:prstGeom>
          <a:solidFill>
            <a:srgbClr val="A5A5A5"/>
          </a:solidFill>
          <a:ln w="12700" cap="flat" cmpd="sng">
            <a:solidFill>
              <a:srgbClr val="A5A5A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cxnSp>
        <p:nvCxnSpPr>
          <p:cNvPr id="499" name="Google Shape;499;g12e99eb6cc6_10_75"/>
          <p:cNvCxnSpPr/>
          <p:nvPr/>
        </p:nvCxnSpPr>
        <p:spPr>
          <a:xfrm rot="-5400000">
            <a:off x="387775" y="2974512"/>
            <a:ext cx="893100" cy="0"/>
          </a:xfrm>
          <a:prstGeom prst="straightConnector1">
            <a:avLst/>
          </a:prstGeom>
          <a:noFill/>
          <a:ln w="38100" cap="flat" cmpd="sng">
            <a:solidFill>
              <a:srgbClr val="A5A5A5"/>
            </a:solidFill>
            <a:prstDash val="dash"/>
            <a:miter lim="800000"/>
            <a:headEnd type="none" w="sm" len="sm"/>
            <a:tailEnd type="none" w="sm" len="sm"/>
          </a:ln>
        </p:spPr>
      </p:cxnSp>
      <p:cxnSp>
        <p:nvCxnSpPr>
          <p:cNvPr id="500" name="Google Shape;500;g12e99eb6cc6_10_75"/>
          <p:cNvCxnSpPr/>
          <p:nvPr/>
        </p:nvCxnSpPr>
        <p:spPr>
          <a:xfrm rot="10800000">
            <a:off x="826796" y="3415823"/>
            <a:ext cx="262800" cy="0"/>
          </a:xfrm>
          <a:prstGeom prst="straightConnector1">
            <a:avLst/>
          </a:prstGeom>
          <a:noFill/>
          <a:ln w="38100" cap="flat" cmpd="sng">
            <a:solidFill>
              <a:srgbClr val="A5A5A5"/>
            </a:solidFill>
            <a:prstDash val="dash"/>
            <a:miter lim="800000"/>
            <a:headEnd type="none" w="sm" len="sm"/>
            <a:tailEnd type="none" w="sm" len="sm"/>
          </a:ln>
        </p:spPr>
      </p:cxnSp>
      <p:sp>
        <p:nvSpPr>
          <p:cNvPr id="501" name="Google Shape;501;g12e99eb6cc6_10_75"/>
          <p:cNvSpPr/>
          <p:nvPr/>
        </p:nvSpPr>
        <p:spPr>
          <a:xfrm rot="5400000">
            <a:off x="2276825" y="2535365"/>
            <a:ext cx="96600" cy="83700"/>
          </a:xfrm>
          <a:prstGeom prst="triangle">
            <a:avLst>
              <a:gd name="adj" fmla="val 50000"/>
            </a:avLst>
          </a:prstGeom>
          <a:solidFill>
            <a:srgbClr val="A5A5A5"/>
          </a:solidFill>
          <a:ln w="12700" cap="flat" cmpd="sng">
            <a:solidFill>
              <a:srgbClr val="A5A5A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cxnSp>
        <p:nvCxnSpPr>
          <p:cNvPr id="502" name="Google Shape;502;g12e99eb6cc6_10_75"/>
          <p:cNvCxnSpPr/>
          <p:nvPr/>
        </p:nvCxnSpPr>
        <p:spPr>
          <a:xfrm rot="10800000">
            <a:off x="1963205" y="2576539"/>
            <a:ext cx="262800" cy="0"/>
          </a:xfrm>
          <a:prstGeom prst="straightConnector1">
            <a:avLst/>
          </a:prstGeom>
          <a:noFill/>
          <a:ln w="38100" cap="flat" cmpd="sng">
            <a:solidFill>
              <a:srgbClr val="A5A5A5"/>
            </a:solidFill>
            <a:prstDash val="dash"/>
            <a:miter lim="800000"/>
            <a:headEnd type="none" w="sm" len="sm"/>
            <a:tailEnd type="none" w="sm" len="sm"/>
          </a:ln>
        </p:spPr>
      </p:cxnSp>
      <p:cxnSp>
        <p:nvCxnSpPr>
          <p:cNvPr id="503" name="Google Shape;503;g12e99eb6cc6_10_75"/>
          <p:cNvCxnSpPr/>
          <p:nvPr/>
        </p:nvCxnSpPr>
        <p:spPr>
          <a:xfrm rot="-5400000">
            <a:off x="1529900" y="3018196"/>
            <a:ext cx="893100" cy="0"/>
          </a:xfrm>
          <a:prstGeom prst="straightConnector1">
            <a:avLst/>
          </a:prstGeom>
          <a:noFill/>
          <a:ln w="38100" cap="flat" cmpd="sng">
            <a:solidFill>
              <a:srgbClr val="A5A5A5"/>
            </a:solidFill>
            <a:prstDash val="dash"/>
            <a:miter lim="800000"/>
            <a:headEnd type="none" w="sm" len="sm"/>
            <a:tailEnd type="none" w="sm" len="sm"/>
          </a:ln>
        </p:spPr>
      </p:cxnSp>
      <p:sp>
        <p:nvSpPr>
          <p:cNvPr id="504" name="Google Shape;504;g12e99eb6cc6_10_75"/>
          <p:cNvSpPr/>
          <p:nvPr/>
        </p:nvSpPr>
        <p:spPr>
          <a:xfrm rot="10800000">
            <a:off x="3381394" y="3468291"/>
            <a:ext cx="96600" cy="83700"/>
          </a:xfrm>
          <a:prstGeom prst="triangle">
            <a:avLst>
              <a:gd name="adj" fmla="val 50000"/>
            </a:avLst>
          </a:prstGeom>
          <a:solidFill>
            <a:srgbClr val="A5A5A5"/>
          </a:solidFill>
          <a:ln w="12700" cap="flat" cmpd="sng">
            <a:solidFill>
              <a:srgbClr val="A5A5A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cxnSp>
        <p:nvCxnSpPr>
          <p:cNvPr id="505" name="Google Shape;505;g12e99eb6cc6_10_75"/>
          <p:cNvCxnSpPr/>
          <p:nvPr/>
        </p:nvCxnSpPr>
        <p:spPr>
          <a:xfrm rot="-5400000">
            <a:off x="2982390" y="3006382"/>
            <a:ext cx="893100" cy="0"/>
          </a:xfrm>
          <a:prstGeom prst="straightConnector1">
            <a:avLst/>
          </a:prstGeom>
          <a:noFill/>
          <a:ln w="38100" cap="flat" cmpd="sng">
            <a:solidFill>
              <a:srgbClr val="A5A5A5"/>
            </a:solidFill>
            <a:prstDash val="dash"/>
            <a:miter lim="800000"/>
            <a:headEnd type="none" w="sm" len="sm"/>
            <a:tailEnd type="none" w="sm" len="sm"/>
          </a:ln>
        </p:spPr>
      </p:cxnSp>
      <p:cxnSp>
        <p:nvCxnSpPr>
          <p:cNvPr id="506" name="Google Shape;506;g12e99eb6cc6_10_75"/>
          <p:cNvCxnSpPr/>
          <p:nvPr/>
        </p:nvCxnSpPr>
        <p:spPr>
          <a:xfrm rot="10800000">
            <a:off x="3118580" y="2484400"/>
            <a:ext cx="262800" cy="0"/>
          </a:xfrm>
          <a:prstGeom prst="straightConnector1">
            <a:avLst/>
          </a:prstGeom>
          <a:noFill/>
          <a:ln w="38100" cap="flat" cmpd="sng">
            <a:solidFill>
              <a:srgbClr val="A5A5A5"/>
            </a:solidFill>
            <a:prstDash val="dash"/>
            <a:miter lim="800000"/>
            <a:headEnd type="none" w="sm" len="sm"/>
            <a:tailEnd type="none" w="sm" len="sm"/>
          </a:ln>
        </p:spPr>
      </p:cxnSp>
      <p:sp>
        <p:nvSpPr>
          <p:cNvPr id="507" name="Google Shape;507;g12e99eb6cc6_10_75"/>
          <p:cNvSpPr/>
          <p:nvPr/>
        </p:nvSpPr>
        <p:spPr>
          <a:xfrm flipH="1">
            <a:off x="4207795" y="2536225"/>
            <a:ext cx="96600" cy="83700"/>
          </a:xfrm>
          <a:prstGeom prst="triangle">
            <a:avLst>
              <a:gd name="adj" fmla="val 50000"/>
            </a:avLst>
          </a:prstGeom>
          <a:solidFill>
            <a:srgbClr val="A5A5A5"/>
          </a:solidFill>
          <a:ln w="12700" cap="flat" cmpd="sng">
            <a:solidFill>
              <a:srgbClr val="A5A5A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cxnSp>
        <p:nvCxnSpPr>
          <p:cNvPr id="508" name="Google Shape;508;g12e99eb6cc6_10_75"/>
          <p:cNvCxnSpPr/>
          <p:nvPr/>
        </p:nvCxnSpPr>
        <p:spPr>
          <a:xfrm rot="-5400000">
            <a:off x="3809267" y="3096944"/>
            <a:ext cx="893100" cy="0"/>
          </a:xfrm>
          <a:prstGeom prst="straightConnector1">
            <a:avLst/>
          </a:prstGeom>
          <a:noFill/>
          <a:ln w="38100" cap="flat" cmpd="sng">
            <a:solidFill>
              <a:srgbClr val="A5A5A5"/>
            </a:solidFill>
            <a:prstDash val="dash"/>
            <a:miter lim="800000"/>
            <a:headEnd type="none" w="sm" len="sm"/>
            <a:tailEnd type="none" w="sm" len="sm"/>
          </a:ln>
        </p:spPr>
      </p:cxnSp>
      <p:cxnSp>
        <p:nvCxnSpPr>
          <p:cNvPr id="509" name="Google Shape;509;g12e99eb6cc6_10_75"/>
          <p:cNvCxnSpPr/>
          <p:nvPr/>
        </p:nvCxnSpPr>
        <p:spPr>
          <a:xfrm rot="10800000">
            <a:off x="3991060" y="3633575"/>
            <a:ext cx="262800" cy="0"/>
          </a:xfrm>
          <a:prstGeom prst="straightConnector1">
            <a:avLst/>
          </a:prstGeom>
          <a:noFill/>
          <a:ln w="38100" cap="flat" cmpd="sng">
            <a:solidFill>
              <a:srgbClr val="A5A5A5"/>
            </a:solidFill>
            <a:prstDash val="dash"/>
            <a:miter lim="800000"/>
            <a:headEnd type="none" w="sm" len="sm"/>
            <a:tailEnd type="none" w="sm" len="sm"/>
          </a:ln>
        </p:spPr>
      </p:cxnSp>
      <p:pic>
        <p:nvPicPr>
          <p:cNvPr id="510" name="Google Shape;510;g12e99eb6cc6_10_75" descr="hex"/>
          <p:cNvPicPr preferRelativeResize="0"/>
          <p:nvPr/>
        </p:nvPicPr>
        <p:blipFill rotWithShape="1">
          <a:blip r:embed="rId3">
            <a:alphaModFix/>
          </a:blip>
          <a:srcRect/>
          <a:stretch/>
        </p:blipFill>
        <p:spPr>
          <a:xfrm>
            <a:off x="494596" y="1267134"/>
            <a:ext cx="871538" cy="753666"/>
          </a:xfrm>
          <a:prstGeom prst="rect">
            <a:avLst/>
          </a:prstGeom>
          <a:noFill/>
          <a:ln>
            <a:noFill/>
          </a:ln>
        </p:spPr>
      </p:pic>
      <p:pic>
        <p:nvPicPr>
          <p:cNvPr id="511" name="Google Shape;511;g12e99eb6cc6_10_75" descr="hex2"/>
          <p:cNvPicPr preferRelativeResize="0"/>
          <p:nvPr/>
        </p:nvPicPr>
        <p:blipFill rotWithShape="1">
          <a:blip r:embed="rId4">
            <a:alphaModFix/>
          </a:blip>
          <a:srcRect/>
          <a:stretch/>
        </p:blipFill>
        <p:spPr>
          <a:xfrm>
            <a:off x="2366971" y="1321610"/>
            <a:ext cx="883444" cy="764381"/>
          </a:xfrm>
          <a:prstGeom prst="rect">
            <a:avLst/>
          </a:prstGeom>
          <a:noFill/>
          <a:ln>
            <a:noFill/>
          </a:ln>
        </p:spPr>
      </p:pic>
      <p:pic>
        <p:nvPicPr>
          <p:cNvPr id="512" name="Google Shape;512;g12e99eb6cc6_10_75" descr="hex"/>
          <p:cNvPicPr preferRelativeResize="0"/>
          <p:nvPr/>
        </p:nvPicPr>
        <p:blipFill rotWithShape="1">
          <a:blip r:embed="rId3">
            <a:alphaModFix/>
          </a:blip>
          <a:srcRect/>
          <a:stretch/>
        </p:blipFill>
        <p:spPr>
          <a:xfrm>
            <a:off x="4161841" y="1349705"/>
            <a:ext cx="871538" cy="753666"/>
          </a:xfrm>
          <a:prstGeom prst="rect">
            <a:avLst/>
          </a:prstGeom>
          <a:noFill/>
          <a:ln>
            <a:noFill/>
          </a:ln>
        </p:spPr>
      </p:pic>
      <p:pic>
        <p:nvPicPr>
          <p:cNvPr id="513" name="Google Shape;513;g12e99eb6cc6_10_75" descr="hex"/>
          <p:cNvPicPr preferRelativeResize="0"/>
          <p:nvPr/>
        </p:nvPicPr>
        <p:blipFill rotWithShape="1">
          <a:blip r:embed="rId3">
            <a:alphaModFix/>
          </a:blip>
          <a:srcRect/>
          <a:stretch/>
        </p:blipFill>
        <p:spPr>
          <a:xfrm>
            <a:off x="3274864" y="3666978"/>
            <a:ext cx="871538" cy="753665"/>
          </a:xfrm>
          <a:prstGeom prst="rect">
            <a:avLst/>
          </a:prstGeom>
          <a:noFill/>
          <a:ln>
            <a:noFill/>
          </a:ln>
        </p:spPr>
      </p:pic>
      <p:pic>
        <p:nvPicPr>
          <p:cNvPr id="514" name="Google Shape;514;g12e99eb6cc6_10_75" descr="hex2"/>
          <p:cNvPicPr preferRelativeResize="0"/>
          <p:nvPr/>
        </p:nvPicPr>
        <p:blipFill rotWithShape="1">
          <a:blip r:embed="rId4">
            <a:alphaModFix/>
          </a:blip>
          <a:srcRect/>
          <a:stretch/>
        </p:blipFill>
        <p:spPr>
          <a:xfrm>
            <a:off x="1175143" y="3474015"/>
            <a:ext cx="883444" cy="764381"/>
          </a:xfrm>
          <a:prstGeom prst="rect">
            <a:avLst/>
          </a:prstGeom>
          <a:noFill/>
          <a:ln>
            <a:noFill/>
          </a:ln>
        </p:spPr>
      </p:pic>
      <p:sp>
        <p:nvSpPr>
          <p:cNvPr id="515" name="Google Shape;515;g12e99eb6cc6_10_75"/>
          <p:cNvSpPr txBox="1"/>
          <p:nvPr/>
        </p:nvSpPr>
        <p:spPr>
          <a:xfrm>
            <a:off x="501103" y="1350954"/>
            <a:ext cx="852600" cy="6795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US" sz="3300" b="1">
                <a:solidFill>
                  <a:srgbClr val="404040"/>
                </a:solidFill>
                <a:latin typeface="Arial"/>
                <a:ea typeface="Arial"/>
                <a:cs typeface="Arial"/>
                <a:sym typeface="Arial"/>
              </a:rPr>
              <a:t>1</a:t>
            </a:r>
            <a:endParaRPr sz="800">
              <a:solidFill>
                <a:schemeClr val="dk1"/>
              </a:solidFill>
              <a:latin typeface="Calibri"/>
              <a:ea typeface="Calibri"/>
              <a:cs typeface="Calibri"/>
              <a:sym typeface="Calibri"/>
            </a:endParaRPr>
          </a:p>
        </p:txBody>
      </p:sp>
      <p:sp>
        <p:nvSpPr>
          <p:cNvPr id="516" name="Google Shape;516;g12e99eb6cc6_10_75"/>
          <p:cNvSpPr txBox="1"/>
          <p:nvPr/>
        </p:nvSpPr>
        <p:spPr>
          <a:xfrm>
            <a:off x="2431999" y="1432475"/>
            <a:ext cx="730800" cy="6795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US" sz="3300" b="1">
                <a:solidFill>
                  <a:srgbClr val="404040"/>
                </a:solidFill>
                <a:latin typeface="Arial"/>
                <a:ea typeface="Arial"/>
                <a:cs typeface="Arial"/>
                <a:sym typeface="Arial"/>
              </a:rPr>
              <a:t>3</a:t>
            </a:r>
            <a:endParaRPr sz="800">
              <a:solidFill>
                <a:schemeClr val="dk1"/>
              </a:solidFill>
              <a:latin typeface="Calibri"/>
              <a:ea typeface="Calibri"/>
              <a:cs typeface="Calibri"/>
              <a:sym typeface="Calibri"/>
            </a:endParaRPr>
          </a:p>
        </p:txBody>
      </p:sp>
      <p:sp>
        <p:nvSpPr>
          <p:cNvPr id="517" name="Google Shape;517;g12e99eb6cc6_10_75"/>
          <p:cNvSpPr txBox="1"/>
          <p:nvPr/>
        </p:nvSpPr>
        <p:spPr>
          <a:xfrm>
            <a:off x="4180860" y="1436145"/>
            <a:ext cx="852600" cy="6795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US" sz="3300" b="1">
                <a:solidFill>
                  <a:srgbClr val="404040"/>
                </a:solidFill>
                <a:latin typeface="Arial"/>
                <a:ea typeface="Arial"/>
                <a:cs typeface="Arial"/>
                <a:sym typeface="Arial"/>
              </a:rPr>
              <a:t>5</a:t>
            </a:r>
            <a:endParaRPr sz="800">
              <a:solidFill>
                <a:schemeClr val="dk1"/>
              </a:solidFill>
              <a:latin typeface="Calibri"/>
              <a:ea typeface="Calibri"/>
              <a:cs typeface="Calibri"/>
              <a:sym typeface="Calibri"/>
            </a:endParaRPr>
          </a:p>
        </p:txBody>
      </p:sp>
      <p:sp>
        <p:nvSpPr>
          <p:cNvPr id="518" name="Google Shape;518;g12e99eb6cc6_10_75"/>
          <p:cNvSpPr txBox="1"/>
          <p:nvPr/>
        </p:nvSpPr>
        <p:spPr>
          <a:xfrm>
            <a:off x="1190566" y="3575874"/>
            <a:ext cx="852600" cy="6795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US" sz="3300" b="1">
                <a:solidFill>
                  <a:srgbClr val="404040"/>
                </a:solidFill>
                <a:latin typeface="Arial"/>
                <a:ea typeface="Arial"/>
                <a:cs typeface="Arial"/>
                <a:sym typeface="Arial"/>
              </a:rPr>
              <a:t>2</a:t>
            </a:r>
            <a:endParaRPr sz="800">
              <a:solidFill>
                <a:schemeClr val="dk1"/>
              </a:solidFill>
              <a:latin typeface="Calibri"/>
              <a:ea typeface="Calibri"/>
              <a:cs typeface="Calibri"/>
              <a:sym typeface="Calibri"/>
            </a:endParaRPr>
          </a:p>
        </p:txBody>
      </p:sp>
      <p:sp>
        <p:nvSpPr>
          <p:cNvPr id="519" name="Google Shape;519;g12e99eb6cc6_10_75"/>
          <p:cNvSpPr txBox="1"/>
          <p:nvPr/>
        </p:nvSpPr>
        <p:spPr>
          <a:xfrm>
            <a:off x="3286916" y="3734782"/>
            <a:ext cx="852600" cy="6795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US" sz="3300" b="1">
                <a:solidFill>
                  <a:srgbClr val="404040"/>
                </a:solidFill>
                <a:latin typeface="Arial"/>
                <a:ea typeface="Arial"/>
                <a:cs typeface="Arial"/>
                <a:sym typeface="Arial"/>
              </a:rPr>
              <a:t>4</a:t>
            </a:r>
            <a:endParaRPr sz="800">
              <a:solidFill>
                <a:schemeClr val="dk1"/>
              </a:solidFill>
              <a:latin typeface="Calibri"/>
              <a:ea typeface="Calibri"/>
              <a:cs typeface="Calibri"/>
              <a:sym typeface="Calibri"/>
            </a:endParaRPr>
          </a:p>
        </p:txBody>
      </p:sp>
      <p:sp>
        <p:nvSpPr>
          <p:cNvPr id="520" name="Google Shape;520;g12e99eb6cc6_10_75"/>
          <p:cNvSpPr txBox="1"/>
          <p:nvPr/>
        </p:nvSpPr>
        <p:spPr>
          <a:xfrm>
            <a:off x="6112638" y="2149248"/>
            <a:ext cx="1575300" cy="198600"/>
          </a:xfrm>
          <a:prstGeom prst="rect">
            <a:avLst/>
          </a:prstGeom>
          <a:noFill/>
          <a:ln>
            <a:noFill/>
          </a:ln>
        </p:spPr>
        <p:txBody>
          <a:bodyPr spcFirstLastPara="1" wrap="square" lIns="68575" tIns="34275" rIns="68575" bIns="34275" anchor="t" anchorCtr="0">
            <a:noAutofit/>
          </a:bodyPr>
          <a:lstStyle/>
          <a:p>
            <a:pPr marL="0" marR="0" lvl="0" indent="0" algn="l" rtl="0">
              <a:lnSpc>
                <a:spcPct val="107000"/>
              </a:lnSpc>
              <a:spcBef>
                <a:spcPts val="0"/>
              </a:spcBef>
              <a:spcAft>
                <a:spcPts val="0"/>
              </a:spcAft>
              <a:buClr>
                <a:schemeClr val="dk1"/>
              </a:buClr>
              <a:buSzPts val="1100"/>
              <a:buFont typeface="Arial"/>
              <a:buNone/>
            </a:pPr>
            <a:r>
              <a:rPr lang="en-US" sz="900" b="1">
                <a:solidFill>
                  <a:srgbClr val="404040"/>
                </a:solidFill>
              </a:rPr>
              <a:t>Skew Correction</a:t>
            </a:r>
            <a:endParaRPr sz="900" b="1">
              <a:solidFill>
                <a:srgbClr val="404040"/>
              </a:solidFill>
            </a:endParaRPr>
          </a:p>
          <a:p>
            <a:pPr marL="0" marR="0" lvl="0" indent="0" algn="l" rtl="0">
              <a:lnSpc>
                <a:spcPct val="107000"/>
              </a:lnSpc>
              <a:spcBef>
                <a:spcPts val="0"/>
              </a:spcBef>
              <a:spcAft>
                <a:spcPts val="0"/>
              </a:spcAft>
              <a:buClr>
                <a:schemeClr val="dk1"/>
              </a:buClr>
              <a:buSzPts val="1100"/>
              <a:buFont typeface="Arial"/>
              <a:buNone/>
            </a:pPr>
            <a:endParaRPr sz="900" b="1">
              <a:solidFill>
                <a:srgbClr val="404040"/>
              </a:solidFill>
            </a:endParaRPr>
          </a:p>
          <a:p>
            <a:pPr marL="0" marR="0" lvl="0" indent="0" algn="l" rtl="0">
              <a:lnSpc>
                <a:spcPct val="107000"/>
              </a:lnSpc>
              <a:spcBef>
                <a:spcPts val="0"/>
              </a:spcBef>
              <a:spcAft>
                <a:spcPts val="0"/>
              </a:spcAft>
              <a:buNone/>
            </a:pPr>
            <a:endParaRPr sz="900" b="1">
              <a:solidFill>
                <a:srgbClr val="404040"/>
              </a:solidFill>
            </a:endParaRPr>
          </a:p>
        </p:txBody>
      </p:sp>
      <p:sp>
        <p:nvSpPr>
          <p:cNvPr id="521" name="Google Shape;521;g12e99eb6cc6_10_75"/>
          <p:cNvSpPr txBox="1"/>
          <p:nvPr/>
        </p:nvSpPr>
        <p:spPr>
          <a:xfrm>
            <a:off x="8232745" y="2249986"/>
            <a:ext cx="1575300" cy="198600"/>
          </a:xfrm>
          <a:prstGeom prst="rect">
            <a:avLst/>
          </a:prstGeom>
          <a:noFill/>
          <a:ln>
            <a:noFill/>
          </a:ln>
        </p:spPr>
        <p:txBody>
          <a:bodyPr spcFirstLastPara="1" wrap="square" lIns="68575" tIns="34275" rIns="68575" bIns="34275" anchor="t" anchorCtr="0">
            <a:noAutofit/>
          </a:bodyPr>
          <a:lstStyle/>
          <a:p>
            <a:pPr marL="0" marR="0" lvl="0" indent="0" algn="l" rtl="0">
              <a:lnSpc>
                <a:spcPct val="107000"/>
              </a:lnSpc>
              <a:spcBef>
                <a:spcPts val="0"/>
              </a:spcBef>
              <a:spcAft>
                <a:spcPts val="0"/>
              </a:spcAft>
              <a:buSzPts val="1100"/>
              <a:buNone/>
            </a:pPr>
            <a:r>
              <a:rPr lang="en-US" sz="900" b="1">
                <a:solidFill>
                  <a:srgbClr val="404040"/>
                </a:solidFill>
              </a:rPr>
              <a:t>Boxing</a:t>
            </a:r>
            <a:endParaRPr sz="900" b="1">
              <a:solidFill>
                <a:srgbClr val="404040"/>
              </a:solidFill>
            </a:endParaRPr>
          </a:p>
          <a:p>
            <a:pPr marL="0" marR="0" lvl="0" indent="0" algn="l" rtl="0">
              <a:lnSpc>
                <a:spcPct val="107000"/>
              </a:lnSpc>
              <a:spcBef>
                <a:spcPts val="0"/>
              </a:spcBef>
              <a:spcAft>
                <a:spcPts val="0"/>
              </a:spcAft>
              <a:buSzPts val="1100"/>
              <a:buNone/>
            </a:pPr>
            <a:endParaRPr sz="900" b="1">
              <a:solidFill>
                <a:srgbClr val="404040"/>
              </a:solidFill>
            </a:endParaRPr>
          </a:p>
          <a:p>
            <a:pPr marL="0" marR="0" lvl="0" indent="0" algn="l" rtl="0">
              <a:lnSpc>
                <a:spcPct val="107000"/>
              </a:lnSpc>
              <a:spcBef>
                <a:spcPts val="0"/>
              </a:spcBef>
              <a:spcAft>
                <a:spcPts val="0"/>
              </a:spcAft>
              <a:buSzPts val="1100"/>
              <a:buNone/>
            </a:pPr>
            <a:endParaRPr sz="900" b="1">
              <a:solidFill>
                <a:srgbClr val="404040"/>
              </a:solidFill>
            </a:endParaRPr>
          </a:p>
          <a:p>
            <a:pPr marL="0" marR="0" lvl="0" indent="0" algn="l" rtl="0">
              <a:lnSpc>
                <a:spcPct val="107000"/>
              </a:lnSpc>
              <a:spcBef>
                <a:spcPts val="0"/>
              </a:spcBef>
              <a:spcAft>
                <a:spcPts val="0"/>
              </a:spcAft>
              <a:buSzPts val="1100"/>
              <a:buNone/>
            </a:pPr>
            <a:endParaRPr sz="900" b="1">
              <a:solidFill>
                <a:srgbClr val="404040"/>
              </a:solidFill>
            </a:endParaRPr>
          </a:p>
          <a:p>
            <a:pPr marL="0" marR="0" lvl="0" indent="0" algn="l" rtl="0">
              <a:lnSpc>
                <a:spcPct val="107000"/>
              </a:lnSpc>
              <a:spcBef>
                <a:spcPts val="0"/>
              </a:spcBef>
              <a:spcAft>
                <a:spcPts val="0"/>
              </a:spcAft>
              <a:buNone/>
            </a:pPr>
            <a:endParaRPr sz="900" b="1">
              <a:solidFill>
                <a:srgbClr val="404040"/>
              </a:solidFill>
            </a:endParaRPr>
          </a:p>
        </p:txBody>
      </p:sp>
      <p:sp>
        <p:nvSpPr>
          <p:cNvPr id="522" name="Google Shape;522;g12e99eb6cc6_10_75"/>
          <p:cNvSpPr txBox="1"/>
          <p:nvPr/>
        </p:nvSpPr>
        <p:spPr>
          <a:xfrm>
            <a:off x="5097002" y="4414282"/>
            <a:ext cx="1825500" cy="403500"/>
          </a:xfrm>
          <a:prstGeom prst="rect">
            <a:avLst/>
          </a:prstGeom>
          <a:noFill/>
          <a:ln>
            <a:noFill/>
          </a:ln>
        </p:spPr>
        <p:txBody>
          <a:bodyPr spcFirstLastPara="1" wrap="square" lIns="68575" tIns="34275" rIns="68575" bIns="34275" anchor="t" anchorCtr="0">
            <a:noAutofit/>
          </a:bodyPr>
          <a:lstStyle/>
          <a:p>
            <a:pPr marL="0" marR="0" lvl="0" indent="0" algn="l" rtl="0">
              <a:lnSpc>
                <a:spcPct val="107000"/>
              </a:lnSpc>
              <a:spcBef>
                <a:spcPts val="0"/>
              </a:spcBef>
              <a:spcAft>
                <a:spcPts val="0"/>
              </a:spcAft>
              <a:buClr>
                <a:schemeClr val="dk1"/>
              </a:buClr>
              <a:buSzPts val="1100"/>
              <a:buFont typeface="Arial"/>
              <a:buNone/>
            </a:pPr>
            <a:r>
              <a:rPr lang="en-US" sz="900" b="1">
                <a:solidFill>
                  <a:srgbClr val="404040"/>
                </a:solidFill>
              </a:rPr>
              <a:t>Canny edge detection</a:t>
            </a:r>
            <a:endParaRPr sz="900" b="1">
              <a:solidFill>
                <a:srgbClr val="404040"/>
              </a:solidFill>
            </a:endParaRPr>
          </a:p>
          <a:p>
            <a:pPr marL="0" marR="0" lvl="0" indent="0" algn="l" rtl="0">
              <a:lnSpc>
                <a:spcPct val="107000"/>
              </a:lnSpc>
              <a:spcBef>
                <a:spcPts val="0"/>
              </a:spcBef>
              <a:spcAft>
                <a:spcPts val="0"/>
              </a:spcAft>
              <a:buClr>
                <a:schemeClr val="dk1"/>
              </a:buClr>
              <a:buSzPts val="1100"/>
              <a:buFont typeface="Arial"/>
              <a:buNone/>
            </a:pPr>
            <a:endParaRPr sz="900" b="1">
              <a:solidFill>
                <a:srgbClr val="404040"/>
              </a:solidFill>
            </a:endParaRPr>
          </a:p>
          <a:p>
            <a:pPr marL="0" marR="0" lvl="0" indent="0" algn="l" rtl="0">
              <a:lnSpc>
                <a:spcPct val="107000"/>
              </a:lnSpc>
              <a:spcBef>
                <a:spcPts val="0"/>
              </a:spcBef>
              <a:spcAft>
                <a:spcPts val="0"/>
              </a:spcAft>
              <a:buNone/>
            </a:pPr>
            <a:endParaRPr sz="900" b="1">
              <a:solidFill>
                <a:srgbClr val="404040"/>
              </a:solidFill>
            </a:endParaRPr>
          </a:p>
        </p:txBody>
      </p:sp>
      <p:sp>
        <p:nvSpPr>
          <p:cNvPr id="523" name="Google Shape;523;g12e99eb6cc6_10_75"/>
          <p:cNvSpPr txBox="1"/>
          <p:nvPr/>
        </p:nvSpPr>
        <p:spPr>
          <a:xfrm>
            <a:off x="7332375" y="4436613"/>
            <a:ext cx="1575300" cy="198600"/>
          </a:xfrm>
          <a:prstGeom prst="rect">
            <a:avLst/>
          </a:prstGeom>
          <a:noFill/>
          <a:ln>
            <a:noFill/>
          </a:ln>
        </p:spPr>
        <p:txBody>
          <a:bodyPr spcFirstLastPara="1" wrap="square" lIns="68575" tIns="34275" rIns="68575" bIns="34275" anchor="t" anchorCtr="0">
            <a:noAutofit/>
          </a:bodyPr>
          <a:lstStyle/>
          <a:p>
            <a:pPr marL="0" marR="0" lvl="0" indent="0" algn="l" rtl="0">
              <a:lnSpc>
                <a:spcPct val="107000"/>
              </a:lnSpc>
              <a:spcBef>
                <a:spcPts val="0"/>
              </a:spcBef>
              <a:spcAft>
                <a:spcPts val="0"/>
              </a:spcAft>
              <a:buSzPts val="1100"/>
              <a:buNone/>
            </a:pPr>
            <a:r>
              <a:rPr lang="en-US" sz="900" b="1">
                <a:solidFill>
                  <a:srgbClr val="404040"/>
                </a:solidFill>
              </a:rPr>
              <a:t>Template matching</a:t>
            </a:r>
            <a:endParaRPr sz="900" b="1">
              <a:solidFill>
                <a:srgbClr val="404040"/>
              </a:solidFill>
            </a:endParaRPr>
          </a:p>
          <a:p>
            <a:pPr marL="0" marR="0" lvl="0" indent="0" algn="l" rtl="0">
              <a:lnSpc>
                <a:spcPct val="107000"/>
              </a:lnSpc>
              <a:spcBef>
                <a:spcPts val="0"/>
              </a:spcBef>
              <a:spcAft>
                <a:spcPts val="0"/>
              </a:spcAft>
              <a:buSzPts val="1100"/>
              <a:buNone/>
            </a:pPr>
            <a:endParaRPr sz="900" b="1">
              <a:solidFill>
                <a:srgbClr val="404040"/>
              </a:solidFill>
            </a:endParaRPr>
          </a:p>
          <a:p>
            <a:pPr marL="0" marR="0" lvl="0" indent="0" algn="l" rtl="0">
              <a:lnSpc>
                <a:spcPct val="107000"/>
              </a:lnSpc>
              <a:spcBef>
                <a:spcPts val="0"/>
              </a:spcBef>
              <a:spcAft>
                <a:spcPts val="0"/>
              </a:spcAft>
              <a:buSzPts val="1100"/>
              <a:buNone/>
            </a:pPr>
            <a:endParaRPr sz="900" b="1">
              <a:solidFill>
                <a:srgbClr val="404040"/>
              </a:solidFill>
            </a:endParaRPr>
          </a:p>
          <a:p>
            <a:pPr marL="0" marR="0" lvl="0" indent="0" algn="l" rtl="0">
              <a:lnSpc>
                <a:spcPct val="107000"/>
              </a:lnSpc>
              <a:spcBef>
                <a:spcPts val="0"/>
              </a:spcBef>
              <a:spcAft>
                <a:spcPts val="0"/>
              </a:spcAft>
              <a:buSzPts val="1100"/>
              <a:buNone/>
            </a:pPr>
            <a:endParaRPr sz="900" b="1">
              <a:solidFill>
                <a:srgbClr val="404040"/>
              </a:solidFill>
            </a:endParaRPr>
          </a:p>
          <a:p>
            <a:pPr marL="0" marR="0" lvl="0" indent="0" algn="l" rtl="0">
              <a:lnSpc>
                <a:spcPct val="107000"/>
              </a:lnSpc>
              <a:spcBef>
                <a:spcPts val="0"/>
              </a:spcBef>
              <a:spcAft>
                <a:spcPts val="0"/>
              </a:spcAft>
              <a:buNone/>
            </a:pPr>
            <a:endParaRPr sz="900" b="1">
              <a:solidFill>
                <a:srgbClr val="404040"/>
              </a:solidFill>
            </a:endParaRPr>
          </a:p>
        </p:txBody>
      </p:sp>
      <p:sp>
        <p:nvSpPr>
          <p:cNvPr id="524" name="Google Shape;524;g12e99eb6cc6_10_75"/>
          <p:cNvSpPr/>
          <p:nvPr/>
        </p:nvSpPr>
        <p:spPr>
          <a:xfrm rot="5400000">
            <a:off x="5222562" y="3480463"/>
            <a:ext cx="96600" cy="83700"/>
          </a:xfrm>
          <a:prstGeom prst="triangle">
            <a:avLst>
              <a:gd name="adj" fmla="val 50000"/>
            </a:avLst>
          </a:prstGeom>
          <a:solidFill>
            <a:srgbClr val="A5A5A5"/>
          </a:solidFill>
          <a:ln w="12700" cap="flat" cmpd="sng">
            <a:solidFill>
              <a:srgbClr val="A5A5A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cxnSp>
        <p:nvCxnSpPr>
          <p:cNvPr id="525" name="Google Shape;525;g12e99eb6cc6_10_75"/>
          <p:cNvCxnSpPr/>
          <p:nvPr/>
        </p:nvCxnSpPr>
        <p:spPr>
          <a:xfrm rot="-5400000">
            <a:off x="4488100" y="3021487"/>
            <a:ext cx="893100" cy="0"/>
          </a:xfrm>
          <a:prstGeom prst="straightConnector1">
            <a:avLst/>
          </a:prstGeom>
          <a:noFill/>
          <a:ln w="38100" cap="flat" cmpd="sng">
            <a:solidFill>
              <a:srgbClr val="A5A5A5"/>
            </a:solidFill>
            <a:prstDash val="dash"/>
            <a:miter lim="800000"/>
            <a:headEnd type="none" w="sm" len="sm"/>
            <a:tailEnd type="none" w="sm" len="sm"/>
          </a:ln>
        </p:spPr>
      </p:cxnSp>
      <p:cxnSp>
        <p:nvCxnSpPr>
          <p:cNvPr id="526" name="Google Shape;526;g12e99eb6cc6_10_75"/>
          <p:cNvCxnSpPr/>
          <p:nvPr/>
        </p:nvCxnSpPr>
        <p:spPr>
          <a:xfrm rot="10800000">
            <a:off x="4934183" y="3525448"/>
            <a:ext cx="262800" cy="0"/>
          </a:xfrm>
          <a:prstGeom prst="straightConnector1">
            <a:avLst/>
          </a:prstGeom>
          <a:noFill/>
          <a:ln w="38100" cap="flat" cmpd="sng">
            <a:solidFill>
              <a:srgbClr val="A5A5A5"/>
            </a:solidFill>
            <a:prstDash val="dash"/>
            <a:miter lim="800000"/>
            <a:headEnd type="none" w="sm" len="sm"/>
            <a:tailEnd type="none" w="sm" len="sm"/>
          </a:ln>
        </p:spPr>
      </p:cxnSp>
      <p:sp>
        <p:nvSpPr>
          <p:cNvPr id="527" name="Google Shape;527;g12e99eb6cc6_10_75"/>
          <p:cNvSpPr/>
          <p:nvPr/>
        </p:nvSpPr>
        <p:spPr>
          <a:xfrm rot="5400000">
            <a:off x="6190475" y="2508202"/>
            <a:ext cx="96600" cy="83700"/>
          </a:xfrm>
          <a:prstGeom prst="triangle">
            <a:avLst>
              <a:gd name="adj" fmla="val 50000"/>
            </a:avLst>
          </a:prstGeom>
          <a:solidFill>
            <a:srgbClr val="A5A5A5"/>
          </a:solidFill>
          <a:ln w="12700" cap="flat" cmpd="sng">
            <a:solidFill>
              <a:srgbClr val="A5A5A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cxnSp>
        <p:nvCxnSpPr>
          <p:cNvPr id="528" name="Google Shape;528;g12e99eb6cc6_10_75"/>
          <p:cNvCxnSpPr/>
          <p:nvPr/>
        </p:nvCxnSpPr>
        <p:spPr>
          <a:xfrm rot="10800000">
            <a:off x="5876855" y="2549377"/>
            <a:ext cx="262800" cy="0"/>
          </a:xfrm>
          <a:prstGeom prst="straightConnector1">
            <a:avLst/>
          </a:prstGeom>
          <a:noFill/>
          <a:ln w="38100" cap="flat" cmpd="sng">
            <a:solidFill>
              <a:srgbClr val="A5A5A5"/>
            </a:solidFill>
            <a:prstDash val="dash"/>
            <a:miter lim="800000"/>
            <a:headEnd type="none" w="sm" len="sm"/>
            <a:tailEnd type="none" w="sm" len="sm"/>
          </a:ln>
        </p:spPr>
      </p:cxnSp>
      <p:cxnSp>
        <p:nvCxnSpPr>
          <p:cNvPr id="529" name="Google Shape;529;g12e99eb6cc6_10_75"/>
          <p:cNvCxnSpPr/>
          <p:nvPr/>
        </p:nvCxnSpPr>
        <p:spPr>
          <a:xfrm rot="-5400000">
            <a:off x="5481812" y="2996608"/>
            <a:ext cx="893100" cy="0"/>
          </a:xfrm>
          <a:prstGeom prst="straightConnector1">
            <a:avLst/>
          </a:prstGeom>
          <a:noFill/>
          <a:ln w="38100" cap="flat" cmpd="sng">
            <a:solidFill>
              <a:srgbClr val="A5A5A5"/>
            </a:solidFill>
            <a:prstDash val="dash"/>
            <a:miter lim="800000"/>
            <a:headEnd type="none" w="sm" len="sm"/>
            <a:tailEnd type="none" w="sm" len="sm"/>
          </a:ln>
        </p:spPr>
      </p:cxnSp>
      <p:sp>
        <p:nvSpPr>
          <p:cNvPr id="530" name="Google Shape;530;g12e99eb6cc6_10_75"/>
          <p:cNvSpPr/>
          <p:nvPr/>
        </p:nvSpPr>
        <p:spPr>
          <a:xfrm rot="10800000">
            <a:off x="7284831" y="3468291"/>
            <a:ext cx="96600" cy="83700"/>
          </a:xfrm>
          <a:prstGeom prst="triangle">
            <a:avLst>
              <a:gd name="adj" fmla="val 50000"/>
            </a:avLst>
          </a:prstGeom>
          <a:solidFill>
            <a:srgbClr val="A5A5A5"/>
          </a:solidFill>
          <a:ln w="12700" cap="flat" cmpd="sng">
            <a:solidFill>
              <a:srgbClr val="A5A5A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cxnSp>
        <p:nvCxnSpPr>
          <p:cNvPr id="531" name="Google Shape;531;g12e99eb6cc6_10_75"/>
          <p:cNvCxnSpPr/>
          <p:nvPr/>
        </p:nvCxnSpPr>
        <p:spPr>
          <a:xfrm rot="-5400000">
            <a:off x="6885827" y="3006382"/>
            <a:ext cx="893100" cy="0"/>
          </a:xfrm>
          <a:prstGeom prst="straightConnector1">
            <a:avLst/>
          </a:prstGeom>
          <a:noFill/>
          <a:ln w="38100" cap="flat" cmpd="sng">
            <a:solidFill>
              <a:srgbClr val="A5A5A5"/>
            </a:solidFill>
            <a:prstDash val="dash"/>
            <a:miter lim="800000"/>
            <a:headEnd type="none" w="sm" len="sm"/>
            <a:tailEnd type="none" w="sm" len="sm"/>
          </a:ln>
        </p:spPr>
      </p:cxnSp>
      <p:cxnSp>
        <p:nvCxnSpPr>
          <p:cNvPr id="532" name="Google Shape;532;g12e99eb6cc6_10_75"/>
          <p:cNvCxnSpPr/>
          <p:nvPr/>
        </p:nvCxnSpPr>
        <p:spPr>
          <a:xfrm rot="10800000">
            <a:off x="7022018" y="2484400"/>
            <a:ext cx="262800" cy="0"/>
          </a:xfrm>
          <a:prstGeom prst="straightConnector1">
            <a:avLst/>
          </a:prstGeom>
          <a:noFill/>
          <a:ln w="38100" cap="flat" cmpd="sng">
            <a:solidFill>
              <a:srgbClr val="A5A5A5"/>
            </a:solidFill>
            <a:prstDash val="dash"/>
            <a:miter lim="800000"/>
            <a:headEnd type="none" w="sm" len="sm"/>
            <a:tailEnd type="none" w="sm" len="sm"/>
          </a:ln>
        </p:spPr>
      </p:cxnSp>
      <p:sp>
        <p:nvSpPr>
          <p:cNvPr id="533" name="Google Shape;533;g12e99eb6cc6_10_75"/>
          <p:cNvSpPr/>
          <p:nvPr/>
        </p:nvSpPr>
        <p:spPr>
          <a:xfrm flipH="1">
            <a:off x="8424207" y="2593325"/>
            <a:ext cx="96600" cy="83700"/>
          </a:xfrm>
          <a:prstGeom prst="triangle">
            <a:avLst>
              <a:gd name="adj" fmla="val 50000"/>
            </a:avLst>
          </a:prstGeom>
          <a:solidFill>
            <a:srgbClr val="A5A5A5"/>
          </a:solidFill>
          <a:ln w="12700" cap="flat" cmpd="sng">
            <a:solidFill>
              <a:srgbClr val="A5A5A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cxnSp>
        <p:nvCxnSpPr>
          <p:cNvPr id="534" name="Google Shape;534;g12e99eb6cc6_10_75"/>
          <p:cNvCxnSpPr/>
          <p:nvPr/>
        </p:nvCxnSpPr>
        <p:spPr>
          <a:xfrm rot="-5400000">
            <a:off x="8025679" y="3154044"/>
            <a:ext cx="893100" cy="0"/>
          </a:xfrm>
          <a:prstGeom prst="straightConnector1">
            <a:avLst/>
          </a:prstGeom>
          <a:noFill/>
          <a:ln w="38100" cap="flat" cmpd="sng">
            <a:solidFill>
              <a:srgbClr val="A5A5A5"/>
            </a:solidFill>
            <a:prstDash val="dash"/>
            <a:miter lim="800000"/>
            <a:headEnd type="none" w="sm" len="sm"/>
            <a:tailEnd type="none" w="sm" len="sm"/>
          </a:ln>
        </p:spPr>
      </p:cxnSp>
      <p:cxnSp>
        <p:nvCxnSpPr>
          <p:cNvPr id="535" name="Google Shape;535;g12e99eb6cc6_10_75"/>
          <p:cNvCxnSpPr/>
          <p:nvPr/>
        </p:nvCxnSpPr>
        <p:spPr>
          <a:xfrm rot="10800000">
            <a:off x="8216097" y="3591068"/>
            <a:ext cx="262800" cy="0"/>
          </a:xfrm>
          <a:prstGeom prst="straightConnector1">
            <a:avLst/>
          </a:prstGeom>
          <a:noFill/>
          <a:ln w="38100" cap="flat" cmpd="sng">
            <a:solidFill>
              <a:srgbClr val="A5A5A5"/>
            </a:solidFill>
            <a:prstDash val="dash"/>
            <a:miter lim="800000"/>
            <a:headEnd type="none" w="sm" len="sm"/>
            <a:tailEnd type="none" w="sm" len="sm"/>
          </a:ln>
        </p:spPr>
      </p:cxnSp>
      <p:pic>
        <p:nvPicPr>
          <p:cNvPr id="536" name="Google Shape;536;g12e99eb6cc6_10_75" descr="hex2"/>
          <p:cNvPicPr preferRelativeResize="0"/>
          <p:nvPr/>
        </p:nvPicPr>
        <p:blipFill rotWithShape="1">
          <a:blip r:embed="rId4">
            <a:alphaModFix/>
          </a:blip>
          <a:srcRect/>
          <a:stretch/>
        </p:blipFill>
        <p:spPr>
          <a:xfrm>
            <a:off x="6196921" y="1349697"/>
            <a:ext cx="883444" cy="764381"/>
          </a:xfrm>
          <a:prstGeom prst="rect">
            <a:avLst/>
          </a:prstGeom>
          <a:noFill/>
          <a:ln>
            <a:noFill/>
          </a:ln>
        </p:spPr>
      </p:pic>
      <p:pic>
        <p:nvPicPr>
          <p:cNvPr id="537" name="Google Shape;537;g12e99eb6cc6_10_75" descr="hex"/>
          <p:cNvPicPr preferRelativeResize="0"/>
          <p:nvPr/>
        </p:nvPicPr>
        <p:blipFill rotWithShape="1">
          <a:blip r:embed="rId3">
            <a:alphaModFix/>
          </a:blip>
          <a:srcRect/>
          <a:stretch/>
        </p:blipFill>
        <p:spPr>
          <a:xfrm>
            <a:off x="8046801" y="1404984"/>
            <a:ext cx="871538" cy="753666"/>
          </a:xfrm>
          <a:prstGeom prst="rect">
            <a:avLst/>
          </a:prstGeom>
          <a:noFill/>
          <a:ln>
            <a:noFill/>
          </a:ln>
        </p:spPr>
      </p:pic>
      <p:pic>
        <p:nvPicPr>
          <p:cNvPr id="538" name="Google Shape;538;g12e99eb6cc6_10_75" descr="hex"/>
          <p:cNvPicPr preferRelativeResize="0"/>
          <p:nvPr/>
        </p:nvPicPr>
        <p:blipFill rotWithShape="1">
          <a:blip r:embed="rId3">
            <a:alphaModFix/>
          </a:blip>
          <a:srcRect/>
          <a:stretch/>
        </p:blipFill>
        <p:spPr>
          <a:xfrm>
            <a:off x="7400601" y="3631071"/>
            <a:ext cx="871538" cy="753665"/>
          </a:xfrm>
          <a:prstGeom prst="rect">
            <a:avLst/>
          </a:prstGeom>
          <a:noFill/>
          <a:ln>
            <a:noFill/>
          </a:ln>
        </p:spPr>
      </p:pic>
      <p:pic>
        <p:nvPicPr>
          <p:cNvPr id="539" name="Google Shape;539;g12e99eb6cc6_10_75" descr="hex2"/>
          <p:cNvPicPr preferRelativeResize="0"/>
          <p:nvPr/>
        </p:nvPicPr>
        <p:blipFill rotWithShape="1">
          <a:blip r:embed="rId4">
            <a:alphaModFix/>
          </a:blip>
          <a:srcRect/>
          <a:stretch/>
        </p:blipFill>
        <p:spPr>
          <a:xfrm>
            <a:off x="5272243" y="3579090"/>
            <a:ext cx="883444" cy="764381"/>
          </a:xfrm>
          <a:prstGeom prst="rect">
            <a:avLst/>
          </a:prstGeom>
          <a:noFill/>
          <a:ln>
            <a:noFill/>
          </a:ln>
        </p:spPr>
      </p:pic>
      <p:sp>
        <p:nvSpPr>
          <p:cNvPr id="540" name="Google Shape;540;g12e99eb6cc6_10_75"/>
          <p:cNvSpPr txBox="1"/>
          <p:nvPr/>
        </p:nvSpPr>
        <p:spPr>
          <a:xfrm>
            <a:off x="6212343" y="1435849"/>
            <a:ext cx="852600" cy="6795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US" sz="3300" b="1">
                <a:solidFill>
                  <a:srgbClr val="404040"/>
                </a:solidFill>
              </a:rPr>
              <a:t>7</a:t>
            </a:r>
            <a:endParaRPr sz="800">
              <a:solidFill>
                <a:schemeClr val="dk1"/>
              </a:solidFill>
              <a:latin typeface="Calibri"/>
              <a:ea typeface="Calibri"/>
              <a:cs typeface="Calibri"/>
              <a:sym typeface="Calibri"/>
            </a:endParaRPr>
          </a:p>
        </p:txBody>
      </p:sp>
      <p:sp>
        <p:nvSpPr>
          <p:cNvPr id="541" name="Google Shape;541;g12e99eb6cc6_10_75"/>
          <p:cNvSpPr txBox="1"/>
          <p:nvPr/>
        </p:nvSpPr>
        <p:spPr>
          <a:xfrm>
            <a:off x="8063470" y="1491424"/>
            <a:ext cx="852600" cy="6795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US" sz="3300" b="1" dirty="0">
                <a:solidFill>
                  <a:srgbClr val="404040"/>
                </a:solidFill>
              </a:rPr>
              <a:t>9</a:t>
            </a:r>
            <a:endParaRPr sz="800" dirty="0">
              <a:solidFill>
                <a:schemeClr val="dk1"/>
              </a:solidFill>
              <a:latin typeface="Calibri"/>
              <a:ea typeface="Calibri"/>
              <a:cs typeface="Calibri"/>
              <a:sym typeface="Calibri"/>
            </a:endParaRPr>
          </a:p>
        </p:txBody>
      </p:sp>
      <p:sp>
        <p:nvSpPr>
          <p:cNvPr id="542" name="Google Shape;542;g12e99eb6cc6_10_75"/>
          <p:cNvSpPr txBox="1"/>
          <p:nvPr/>
        </p:nvSpPr>
        <p:spPr>
          <a:xfrm>
            <a:off x="5272212" y="3660775"/>
            <a:ext cx="883500" cy="7536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US" sz="3300" b="1">
                <a:solidFill>
                  <a:srgbClr val="404040"/>
                </a:solidFill>
              </a:rPr>
              <a:t>6</a:t>
            </a:r>
            <a:endParaRPr sz="800">
              <a:solidFill>
                <a:schemeClr val="dk1"/>
              </a:solidFill>
              <a:latin typeface="Calibri"/>
              <a:ea typeface="Calibri"/>
              <a:cs typeface="Calibri"/>
              <a:sym typeface="Calibri"/>
            </a:endParaRPr>
          </a:p>
        </p:txBody>
      </p:sp>
      <p:sp>
        <p:nvSpPr>
          <p:cNvPr id="543" name="Google Shape;543;g12e99eb6cc6_10_75"/>
          <p:cNvSpPr txBox="1"/>
          <p:nvPr/>
        </p:nvSpPr>
        <p:spPr>
          <a:xfrm>
            <a:off x="7412653" y="3698875"/>
            <a:ext cx="852600" cy="6795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US" sz="3300" b="1">
                <a:solidFill>
                  <a:srgbClr val="404040"/>
                </a:solidFill>
              </a:rPr>
              <a:t>8</a:t>
            </a:r>
            <a:endParaRPr sz="800">
              <a:solidFill>
                <a:schemeClr val="dk1"/>
              </a:solidFill>
              <a:latin typeface="Calibri"/>
              <a:ea typeface="Calibri"/>
              <a:cs typeface="Calibri"/>
              <a:sym typeface="Calibri"/>
            </a:endParaRPr>
          </a:p>
        </p:txBody>
      </p:sp>
      <p:sp>
        <p:nvSpPr>
          <p:cNvPr id="544" name="Google Shape;544;g12e99eb6cc6_10_75"/>
          <p:cNvSpPr/>
          <p:nvPr/>
        </p:nvSpPr>
        <p:spPr>
          <a:xfrm>
            <a:off x="2343875" y="318075"/>
            <a:ext cx="396000" cy="403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548"/>
        <p:cNvGrpSpPr/>
        <p:nvPr/>
      </p:nvGrpSpPr>
      <p:grpSpPr>
        <a:xfrm>
          <a:off x="0" y="0"/>
          <a:ext cx="0" cy="0"/>
          <a:chOff x="0" y="0"/>
          <a:chExt cx="0" cy="0"/>
        </a:xfrm>
      </p:grpSpPr>
      <p:sp>
        <p:nvSpPr>
          <p:cNvPr id="549" name="Google Shape;549;g12e99eb6cc6_4_6"/>
          <p:cNvSpPr txBox="1">
            <a:spLocks noGrp="1"/>
          </p:cNvSpPr>
          <p:nvPr>
            <p:ph type="title"/>
          </p:nvPr>
        </p:nvSpPr>
        <p:spPr>
          <a:xfrm>
            <a:off x="3610800" y="317390"/>
            <a:ext cx="19224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Methodology</a:t>
            </a:r>
            <a:endParaRPr/>
          </a:p>
        </p:txBody>
      </p:sp>
      <p:sp>
        <p:nvSpPr>
          <p:cNvPr id="550" name="Google Shape;550;g12e99eb6cc6_4_6"/>
          <p:cNvSpPr txBox="1"/>
          <p:nvPr/>
        </p:nvSpPr>
        <p:spPr>
          <a:xfrm>
            <a:off x="3331872" y="1008566"/>
            <a:ext cx="5227200" cy="251400"/>
          </a:xfrm>
          <a:prstGeom prst="rect">
            <a:avLst/>
          </a:prstGeom>
          <a:noFill/>
          <a:ln>
            <a:noFill/>
          </a:ln>
        </p:spPr>
        <p:txBody>
          <a:bodyPr spcFirstLastPara="1" wrap="square" lIns="0" tIns="12700" rIns="0" bIns="0" anchor="t" anchorCtr="0">
            <a:spAutoFit/>
          </a:bodyPr>
          <a:lstStyle/>
          <a:p>
            <a:pPr marL="12700" marR="5080" lvl="0" indent="0" algn="just" rtl="0">
              <a:lnSpc>
                <a:spcPct val="100000"/>
              </a:lnSpc>
              <a:spcBef>
                <a:spcPts val="0"/>
              </a:spcBef>
              <a:spcAft>
                <a:spcPts val="0"/>
              </a:spcAft>
              <a:buNone/>
            </a:pPr>
            <a:r>
              <a:rPr lang="en-US" sz="1550" b="1">
                <a:solidFill>
                  <a:srgbClr val="F1C232"/>
                </a:solidFill>
              </a:rPr>
              <a:t>CRNN </a:t>
            </a:r>
            <a:r>
              <a:rPr lang="en-US" sz="1550">
                <a:solidFill>
                  <a:schemeClr val="dk1"/>
                </a:solidFill>
              </a:rPr>
              <a:t>: </a:t>
            </a:r>
            <a:endParaRPr sz="1550">
              <a:solidFill>
                <a:schemeClr val="dk1"/>
              </a:solidFill>
              <a:latin typeface="Arial"/>
              <a:ea typeface="Arial"/>
              <a:cs typeface="Arial"/>
              <a:sym typeface="Arial"/>
            </a:endParaRPr>
          </a:p>
        </p:txBody>
      </p:sp>
      <p:sp>
        <p:nvSpPr>
          <p:cNvPr id="551" name="Google Shape;551;g12e99eb6cc6_4_6"/>
          <p:cNvSpPr txBox="1"/>
          <p:nvPr/>
        </p:nvSpPr>
        <p:spPr>
          <a:xfrm>
            <a:off x="3282222" y="2889008"/>
            <a:ext cx="5326500" cy="16830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550" b="1" dirty="0">
                <a:solidFill>
                  <a:srgbClr val="E06666"/>
                </a:solidFill>
              </a:rPr>
              <a:t>Formatting the Output</a:t>
            </a:r>
            <a:r>
              <a:rPr lang="en-US" sz="1550" dirty="0">
                <a:solidFill>
                  <a:schemeClr val="dk1"/>
                </a:solidFill>
              </a:rPr>
              <a:t>: </a:t>
            </a:r>
            <a:endParaRPr sz="1550" dirty="0">
              <a:solidFill>
                <a:schemeClr val="dk1"/>
              </a:solidFill>
            </a:endParaRPr>
          </a:p>
          <a:p>
            <a:pPr marL="12700" marR="5080" lvl="0" indent="0" algn="l" rtl="0">
              <a:lnSpc>
                <a:spcPct val="100000"/>
              </a:lnSpc>
              <a:spcBef>
                <a:spcPts val="0"/>
              </a:spcBef>
              <a:spcAft>
                <a:spcPts val="0"/>
              </a:spcAft>
              <a:buNone/>
            </a:pPr>
            <a:endParaRPr sz="1550" dirty="0">
              <a:solidFill>
                <a:schemeClr val="dk1"/>
              </a:solidFill>
            </a:endParaRPr>
          </a:p>
          <a:p>
            <a:pPr marL="457200" marR="5080" lvl="0" indent="-327025" algn="l" rtl="0">
              <a:lnSpc>
                <a:spcPct val="100000"/>
              </a:lnSpc>
              <a:spcBef>
                <a:spcPts val="0"/>
              </a:spcBef>
              <a:spcAft>
                <a:spcPts val="0"/>
              </a:spcAft>
              <a:buClr>
                <a:schemeClr val="dk1"/>
              </a:buClr>
              <a:buSzPts val="1550"/>
              <a:buChar char="●"/>
            </a:pPr>
            <a:r>
              <a:rPr lang="en-US" sz="1550" dirty="0">
                <a:solidFill>
                  <a:schemeClr val="dk1"/>
                </a:solidFill>
              </a:rPr>
              <a:t>The output will be individual words. </a:t>
            </a:r>
            <a:endParaRPr sz="1550" dirty="0">
              <a:solidFill>
                <a:schemeClr val="dk1"/>
              </a:solidFill>
            </a:endParaRPr>
          </a:p>
          <a:p>
            <a:pPr marL="914400" marR="5080" lvl="0" indent="0" algn="l" rtl="0">
              <a:lnSpc>
                <a:spcPct val="100000"/>
              </a:lnSpc>
              <a:spcBef>
                <a:spcPts val="0"/>
              </a:spcBef>
              <a:spcAft>
                <a:spcPts val="0"/>
              </a:spcAft>
              <a:buNone/>
            </a:pPr>
            <a:endParaRPr sz="1550" dirty="0">
              <a:solidFill>
                <a:schemeClr val="dk1"/>
              </a:solidFill>
            </a:endParaRPr>
          </a:p>
          <a:p>
            <a:pPr marL="457200" marR="5080" lvl="0" indent="-327025" algn="l" rtl="0">
              <a:lnSpc>
                <a:spcPct val="100000"/>
              </a:lnSpc>
              <a:spcBef>
                <a:spcPts val="0"/>
              </a:spcBef>
              <a:spcAft>
                <a:spcPts val="0"/>
              </a:spcAft>
              <a:buClr>
                <a:schemeClr val="dk1"/>
              </a:buClr>
              <a:buSzPts val="1550"/>
              <a:buChar char="●"/>
            </a:pPr>
            <a:r>
              <a:rPr lang="en-US" sz="1550" dirty="0">
                <a:solidFill>
                  <a:schemeClr val="dk1"/>
                </a:solidFill>
              </a:rPr>
              <a:t>The extracted bills will be stored in a list and topic modeling and NLP operations are done to all the words to segregate the specific words.</a:t>
            </a:r>
            <a:endParaRPr sz="1550" dirty="0">
              <a:solidFill>
                <a:schemeClr val="dk1"/>
              </a:solidFill>
              <a:latin typeface="Arial"/>
              <a:ea typeface="Arial"/>
              <a:cs typeface="Arial"/>
              <a:sym typeface="Arial"/>
            </a:endParaRPr>
          </a:p>
        </p:txBody>
      </p:sp>
      <p:sp>
        <p:nvSpPr>
          <p:cNvPr id="555" name="Google Shape;555;g12e99eb6cc6_4_6"/>
          <p:cNvSpPr/>
          <p:nvPr/>
        </p:nvSpPr>
        <p:spPr>
          <a:xfrm>
            <a:off x="371400" y="1542425"/>
            <a:ext cx="2296800" cy="2438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6" name="Google Shape;556;g12e99eb6cc6_4_6"/>
          <p:cNvSpPr txBox="1"/>
          <p:nvPr/>
        </p:nvSpPr>
        <p:spPr>
          <a:xfrm>
            <a:off x="3203400" y="1307325"/>
            <a:ext cx="5675700" cy="661800"/>
          </a:xfrm>
          <a:prstGeom prst="rect">
            <a:avLst/>
          </a:prstGeom>
          <a:noFill/>
          <a:ln>
            <a:noFill/>
          </a:ln>
        </p:spPr>
        <p:txBody>
          <a:bodyPr spcFirstLastPara="1" wrap="square" lIns="91425" tIns="91425" rIns="91425" bIns="91425" anchor="t" anchorCtr="0">
            <a:spAutoFit/>
          </a:bodyPr>
          <a:lstStyle/>
          <a:p>
            <a:pPr marL="457200" marR="5080" lvl="0" indent="-327025" algn="just" rtl="0">
              <a:spcBef>
                <a:spcPts val="0"/>
              </a:spcBef>
              <a:spcAft>
                <a:spcPts val="0"/>
              </a:spcAft>
              <a:buClr>
                <a:schemeClr val="dk1"/>
              </a:buClr>
              <a:buSzPts val="1550"/>
              <a:buChar char="●"/>
            </a:pPr>
            <a:r>
              <a:rPr lang="en-US" sz="1550">
                <a:solidFill>
                  <a:schemeClr val="dk1"/>
                </a:solidFill>
              </a:rPr>
              <a:t>Convolutional Recurrent Neural Network</a:t>
            </a:r>
            <a:endParaRPr sz="1550">
              <a:solidFill>
                <a:schemeClr val="dk1"/>
              </a:solidFill>
            </a:endParaRPr>
          </a:p>
          <a:p>
            <a:pPr marL="457200" marR="5080" lvl="0" indent="-327025" algn="just" rtl="0">
              <a:spcBef>
                <a:spcPts val="0"/>
              </a:spcBef>
              <a:spcAft>
                <a:spcPts val="0"/>
              </a:spcAft>
              <a:buClr>
                <a:schemeClr val="dk1"/>
              </a:buClr>
              <a:buSzPts val="1550"/>
              <a:buChar char="●"/>
            </a:pPr>
            <a:r>
              <a:rPr lang="en-US" sz="1550">
                <a:solidFill>
                  <a:schemeClr val="dk1"/>
                </a:solidFill>
              </a:rPr>
              <a:t>CNN + RNN</a:t>
            </a:r>
            <a:endParaRPr sz="1550">
              <a:solidFill>
                <a:schemeClr val="dk1"/>
              </a:solidFill>
            </a:endParaRPr>
          </a:p>
        </p:txBody>
      </p:sp>
      <p:sp>
        <p:nvSpPr>
          <p:cNvPr id="557" name="Google Shape;557;g12e99eb6cc6_4_6"/>
          <p:cNvSpPr/>
          <p:nvPr/>
        </p:nvSpPr>
        <p:spPr>
          <a:xfrm>
            <a:off x="3143000" y="317400"/>
            <a:ext cx="368400" cy="382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A4786F96-A2B7-DFD8-F91F-91A14BA0A5B0}"/>
              </a:ext>
            </a:extLst>
          </p:cNvPr>
          <p:cNvCxnSpPr>
            <a:cxnSpLocks/>
          </p:cNvCxnSpPr>
          <p:nvPr/>
        </p:nvCxnSpPr>
        <p:spPr>
          <a:xfrm>
            <a:off x="5444837" y="2005493"/>
            <a:ext cx="0" cy="635264"/>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561"/>
        <p:cNvGrpSpPr/>
        <p:nvPr/>
      </p:nvGrpSpPr>
      <p:grpSpPr>
        <a:xfrm>
          <a:off x="0" y="0"/>
          <a:ext cx="0" cy="0"/>
          <a:chOff x="0" y="0"/>
          <a:chExt cx="0" cy="0"/>
        </a:xfrm>
      </p:grpSpPr>
      <p:sp>
        <p:nvSpPr>
          <p:cNvPr id="562" name="Google Shape;562;p15"/>
          <p:cNvSpPr txBox="1">
            <a:spLocks noGrp="1"/>
          </p:cNvSpPr>
          <p:nvPr>
            <p:ph type="title"/>
          </p:nvPr>
        </p:nvSpPr>
        <p:spPr>
          <a:xfrm>
            <a:off x="4953092" y="1128357"/>
            <a:ext cx="29211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Modules Completed</a:t>
            </a:r>
            <a:endParaRPr/>
          </a:p>
        </p:txBody>
      </p:sp>
      <p:sp>
        <p:nvSpPr>
          <p:cNvPr id="563" name="Google Shape;563;p15"/>
          <p:cNvSpPr txBox="1"/>
          <p:nvPr/>
        </p:nvSpPr>
        <p:spPr>
          <a:xfrm>
            <a:off x="5234800" y="2078925"/>
            <a:ext cx="2357700" cy="1936200"/>
          </a:xfrm>
          <a:prstGeom prst="rect">
            <a:avLst/>
          </a:prstGeom>
          <a:noFill/>
          <a:ln>
            <a:noFill/>
          </a:ln>
        </p:spPr>
        <p:txBody>
          <a:bodyPr spcFirstLastPara="1" wrap="square" lIns="0" tIns="12700" rIns="0" bIns="0" anchor="t" anchorCtr="0">
            <a:spAutoFit/>
          </a:bodyPr>
          <a:lstStyle/>
          <a:p>
            <a:pPr marL="348615" marR="0" lvl="0" indent="-393700" algn="l" rtl="0">
              <a:lnSpc>
                <a:spcPct val="100000"/>
              </a:lnSpc>
              <a:spcBef>
                <a:spcPts val="0"/>
              </a:spcBef>
              <a:spcAft>
                <a:spcPts val="0"/>
              </a:spcAft>
              <a:buClr>
                <a:schemeClr val="accent4"/>
              </a:buClr>
              <a:buSzPts val="2300"/>
              <a:buFont typeface="Calibri"/>
              <a:buChar char="●"/>
            </a:pPr>
            <a:r>
              <a:rPr lang="en-US" sz="2300">
                <a:solidFill>
                  <a:schemeClr val="dk1"/>
                </a:solidFill>
                <a:latin typeface="Calibri"/>
                <a:ea typeface="Calibri"/>
                <a:cs typeface="Calibri"/>
                <a:sym typeface="Calibri"/>
              </a:rPr>
              <a:t>Pre Processing</a:t>
            </a:r>
            <a:endParaRPr sz="2300">
              <a:solidFill>
                <a:schemeClr val="dk1"/>
              </a:solidFill>
              <a:latin typeface="Calibri"/>
              <a:ea typeface="Calibri"/>
              <a:cs typeface="Calibri"/>
              <a:sym typeface="Calibri"/>
            </a:endParaRPr>
          </a:p>
          <a:p>
            <a:pPr marL="0" marR="0" lvl="0" indent="0" algn="l" rtl="0">
              <a:lnSpc>
                <a:spcPct val="100000"/>
              </a:lnSpc>
              <a:spcBef>
                <a:spcPts val="55"/>
              </a:spcBef>
              <a:spcAft>
                <a:spcPts val="0"/>
              </a:spcAft>
              <a:buNone/>
            </a:pPr>
            <a:endParaRPr sz="2750">
              <a:solidFill>
                <a:schemeClr val="dk1"/>
              </a:solidFill>
              <a:latin typeface="Calibri"/>
              <a:ea typeface="Calibri"/>
              <a:cs typeface="Calibri"/>
              <a:sym typeface="Calibri"/>
            </a:endParaRPr>
          </a:p>
          <a:p>
            <a:pPr marL="348615" marR="0" lvl="0" indent="-393700" algn="l" rtl="0">
              <a:lnSpc>
                <a:spcPct val="100000"/>
              </a:lnSpc>
              <a:spcBef>
                <a:spcPts val="0"/>
              </a:spcBef>
              <a:spcAft>
                <a:spcPts val="0"/>
              </a:spcAft>
              <a:buClr>
                <a:schemeClr val="accent4"/>
              </a:buClr>
              <a:buSzPts val="2300"/>
              <a:buFont typeface="Calibri"/>
              <a:buChar char="●"/>
            </a:pPr>
            <a:r>
              <a:rPr lang="en-US" sz="2300">
                <a:solidFill>
                  <a:schemeClr val="dk1"/>
                </a:solidFill>
                <a:latin typeface="Calibri"/>
                <a:ea typeface="Calibri"/>
                <a:cs typeface="Calibri"/>
                <a:sym typeface="Calibri"/>
              </a:rPr>
              <a:t>Model Training</a:t>
            </a:r>
            <a:endParaRPr sz="2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900"/>
              <a:buFont typeface="Calibri"/>
              <a:buNone/>
            </a:pPr>
            <a:endParaRPr sz="2800">
              <a:solidFill>
                <a:schemeClr val="dk1"/>
              </a:solidFill>
              <a:latin typeface="Calibri"/>
              <a:ea typeface="Calibri"/>
              <a:cs typeface="Calibri"/>
              <a:sym typeface="Calibri"/>
            </a:endParaRPr>
          </a:p>
          <a:p>
            <a:pPr marL="348615" marR="0" lvl="0" indent="-393700" algn="l" rtl="0">
              <a:lnSpc>
                <a:spcPct val="100000"/>
              </a:lnSpc>
              <a:spcBef>
                <a:spcPts val="0"/>
              </a:spcBef>
              <a:spcAft>
                <a:spcPts val="0"/>
              </a:spcAft>
              <a:buClr>
                <a:schemeClr val="accent4"/>
              </a:buClr>
              <a:buSzPts val="2300"/>
              <a:buFont typeface="Calibri"/>
              <a:buChar char="●"/>
            </a:pPr>
            <a:r>
              <a:rPr lang="en-US" sz="2300">
                <a:solidFill>
                  <a:schemeClr val="dk1"/>
                </a:solidFill>
                <a:latin typeface="Calibri"/>
                <a:ea typeface="Calibri"/>
                <a:cs typeface="Calibri"/>
                <a:sym typeface="Calibri"/>
              </a:rPr>
              <a:t>Model Testing</a:t>
            </a:r>
            <a:endParaRPr sz="2300">
              <a:solidFill>
                <a:schemeClr val="dk1"/>
              </a:solidFill>
              <a:latin typeface="Calibri"/>
              <a:ea typeface="Calibri"/>
              <a:cs typeface="Calibri"/>
              <a:sym typeface="Calibri"/>
            </a:endParaRPr>
          </a:p>
        </p:txBody>
      </p:sp>
      <p:pic>
        <p:nvPicPr>
          <p:cNvPr id="564" name="Google Shape;564;p15"/>
          <p:cNvPicPr preferRelativeResize="0"/>
          <p:nvPr/>
        </p:nvPicPr>
        <p:blipFill>
          <a:blip r:embed="rId3">
            <a:alphaModFix/>
          </a:blip>
          <a:stretch>
            <a:fillRect/>
          </a:stretch>
        </p:blipFill>
        <p:spPr>
          <a:xfrm>
            <a:off x="817700" y="1242549"/>
            <a:ext cx="2667100" cy="26584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2"/>
          <p:cNvSpPr/>
          <p:nvPr/>
        </p:nvSpPr>
        <p:spPr>
          <a:xfrm>
            <a:off x="538488" y="448439"/>
            <a:ext cx="3820160" cy="2562860"/>
          </a:xfrm>
          <a:custGeom>
            <a:avLst/>
            <a:gdLst/>
            <a:ahLst/>
            <a:cxnLst/>
            <a:rect l="l" t="t" r="r" b="b"/>
            <a:pathLst>
              <a:path w="3820160" h="2562860" extrusionOk="0">
                <a:moveTo>
                  <a:pt x="3392528" y="2562304"/>
                </a:moveTo>
                <a:lnTo>
                  <a:pt x="427056" y="2562304"/>
                </a:lnTo>
                <a:lnTo>
                  <a:pt x="380524" y="2559798"/>
                </a:lnTo>
                <a:lnTo>
                  <a:pt x="335442" y="2552454"/>
                </a:lnTo>
                <a:lnTo>
                  <a:pt x="292073" y="2540533"/>
                </a:lnTo>
                <a:lnTo>
                  <a:pt x="250676" y="2524294"/>
                </a:lnTo>
                <a:lnTo>
                  <a:pt x="211512" y="2503998"/>
                </a:lnTo>
                <a:lnTo>
                  <a:pt x="174842" y="2479906"/>
                </a:lnTo>
                <a:lnTo>
                  <a:pt x="140926" y="2452279"/>
                </a:lnTo>
                <a:lnTo>
                  <a:pt x="110024" y="2421376"/>
                </a:lnTo>
                <a:lnTo>
                  <a:pt x="82397" y="2387458"/>
                </a:lnTo>
                <a:lnTo>
                  <a:pt x="58305" y="2350786"/>
                </a:lnTo>
                <a:lnTo>
                  <a:pt x="38010" y="2311621"/>
                </a:lnTo>
                <a:lnTo>
                  <a:pt x="21771" y="2270222"/>
                </a:lnTo>
                <a:lnTo>
                  <a:pt x="9849" y="2226850"/>
                </a:lnTo>
                <a:lnTo>
                  <a:pt x="2505" y="2181766"/>
                </a:lnTo>
                <a:lnTo>
                  <a:pt x="0" y="2135230"/>
                </a:lnTo>
                <a:lnTo>
                  <a:pt x="0" y="427059"/>
                </a:lnTo>
                <a:lnTo>
                  <a:pt x="2505" y="380526"/>
                </a:lnTo>
                <a:lnTo>
                  <a:pt x="9849" y="335445"/>
                </a:lnTo>
                <a:lnTo>
                  <a:pt x="21771" y="292075"/>
                </a:lnTo>
                <a:lnTo>
                  <a:pt x="38010" y="250678"/>
                </a:lnTo>
                <a:lnTo>
                  <a:pt x="58305" y="211514"/>
                </a:lnTo>
                <a:lnTo>
                  <a:pt x="82397" y="174844"/>
                </a:lnTo>
                <a:lnTo>
                  <a:pt x="110024" y="140927"/>
                </a:lnTo>
                <a:lnTo>
                  <a:pt x="140926" y="110025"/>
                </a:lnTo>
                <a:lnTo>
                  <a:pt x="174842" y="82397"/>
                </a:lnTo>
                <a:lnTo>
                  <a:pt x="211512" y="58306"/>
                </a:lnTo>
                <a:lnTo>
                  <a:pt x="250676" y="38010"/>
                </a:lnTo>
                <a:lnTo>
                  <a:pt x="292073" y="21771"/>
                </a:lnTo>
                <a:lnTo>
                  <a:pt x="335442" y="9850"/>
                </a:lnTo>
                <a:lnTo>
                  <a:pt x="380524" y="2505"/>
                </a:lnTo>
                <a:lnTo>
                  <a:pt x="427056" y="0"/>
                </a:lnTo>
                <a:lnTo>
                  <a:pt x="3392528" y="0"/>
                </a:lnTo>
                <a:lnTo>
                  <a:pt x="3440720" y="2725"/>
                </a:lnTo>
                <a:lnTo>
                  <a:pt x="3487924" y="10788"/>
                </a:lnTo>
                <a:lnTo>
                  <a:pt x="3533723" y="24013"/>
                </a:lnTo>
                <a:lnTo>
                  <a:pt x="3577698" y="42228"/>
                </a:lnTo>
                <a:lnTo>
                  <a:pt x="3619432" y="65260"/>
                </a:lnTo>
                <a:lnTo>
                  <a:pt x="3658506" y="92936"/>
                </a:lnTo>
                <a:lnTo>
                  <a:pt x="3694502" y="125082"/>
                </a:lnTo>
                <a:lnTo>
                  <a:pt x="3726653" y="161083"/>
                </a:lnTo>
                <a:lnTo>
                  <a:pt x="3754332" y="200161"/>
                </a:lnTo>
                <a:lnTo>
                  <a:pt x="3777367" y="241897"/>
                </a:lnTo>
                <a:lnTo>
                  <a:pt x="3795585" y="285872"/>
                </a:lnTo>
                <a:lnTo>
                  <a:pt x="3808812" y="331670"/>
                </a:lnTo>
                <a:lnTo>
                  <a:pt x="3816876" y="378871"/>
                </a:lnTo>
                <a:lnTo>
                  <a:pt x="3819602" y="427059"/>
                </a:lnTo>
                <a:lnTo>
                  <a:pt x="3819602" y="2135230"/>
                </a:lnTo>
                <a:lnTo>
                  <a:pt x="3817096" y="2181766"/>
                </a:lnTo>
                <a:lnTo>
                  <a:pt x="3809752" y="2226850"/>
                </a:lnTo>
                <a:lnTo>
                  <a:pt x="3797830" y="2270222"/>
                </a:lnTo>
                <a:lnTo>
                  <a:pt x="3781591" y="2311621"/>
                </a:lnTo>
                <a:lnTo>
                  <a:pt x="3761295" y="2350786"/>
                </a:lnTo>
                <a:lnTo>
                  <a:pt x="3737204" y="2387458"/>
                </a:lnTo>
                <a:lnTo>
                  <a:pt x="3709576" y="2421376"/>
                </a:lnTo>
                <a:lnTo>
                  <a:pt x="3678673" y="2452279"/>
                </a:lnTo>
                <a:lnTo>
                  <a:pt x="3644756" y="2479906"/>
                </a:lnTo>
                <a:lnTo>
                  <a:pt x="3608084" y="2503998"/>
                </a:lnTo>
                <a:lnTo>
                  <a:pt x="3568918" y="2524294"/>
                </a:lnTo>
                <a:lnTo>
                  <a:pt x="3527519" y="2540533"/>
                </a:lnTo>
                <a:lnTo>
                  <a:pt x="3484147" y="2552454"/>
                </a:lnTo>
                <a:lnTo>
                  <a:pt x="3439063" y="2559798"/>
                </a:lnTo>
                <a:lnTo>
                  <a:pt x="3392528" y="2562304"/>
                </a:lnTo>
                <a:close/>
              </a:path>
            </a:pathLst>
          </a:custGeom>
          <a:solidFill>
            <a:srgbClr val="E94826">
              <a:alpha val="1215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2"/>
          <p:cNvSpPr txBox="1">
            <a:spLocks noGrp="1"/>
          </p:cNvSpPr>
          <p:nvPr>
            <p:ph type="title"/>
          </p:nvPr>
        </p:nvSpPr>
        <p:spPr>
          <a:xfrm>
            <a:off x="1605460" y="937763"/>
            <a:ext cx="1843408" cy="2997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800" dirty="0"/>
              <a:t>Team members</a:t>
            </a:r>
            <a:endParaRPr sz="1800" dirty="0"/>
          </a:p>
        </p:txBody>
      </p:sp>
      <p:sp>
        <p:nvSpPr>
          <p:cNvPr id="217" name="Google Shape;217;p2"/>
          <p:cNvSpPr txBox="1"/>
          <p:nvPr/>
        </p:nvSpPr>
        <p:spPr>
          <a:xfrm>
            <a:off x="1450523" y="1328582"/>
            <a:ext cx="1998345" cy="1092200"/>
          </a:xfrm>
          <a:prstGeom prst="rect">
            <a:avLst/>
          </a:prstGeom>
          <a:noFill/>
          <a:ln>
            <a:noFill/>
          </a:ln>
        </p:spPr>
        <p:txBody>
          <a:bodyPr spcFirstLastPara="1" wrap="square" lIns="0" tIns="12700" rIns="0" bIns="0" anchor="t" anchorCtr="0">
            <a:spAutoFit/>
          </a:bodyPr>
          <a:lstStyle/>
          <a:p>
            <a:pPr marL="12065" marR="5080" lvl="0" indent="-3810" algn="ctr" rtl="0">
              <a:lnSpc>
                <a:spcPct val="100000"/>
              </a:lnSpc>
              <a:spcBef>
                <a:spcPts val="0"/>
              </a:spcBef>
              <a:spcAft>
                <a:spcPts val="0"/>
              </a:spcAft>
              <a:buNone/>
            </a:pPr>
            <a:r>
              <a:rPr lang="en-US" sz="1400" dirty="0">
                <a:solidFill>
                  <a:schemeClr val="dk1"/>
                </a:solidFill>
                <a:latin typeface="Arial"/>
                <a:ea typeface="Arial"/>
                <a:cs typeface="Arial"/>
                <a:sym typeface="Arial"/>
              </a:rPr>
              <a:t>Indra Shekar G (19z219)  </a:t>
            </a:r>
            <a:r>
              <a:rPr lang="en-US" sz="1400" dirty="0" err="1">
                <a:solidFill>
                  <a:schemeClr val="dk1"/>
                </a:solidFill>
                <a:latin typeface="Arial"/>
                <a:ea typeface="Arial"/>
                <a:cs typeface="Arial"/>
                <a:sym typeface="Arial"/>
              </a:rPr>
              <a:t>Sanjai</a:t>
            </a:r>
            <a:r>
              <a:rPr lang="en-US" sz="1400" dirty="0">
                <a:solidFill>
                  <a:schemeClr val="dk1"/>
                </a:solidFill>
                <a:latin typeface="Arial"/>
                <a:ea typeface="Arial"/>
                <a:cs typeface="Arial"/>
                <a:sym typeface="Arial"/>
              </a:rPr>
              <a:t> M (19z241)  </a:t>
            </a:r>
            <a:r>
              <a:rPr lang="en-US" sz="1400" dirty="0" err="1">
                <a:solidFill>
                  <a:schemeClr val="dk1"/>
                </a:solidFill>
                <a:latin typeface="Arial"/>
                <a:ea typeface="Arial"/>
                <a:cs typeface="Arial"/>
                <a:sym typeface="Arial"/>
              </a:rPr>
              <a:t>Soumen</a:t>
            </a:r>
            <a:r>
              <a:rPr lang="en-US" sz="1400" dirty="0">
                <a:solidFill>
                  <a:schemeClr val="dk1"/>
                </a:solidFill>
                <a:latin typeface="Arial"/>
                <a:ea typeface="Arial"/>
                <a:cs typeface="Arial"/>
                <a:sym typeface="Arial"/>
              </a:rPr>
              <a:t> </a:t>
            </a:r>
            <a:r>
              <a:rPr lang="en-US" sz="1400" dirty="0" err="1">
                <a:solidFill>
                  <a:schemeClr val="dk1"/>
                </a:solidFill>
                <a:latin typeface="Arial"/>
                <a:ea typeface="Arial"/>
                <a:cs typeface="Arial"/>
                <a:sym typeface="Arial"/>
              </a:rPr>
              <a:t>Saha</a:t>
            </a:r>
            <a:r>
              <a:rPr lang="en-US" sz="1400" dirty="0">
                <a:solidFill>
                  <a:schemeClr val="dk1"/>
                </a:solidFill>
                <a:latin typeface="Arial"/>
                <a:ea typeface="Arial"/>
                <a:cs typeface="Arial"/>
                <a:sym typeface="Arial"/>
              </a:rPr>
              <a:t> (19z245)  </a:t>
            </a:r>
            <a:r>
              <a:rPr lang="en-US" sz="1400" dirty="0" err="1">
                <a:solidFill>
                  <a:schemeClr val="dk1"/>
                </a:solidFill>
                <a:latin typeface="Arial"/>
                <a:ea typeface="Arial"/>
                <a:cs typeface="Arial"/>
                <a:sym typeface="Arial"/>
              </a:rPr>
              <a:t>Vivekanandhan</a:t>
            </a:r>
            <a:r>
              <a:rPr lang="en-US" sz="1400" dirty="0">
                <a:solidFill>
                  <a:schemeClr val="dk1"/>
                </a:solidFill>
                <a:latin typeface="Arial"/>
                <a:ea typeface="Arial"/>
                <a:cs typeface="Arial"/>
                <a:sym typeface="Arial"/>
              </a:rPr>
              <a:t> (19z261)  Manoj S (19z263)</a:t>
            </a:r>
            <a:endParaRPr sz="1400" dirty="0">
              <a:solidFill>
                <a:schemeClr val="dk1"/>
              </a:solidFill>
              <a:latin typeface="Arial"/>
              <a:ea typeface="Arial"/>
              <a:cs typeface="Arial"/>
              <a:sym typeface="Arial"/>
            </a:endParaRPr>
          </a:p>
        </p:txBody>
      </p:sp>
      <p:sp>
        <p:nvSpPr>
          <p:cNvPr id="218" name="Google Shape;218;p2"/>
          <p:cNvSpPr/>
          <p:nvPr/>
        </p:nvSpPr>
        <p:spPr>
          <a:xfrm>
            <a:off x="4785890" y="2175815"/>
            <a:ext cx="3820160" cy="2562860"/>
          </a:xfrm>
          <a:custGeom>
            <a:avLst/>
            <a:gdLst/>
            <a:ahLst/>
            <a:cxnLst/>
            <a:rect l="l" t="t" r="r" b="b"/>
            <a:pathLst>
              <a:path w="3820159" h="2562860" extrusionOk="0">
                <a:moveTo>
                  <a:pt x="3392543" y="2562299"/>
                </a:moveTo>
                <a:lnTo>
                  <a:pt x="427074" y="2562299"/>
                </a:lnTo>
                <a:lnTo>
                  <a:pt x="380538" y="2559793"/>
                </a:lnTo>
                <a:lnTo>
                  <a:pt x="335454" y="2552449"/>
                </a:lnTo>
                <a:lnTo>
                  <a:pt x="292082" y="2540528"/>
                </a:lnTo>
                <a:lnTo>
                  <a:pt x="250683" y="2524289"/>
                </a:lnTo>
                <a:lnTo>
                  <a:pt x="211518" y="2503993"/>
                </a:lnTo>
                <a:lnTo>
                  <a:pt x="174846" y="2479901"/>
                </a:lnTo>
                <a:lnTo>
                  <a:pt x="140928" y="2452274"/>
                </a:lnTo>
                <a:lnTo>
                  <a:pt x="110025" y="2421371"/>
                </a:lnTo>
                <a:lnTo>
                  <a:pt x="82398" y="2387453"/>
                </a:lnTo>
                <a:lnTo>
                  <a:pt x="58306" y="2350781"/>
                </a:lnTo>
                <a:lnTo>
                  <a:pt x="38010" y="2311616"/>
                </a:lnTo>
                <a:lnTo>
                  <a:pt x="21771" y="2270217"/>
                </a:lnTo>
                <a:lnTo>
                  <a:pt x="9849" y="2226845"/>
                </a:lnTo>
                <a:lnTo>
                  <a:pt x="2505" y="2181761"/>
                </a:lnTo>
                <a:lnTo>
                  <a:pt x="0" y="2135225"/>
                </a:lnTo>
                <a:lnTo>
                  <a:pt x="0" y="427054"/>
                </a:lnTo>
                <a:lnTo>
                  <a:pt x="2505" y="380522"/>
                </a:lnTo>
                <a:lnTo>
                  <a:pt x="9849" y="335441"/>
                </a:lnTo>
                <a:lnTo>
                  <a:pt x="21771" y="292072"/>
                </a:lnTo>
                <a:lnTo>
                  <a:pt x="38010" y="250675"/>
                </a:lnTo>
                <a:lnTo>
                  <a:pt x="58306" y="211512"/>
                </a:lnTo>
                <a:lnTo>
                  <a:pt x="82398" y="174841"/>
                </a:lnTo>
                <a:lnTo>
                  <a:pt x="110025" y="140925"/>
                </a:lnTo>
                <a:lnTo>
                  <a:pt x="140928" y="110023"/>
                </a:lnTo>
                <a:lnTo>
                  <a:pt x="174846" y="82396"/>
                </a:lnTo>
                <a:lnTo>
                  <a:pt x="211518" y="58305"/>
                </a:lnTo>
                <a:lnTo>
                  <a:pt x="250683" y="38010"/>
                </a:lnTo>
                <a:lnTo>
                  <a:pt x="292082" y="21771"/>
                </a:lnTo>
                <a:lnTo>
                  <a:pt x="335454" y="9849"/>
                </a:lnTo>
                <a:lnTo>
                  <a:pt x="380538" y="2505"/>
                </a:lnTo>
                <a:lnTo>
                  <a:pt x="427074" y="0"/>
                </a:lnTo>
                <a:lnTo>
                  <a:pt x="3392543" y="0"/>
                </a:lnTo>
                <a:lnTo>
                  <a:pt x="3440735" y="2725"/>
                </a:lnTo>
                <a:lnTo>
                  <a:pt x="3487939" y="10787"/>
                </a:lnTo>
                <a:lnTo>
                  <a:pt x="3533738" y="24012"/>
                </a:lnTo>
                <a:lnTo>
                  <a:pt x="3577713" y="42227"/>
                </a:lnTo>
                <a:lnTo>
                  <a:pt x="3619447" y="65259"/>
                </a:lnTo>
                <a:lnTo>
                  <a:pt x="3658521" y="92935"/>
                </a:lnTo>
                <a:lnTo>
                  <a:pt x="3694517" y="125082"/>
                </a:lnTo>
                <a:lnTo>
                  <a:pt x="3726666" y="161082"/>
                </a:lnTo>
                <a:lnTo>
                  <a:pt x="3754342" y="200159"/>
                </a:lnTo>
                <a:lnTo>
                  <a:pt x="3777373" y="241894"/>
                </a:lnTo>
                <a:lnTo>
                  <a:pt x="3795585" y="285869"/>
                </a:lnTo>
                <a:lnTo>
                  <a:pt x="3808807" y="331666"/>
                </a:lnTo>
                <a:lnTo>
                  <a:pt x="3816867" y="378867"/>
                </a:lnTo>
                <a:lnTo>
                  <a:pt x="3819592" y="427054"/>
                </a:lnTo>
                <a:lnTo>
                  <a:pt x="3819592" y="2135225"/>
                </a:lnTo>
                <a:lnTo>
                  <a:pt x="3817086" y="2181761"/>
                </a:lnTo>
                <a:lnTo>
                  <a:pt x="3809742" y="2226845"/>
                </a:lnTo>
                <a:lnTo>
                  <a:pt x="3797820" y="2270217"/>
                </a:lnTo>
                <a:lnTo>
                  <a:pt x="3781582" y="2311616"/>
                </a:lnTo>
                <a:lnTo>
                  <a:pt x="3761286" y="2350781"/>
                </a:lnTo>
                <a:lnTo>
                  <a:pt x="3737195" y="2387453"/>
                </a:lnTo>
                <a:lnTo>
                  <a:pt x="3709569" y="2421371"/>
                </a:lnTo>
                <a:lnTo>
                  <a:pt x="3678667" y="2452274"/>
                </a:lnTo>
                <a:lnTo>
                  <a:pt x="3644751" y="2479901"/>
                </a:lnTo>
                <a:lnTo>
                  <a:pt x="3608081" y="2503993"/>
                </a:lnTo>
                <a:lnTo>
                  <a:pt x="3568918" y="2524289"/>
                </a:lnTo>
                <a:lnTo>
                  <a:pt x="3527522" y="2540528"/>
                </a:lnTo>
                <a:lnTo>
                  <a:pt x="3484154" y="2552449"/>
                </a:lnTo>
                <a:lnTo>
                  <a:pt x="3439074" y="2559793"/>
                </a:lnTo>
                <a:lnTo>
                  <a:pt x="3392543" y="2562299"/>
                </a:lnTo>
                <a:close/>
              </a:path>
            </a:pathLst>
          </a:custGeom>
          <a:solidFill>
            <a:srgbClr val="E94826">
              <a:alpha val="1215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2"/>
          <p:cNvSpPr txBox="1"/>
          <p:nvPr/>
        </p:nvSpPr>
        <p:spPr>
          <a:xfrm>
            <a:off x="5192775" y="2775998"/>
            <a:ext cx="3006090" cy="1080135"/>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None/>
            </a:pPr>
            <a:r>
              <a:rPr lang="en-US" sz="1800" b="1">
                <a:solidFill>
                  <a:schemeClr val="dk1"/>
                </a:solidFill>
                <a:latin typeface="Arial"/>
                <a:ea typeface="Arial"/>
                <a:cs typeface="Arial"/>
                <a:sym typeface="Arial"/>
              </a:rPr>
              <a:t>Mentor</a:t>
            </a:r>
            <a:endParaRPr sz="1800">
              <a:solidFill>
                <a:schemeClr val="dk1"/>
              </a:solidFill>
              <a:latin typeface="Arial"/>
              <a:ea typeface="Arial"/>
              <a:cs typeface="Arial"/>
              <a:sym typeface="Arial"/>
            </a:endParaRPr>
          </a:p>
          <a:p>
            <a:pPr marL="12700" marR="5080" lvl="0" indent="-3810" algn="ctr" rtl="0">
              <a:lnSpc>
                <a:spcPct val="100000"/>
              </a:lnSpc>
              <a:spcBef>
                <a:spcPts val="1100"/>
              </a:spcBef>
              <a:spcAft>
                <a:spcPts val="0"/>
              </a:spcAft>
              <a:buNone/>
            </a:pPr>
            <a:r>
              <a:rPr lang="en-US" sz="1400">
                <a:solidFill>
                  <a:schemeClr val="dk1"/>
                </a:solidFill>
                <a:latin typeface="Arial"/>
                <a:ea typeface="Arial"/>
                <a:cs typeface="Arial"/>
                <a:sym typeface="Arial"/>
              </a:rPr>
              <a:t>Ms. A. Bharathi, Asst. Professor  Department of Computer Science and  Engineering, PSGCT</a:t>
            </a:r>
            <a:endParaRPr sz="1400">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568"/>
        <p:cNvGrpSpPr/>
        <p:nvPr/>
      </p:nvGrpSpPr>
      <p:grpSpPr>
        <a:xfrm>
          <a:off x="0" y="0"/>
          <a:ext cx="0" cy="0"/>
          <a:chOff x="0" y="0"/>
          <a:chExt cx="0" cy="0"/>
        </a:xfrm>
      </p:grpSpPr>
      <p:sp>
        <p:nvSpPr>
          <p:cNvPr id="569" name="Google Shape;569;p16"/>
          <p:cNvSpPr txBox="1">
            <a:spLocks noGrp="1"/>
          </p:cNvSpPr>
          <p:nvPr>
            <p:ph type="title"/>
          </p:nvPr>
        </p:nvSpPr>
        <p:spPr>
          <a:xfrm>
            <a:off x="3899535" y="133350"/>
            <a:ext cx="134493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Progress</a:t>
            </a:r>
            <a:endParaRPr/>
          </a:p>
        </p:txBody>
      </p:sp>
      <p:sp>
        <p:nvSpPr>
          <p:cNvPr id="570" name="Google Shape;570;p16"/>
          <p:cNvSpPr txBox="1"/>
          <p:nvPr/>
        </p:nvSpPr>
        <p:spPr>
          <a:xfrm>
            <a:off x="523990" y="626042"/>
            <a:ext cx="3283585" cy="697230"/>
          </a:xfrm>
          <a:prstGeom prst="rect">
            <a:avLst/>
          </a:prstGeom>
          <a:noFill/>
          <a:ln>
            <a:noFill/>
          </a:ln>
        </p:spPr>
        <p:txBody>
          <a:bodyPr spcFirstLastPara="1" wrap="square" lIns="0" tIns="12700" rIns="0" bIns="0" anchor="t" anchorCtr="0">
            <a:spAutoFit/>
          </a:bodyPr>
          <a:lstStyle/>
          <a:p>
            <a:pPr marL="71755" marR="0" lvl="0" indent="0" algn="l" rtl="0">
              <a:lnSpc>
                <a:spcPct val="100000"/>
              </a:lnSpc>
              <a:spcBef>
                <a:spcPts val="0"/>
              </a:spcBef>
              <a:spcAft>
                <a:spcPts val="0"/>
              </a:spcAft>
              <a:buNone/>
            </a:pPr>
            <a:r>
              <a:rPr lang="en-US" sz="1600" b="1">
                <a:solidFill>
                  <a:schemeClr val="dk1"/>
                </a:solidFill>
                <a:latin typeface="Arial"/>
                <a:ea typeface="Arial"/>
                <a:cs typeface="Arial"/>
                <a:sym typeface="Arial"/>
              </a:rPr>
              <a:t>1.	Pre-processing of bills</a:t>
            </a:r>
            <a:endParaRPr sz="1600">
              <a:solidFill>
                <a:schemeClr val="dk1"/>
              </a:solidFill>
              <a:latin typeface="Arial"/>
              <a:ea typeface="Arial"/>
              <a:cs typeface="Arial"/>
              <a:sym typeface="Arial"/>
            </a:endParaRPr>
          </a:p>
          <a:p>
            <a:pPr marL="0" marR="0" lvl="0" indent="0" algn="l" rtl="0">
              <a:lnSpc>
                <a:spcPct val="100000"/>
              </a:lnSpc>
              <a:spcBef>
                <a:spcPts val="20"/>
              </a:spcBef>
              <a:spcAft>
                <a:spcPts val="0"/>
              </a:spcAft>
              <a:buNone/>
            </a:pPr>
            <a:endParaRPr sz="145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1.1 Normal bill image to grayscale image:</a:t>
            </a:r>
            <a:endParaRPr sz="1400">
              <a:solidFill>
                <a:schemeClr val="dk1"/>
              </a:solidFill>
              <a:latin typeface="Arial"/>
              <a:ea typeface="Arial"/>
              <a:cs typeface="Arial"/>
              <a:sym typeface="Arial"/>
            </a:endParaRPr>
          </a:p>
        </p:txBody>
      </p:sp>
      <p:sp>
        <p:nvSpPr>
          <p:cNvPr id="571" name="Google Shape;571;p16"/>
          <p:cNvSpPr/>
          <p:nvPr/>
        </p:nvSpPr>
        <p:spPr>
          <a:xfrm>
            <a:off x="1346397" y="1611246"/>
            <a:ext cx="2442317" cy="34178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572" name="Google Shape;572;p16"/>
          <p:cNvGrpSpPr/>
          <p:nvPr/>
        </p:nvGrpSpPr>
        <p:grpSpPr>
          <a:xfrm>
            <a:off x="4230066" y="2939144"/>
            <a:ext cx="683895" cy="204470"/>
            <a:chOff x="4230066" y="2939144"/>
            <a:chExt cx="683895" cy="204470"/>
          </a:xfrm>
        </p:grpSpPr>
        <p:sp>
          <p:nvSpPr>
            <p:cNvPr id="573" name="Google Shape;573;p16"/>
            <p:cNvSpPr/>
            <p:nvPr/>
          </p:nvSpPr>
          <p:spPr>
            <a:xfrm>
              <a:off x="4230066" y="2939144"/>
              <a:ext cx="683895" cy="204470"/>
            </a:xfrm>
            <a:custGeom>
              <a:avLst/>
              <a:gdLst/>
              <a:ahLst/>
              <a:cxnLst/>
              <a:rect l="l" t="t" r="r" b="b"/>
              <a:pathLst>
                <a:path w="683895" h="204469" extrusionOk="0">
                  <a:moveTo>
                    <a:pt x="581698" y="203999"/>
                  </a:moveTo>
                  <a:lnTo>
                    <a:pt x="581698" y="152999"/>
                  </a:lnTo>
                  <a:lnTo>
                    <a:pt x="0" y="152999"/>
                  </a:lnTo>
                  <a:lnTo>
                    <a:pt x="0" y="50999"/>
                  </a:lnTo>
                  <a:lnTo>
                    <a:pt x="581698" y="50999"/>
                  </a:lnTo>
                  <a:lnTo>
                    <a:pt x="581698" y="0"/>
                  </a:lnTo>
                  <a:lnTo>
                    <a:pt x="683698" y="101999"/>
                  </a:lnTo>
                  <a:lnTo>
                    <a:pt x="581698" y="203999"/>
                  </a:lnTo>
                  <a:close/>
                </a:path>
              </a:pathLst>
            </a:custGeom>
            <a:solidFill>
              <a:srgbClr val="EDED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4" name="Google Shape;574;p16"/>
            <p:cNvSpPr/>
            <p:nvPr/>
          </p:nvSpPr>
          <p:spPr>
            <a:xfrm>
              <a:off x="4230066" y="2939144"/>
              <a:ext cx="683895" cy="204470"/>
            </a:xfrm>
            <a:custGeom>
              <a:avLst/>
              <a:gdLst/>
              <a:ahLst/>
              <a:cxnLst/>
              <a:rect l="l" t="t" r="r" b="b"/>
              <a:pathLst>
                <a:path w="683895" h="204469" extrusionOk="0">
                  <a:moveTo>
                    <a:pt x="0" y="50999"/>
                  </a:moveTo>
                  <a:lnTo>
                    <a:pt x="581698" y="50999"/>
                  </a:lnTo>
                  <a:lnTo>
                    <a:pt x="581698" y="0"/>
                  </a:lnTo>
                  <a:lnTo>
                    <a:pt x="683698" y="101999"/>
                  </a:lnTo>
                  <a:lnTo>
                    <a:pt x="581698" y="203999"/>
                  </a:lnTo>
                  <a:lnTo>
                    <a:pt x="581698" y="152999"/>
                  </a:lnTo>
                  <a:lnTo>
                    <a:pt x="0" y="152999"/>
                  </a:lnTo>
                  <a:lnTo>
                    <a:pt x="0" y="50999"/>
                  </a:lnTo>
                  <a:close/>
                </a:path>
              </a:pathLst>
            </a:custGeom>
            <a:noFill/>
            <a:ln w="9525" cap="flat" cmpd="sng">
              <a:solidFill>
                <a:srgbClr val="59595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75" name="Google Shape;575;p16"/>
          <p:cNvSpPr/>
          <p:nvPr/>
        </p:nvSpPr>
        <p:spPr>
          <a:xfrm>
            <a:off x="5265239" y="1535446"/>
            <a:ext cx="2442320" cy="341781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579"/>
        <p:cNvGrpSpPr/>
        <p:nvPr/>
      </p:nvGrpSpPr>
      <p:grpSpPr>
        <a:xfrm>
          <a:off x="0" y="0"/>
          <a:ext cx="0" cy="0"/>
          <a:chOff x="0" y="0"/>
          <a:chExt cx="0" cy="0"/>
        </a:xfrm>
      </p:grpSpPr>
      <p:sp>
        <p:nvSpPr>
          <p:cNvPr id="580" name="Google Shape;580;p17"/>
          <p:cNvSpPr txBox="1"/>
          <p:nvPr/>
        </p:nvSpPr>
        <p:spPr>
          <a:xfrm>
            <a:off x="685800" y="341758"/>
            <a:ext cx="4248900" cy="228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1.2 Grayscale to binary conversion using thresholding</a:t>
            </a:r>
            <a:endParaRPr sz="1400">
              <a:solidFill>
                <a:schemeClr val="dk1"/>
              </a:solidFill>
              <a:latin typeface="Arial"/>
              <a:ea typeface="Arial"/>
              <a:cs typeface="Arial"/>
              <a:sym typeface="Arial"/>
            </a:endParaRPr>
          </a:p>
        </p:txBody>
      </p:sp>
      <p:sp>
        <p:nvSpPr>
          <p:cNvPr id="581" name="Google Shape;581;p17"/>
          <p:cNvSpPr/>
          <p:nvPr/>
        </p:nvSpPr>
        <p:spPr>
          <a:xfrm>
            <a:off x="571473" y="862850"/>
            <a:ext cx="2694244" cy="377033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2" name="Google Shape;582;p17"/>
          <p:cNvSpPr/>
          <p:nvPr/>
        </p:nvSpPr>
        <p:spPr>
          <a:xfrm>
            <a:off x="5786463" y="862823"/>
            <a:ext cx="2694244" cy="377036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583" name="Google Shape;583;p17"/>
          <p:cNvGrpSpPr/>
          <p:nvPr/>
        </p:nvGrpSpPr>
        <p:grpSpPr>
          <a:xfrm>
            <a:off x="4083236" y="2428885"/>
            <a:ext cx="1101444" cy="286385"/>
            <a:chOff x="3959692" y="2428795"/>
            <a:chExt cx="1224915" cy="286385"/>
          </a:xfrm>
        </p:grpSpPr>
        <p:sp>
          <p:nvSpPr>
            <p:cNvPr id="584" name="Google Shape;584;p17"/>
            <p:cNvSpPr/>
            <p:nvPr/>
          </p:nvSpPr>
          <p:spPr>
            <a:xfrm>
              <a:off x="3959692" y="2428795"/>
              <a:ext cx="1224915" cy="286385"/>
            </a:xfrm>
            <a:custGeom>
              <a:avLst/>
              <a:gdLst/>
              <a:ahLst/>
              <a:cxnLst/>
              <a:rect l="l" t="t" r="r" b="b"/>
              <a:pathLst>
                <a:path w="1224914" h="286385" extrusionOk="0">
                  <a:moveTo>
                    <a:pt x="1081647" y="285899"/>
                  </a:moveTo>
                  <a:lnTo>
                    <a:pt x="1081647" y="214424"/>
                  </a:lnTo>
                  <a:lnTo>
                    <a:pt x="0" y="214424"/>
                  </a:lnTo>
                  <a:lnTo>
                    <a:pt x="0" y="71474"/>
                  </a:lnTo>
                  <a:lnTo>
                    <a:pt x="1081647" y="71474"/>
                  </a:lnTo>
                  <a:lnTo>
                    <a:pt x="1081647" y="0"/>
                  </a:lnTo>
                  <a:lnTo>
                    <a:pt x="1224597" y="142949"/>
                  </a:lnTo>
                  <a:lnTo>
                    <a:pt x="1081647" y="285899"/>
                  </a:lnTo>
                  <a:close/>
                </a:path>
              </a:pathLst>
            </a:custGeom>
            <a:solidFill>
              <a:srgbClr val="EDED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5" name="Google Shape;585;p17"/>
            <p:cNvSpPr/>
            <p:nvPr/>
          </p:nvSpPr>
          <p:spPr>
            <a:xfrm>
              <a:off x="3959692" y="2428795"/>
              <a:ext cx="1224915" cy="286385"/>
            </a:xfrm>
            <a:custGeom>
              <a:avLst/>
              <a:gdLst/>
              <a:ahLst/>
              <a:cxnLst/>
              <a:rect l="l" t="t" r="r" b="b"/>
              <a:pathLst>
                <a:path w="1224914" h="286385" extrusionOk="0">
                  <a:moveTo>
                    <a:pt x="0" y="71474"/>
                  </a:moveTo>
                  <a:lnTo>
                    <a:pt x="1081647" y="71474"/>
                  </a:lnTo>
                  <a:lnTo>
                    <a:pt x="1081647" y="0"/>
                  </a:lnTo>
                  <a:lnTo>
                    <a:pt x="1224597" y="142949"/>
                  </a:lnTo>
                  <a:lnTo>
                    <a:pt x="1081647" y="285899"/>
                  </a:lnTo>
                  <a:lnTo>
                    <a:pt x="1081647" y="214424"/>
                  </a:lnTo>
                  <a:lnTo>
                    <a:pt x="0" y="214424"/>
                  </a:lnTo>
                  <a:lnTo>
                    <a:pt x="0" y="71474"/>
                  </a:lnTo>
                  <a:close/>
                </a:path>
              </a:pathLst>
            </a:custGeom>
            <a:noFill/>
            <a:ln w="9525" cap="flat" cmpd="sng">
              <a:solidFill>
                <a:srgbClr val="59595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589"/>
        <p:cNvGrpSpPr/>
        <p:nvPr/>
      </p:nvGrpSpPr>
      <p:grpSpPr>
        <a:xfrm>
          <a:off x="0" y="0"/>
          <a:ext cx="0" cy="0"/>
          <a:chOff x="0" y="0"/>
          <a:chExt cx="0" cy="0"/>
        </a:xfrm>
      </p:grpSpPr>
      <p:sp>
        <p:nvSpPr>
          <p:cNvPr id="590" name="Google Shape;590;p18"/>
          <p:cNvSpPr txBox="1"/>
          <p:nvPr/>
        </p:nvSpPr>
        <p:spPr>
          <a:xfrm>
            <a:off x="644523" y="275437"/>
            <a:ext cx="2126700" cy="228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1.3 Binary to dilated image</a:t>
            </a:r>
            <a:endParaRPr sz="1400">
              <a:solidFill>
                <a:schemeClr val="dk1"/>
              </a:solidFill>
              <a:latin typeface="Arial"/>
              <a:ea typeface="Arial"/>
              <a:cs typeface="Arial"/>
              <a:sym typeface="Arial"/>
            </a:endParaRPr>
          </a:p>
        </p:txBody>
      </p:sp>
      <p:sp>
        <p:nvSpPr>
          <p:cNvPr id="591" name="Google Shape;591;p18"/>
          <p:cNvSpPr/>
          <p:nvPr/>
        </p:nvSpPr>
        <p:spPr>
          <a:xfrm>
            <a:off x="571498" y="686573"/>
            <a:ext cx="2888119" cy="404166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2" name="Google Shape;592;p18"/>
          <p:cNvSpPr/>
          <p:nvPr/>
        </p:nvSpPr>
        <p:spPr>
          <a:xfrm>
            <a:off x="5940528" y="686573"/>
            <a:ext cx="2652354" cy="404166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593" name="Google Shape;593;p18"/>
          <p:cNvGrpSpPr/>
          <p:nvPr/>
        </p:nvGrpSpPr>
        <p:grpSpPr>
          <a:xfrm>
            <a:off x="3934192" y="2408545"/>
            <a:ext cx="1275715" cy="327025"/>
            <a:chOff x="3934192" y="2408545"/>
            <a:chExt cx="1275715" cy="327025"/>
          </a:xfrm>
        </p:grpSpPr>
        <p:sp>
          <p:nvSpPr>
            <p:cNvPr id="594" name="Google Shape;594;p18"/>
            <p:cNvSpPr/>
            <p:nvPr/>
          </p:nvSpPr>
          <p:spPr>
            <a:xfrm>
              <a:off x="3934192" y="2408545"/>
              <a:ext cx="1275715" cy="327025"/>
            </a:xfrm>
            <a:custGeom>
              <a:avLst/>
              <a:gdLst/>
              <a:ahLst/>
              <a:cxnLst/>
              <a:rect l="l" t="t" r="r" b="b"/>
              <a:pathLst>
                <a:path w="1275714" h="327025" extrusionOk="0">
                  <a:moveTo>
                    <a:pt x="1112397" y="326399"/>
                  </a:moveTo>
                  <a:lnTo>
                    <a:pt x="1112397" y="244799"/>
                  </a:lnTo>
                  <a:lnTo>
                    <a:pt x="0" y="244799"/>
                  </a:lnTo>
                  <a:lnTo>
                    <a:pt x="0" y="81599"/>
                  </a:lnTo>
                  <a:lnTo>
                    <a:pt x="1112397" y="81599"/>
                  </a:lnTo>
                  <a:lnTo>
                    <a:pt x="1112397" y="0"/>
                  </a:lnTo>
                  <a:lnTo>
                    <a:pt x="1275597" y="163199"/>
                  </a:lnTo>
                  <a:lnTo>
                    <a:pt x="1112397" y="326399"/>
                  </a:lnTo>
                  <a:close/>
                </a:path>
              </a:pathLst>
            </a:custGeom>
            <a:solidFill>
              <a:srgbClr val="EDED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5" name="Google Shape;595;p18"/>
            <p:cNvSpPr/>
            <p:nvPr/>
          </p:nvSpPr>
          <p:spPr>
            <a:xfrm>
              <a:off x="3934192" y="2408545"/>
              <a:ext cx="1275715" cy="327025"/>
            </a:xfrm>
            <a:custGeom>
              <a:avLst/>
              <a:gdLst/>
              <a:ahLst/>
              <a:cxnLst/>
              <a:rect l="l" t="t" r="r" b="b"/>
              <a:pathLst>
                <a:path w="1275714" h="327025" extrusionOk="0">
                  <a:moveTo>
                    <a:pt x="0" y="81599"/>
                  </a:moveTo>
                  <a:lnTo>
                    <a:pt x="1112397" y="81599"/>
                  </a:lnTo>
                  <a:lnTo>
                    <a:pt x="1112397" y="0"/>
                  </a:lnTo>
                  <a:lnTo>
                    <a:pt x="1275597" y="163199"/>
                  </a:lnTo>
                  <a:lnTo>
                    <a:pt x="1112397" y="326399"/>
                  </a:lnTo>
                  <a:lnTo>
                    <a:pt x="1112397" y="244799"/>
                  </a:lnTo>
                  <a:lnTo>
                    <a:pt x="0" y="244799"/>
                  </a:lnTo>
                  <a:lnTo>
                    <a:pt x="0" y="81599"/>
                  </a:lnTo>
                  <a:close/>
                </a:path>
              </a:pathLst>
            </a:custGeom>
            <a:noFill/>
            <a:ln w="9525" cap="flat" cmpd="sng">
              <a:solidFill>
                <a:srgbClr val="59595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599"/>
        <p:cNvGrpSpPr/>
        <p:nvPr/>
      </p:nvGrpSpPr>
      <p:grpSpPr>
        <a:xfrm>
          <a:off x="0" y="0"/>
          <a:ext cx="0" cy="0"/>
          <a:chOff x="0" y="0"/>
          <a:chExt cx="0" cy="0"/>
        </a:xfrm>
      </p:grpSpPr>
      <p:sp>
        <p:nvSpPr>
          <p:cNvPr id="600" name="Google Shape;600;p19"/>
          <p:cNvSpPr txBox="1">
            <a:spLocks noGrp="1"/>
          </p:cNvSpPr>
          <p:nvPr>
            <p:ph type="title"/>
          </p:nvPr>
        </p:nvSpPr>
        <p:spPr>
          <a:xfrm>
            <a:off x="481949" y="657430"/>
            <a:ext cx="5642100" cy="243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500"/>
              <a:t>2. Extracting text from the image using Keras - OCR</a:t>
            </a:r>
            <a:endParaRPr sz="1500"/>
          </a:p>
        </p:txBody>
      </p:sp>
      <p:sp>
        <p:nvSpPr>
          <p:cNvPr id="601" name="Google Shape;601;p19"/>
          <p:cNvSpPr txBox="1"/>
          <p:nvPr/>
        </p:nvSpPr>
        <p:spPr>
          <a:xfrm>
            <a:off x="481944" y="1814067"/>
            <a:ext cx="8180100" cy="525900"/>
          </a:xfrm>
          <a:prstGeom prst="rect">
            <a:avLst/>
          </a:prstGeom>
          <a:noFill/>
          <a:ln>
            <a:noFill/>
          </a:ln>
        </p:spPr>
        <p:txBody>
          <a:bodyPr spcFirstLastPara="1" wrap="square" lIns="0" tIns="12700" rIns="0" bIns="0" anchor="t" anchorCtr="0">
            <a:spAutoFit/>
          </a:bodyPr>
          <a:lstStyle/>
          <a:p>
            <a:pPr marL="363855" marR="5080" lvl="0" indent="-348615" algn="l" rtl="0">
              <a:lnSpc>
                <a:spcPct val="114999"/>
              </a:lnSpc>
              <a:spcBef>
                <a:spcPts val="0"/>
              </a:spcBef>
              <a:spcAft>
                <a:spcPts val="0"/>
              </a:spcAft>
              <a:buClr>
                <a:schemeClr val="dk1"/>
              </a:buClr>
              <a:buSzPts val="1550"/>
              <a:buFont typeface="Calibri"/>
              <a:buChar char="●"/>
            </a:pPr>
            <a:r>
              <a:rPr lang="en-US" sz="1550">
                <a:solidFill>
                  <a:schemeClr val="dk1"/>
                </a:solidFill>
                <a:latin typeface="Calibri"/>
                <a:ea typeface="Calibri"/>
                <a:cs typeface="Calibri"/>
                <a:sym typeface="Calibri"/>
              </a:rPr>
              <a:t>Keras-OCR provides out-of-the-box OCR models and an end to end training pipeline to  build new OCR models.</a:t>
            </a:r>
            <a:endParaRPr sz="1550">
              <a:solidFill>
                <a:schemeClr val="dk1"/>
              </a:solidFill>
              <a:latin typeface="Calibri"/>
              <a:ea typeface="Calibri"/>
              <a:cs typeface="Calibri"/>
              <a:sym typeface="Calibri"/>
            </a:endParaRPr>
          </a:p>
        </p:txBody>
      </p:sp>
      <p:sp>
        <p:nvSpPr>
          <p:cNvPr id="602" name="Google Shape;602;p19"/>
          <p:cNvSpPr txBox="1"/>
          <p:nvPr/>
        </p:nvSpPr>
        <p:spPr>
          <a:xfrm>
            <a:off x="481944" y="3253028"/>
            <a:ext cx="7590300" cy="525900"/>
          </a:xfrm>
          <a:prstGeom prst="rect">
            <a:avLst/>
          </a:prstGeom>
          <a:noFill/>
          <a:ln>
            <a:noFill/>
          </a:ln>
        </p:spPr>
        <p:txBody>
          <a:bodyPr spcFirstLastPara="1" wrap="square" lIns="0" tIns="12700" rIns="0" bIns="0" anchor="t" anchorCtr="0">
            <a:spAutoFit/>
          </a:bodyPr>
          <a:lstStyle/>
          <a:p>
            <a:pPr marL="363855" marR="5080" lvl="0" indent="-348615" algn="l" rtl="0">
              <a:lnSpc>
                <a:spcPct val="114999"/>
              </a:lnSpc>
              <a:spcBef>
                <a:spcPts val="0"/>
              </a:spcBef>
              <a:spcAft>
                <a:spcPts val="0"/>
              </a:spcAft>
              <a:buClr>
                <a:schemeClr val="dk1"/>
              </a:buClr>
              <a:buSzPts val="1550"/>
              <a:buFont typeface="Calibri"/>
              <a:buChar char="●"/>
            </a:pPr>
            <a:r>
              <a:rPr lang="en-US" sz="1550">
                <a:solidFill>
                  <a:schemeClr val="dk1"/>
                </a:solidFill>
                <a:latin typeface="Calibri"/>
                <a:ea typeface="Calibri"/>
                <a:cs typeface="Calibri"/>
                <a:sym typeface="Calibri"/>
              </a:rPr>
              <a:t>Here, Keras-OCR is used to detect the text from the image and extract them into  individual word images.</a:t>
            </a:r>
            <a:endParaRPr sz="155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606"/>
        <p:cNvGrpSpPr/>
        <p:nvPr/>
      </p:nvGrpSpPr>
      <p:grpSpPr>
        <a:xfrm>
          <a:off x="0" y="0"/>
          <a:ext cx="0" cy="0"/>
          <a:chOff x="0" y="0"/>
          <a:chExt cx="0" cy="0"/>
        </a:xfrm>
      </p:grpSpPr>
      <p:sp>
        <p:nvSpPr>
          <p:cNvPr id="607" name="Google Shape;607;p20"/>
          <p:cNvSpPr txBox="1"/>
          <p:nvPr/>
        </p:nvSpPr>
        <p:spPr>
          <a:xfrm>
            <a:off x="624124" y="270011"/>
            <a:ext cx="439356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2. Extracting text from the image using Keras - OCR</a:t>
            </a:r>
            <a:endParaRPr sz="1400">
              <a:solidFill>
                <a:schemeClr val="dk1"/>
              </a:solidFill>
              <a:latin typeface="Arial"/>
              <a:ea typeface="Arial"/>
              <a:cs typeface="Arial"/>
              <a:sym typeface="Arial"/>
            </a:endParaRPr>
          </a:p>
        </p:txBody>
      </p:sp>
      <p:sp>
        <p:nvSpPr>
          <p:cNvPr id="608" name="Google Shape;608;p20"/>
          <p:cNvSpPr txBox="1"/>
          <p:nvPr/>
        </p:nvSpPr>
        <p:spPr>
          <a:xfrm>
            <a:off x="1081323" y="696731"/>
            <a:ext cx="116967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Original image</a:t>
            </a:r>
            <a:endParaRPr sz="1400">
              <a:solidFill>
                <a:schemeClr val="dk1"/>
              </a:solidFill>
              <a:latin typeface="Arial"/>
              <a:ea typeface="Arial"/>
              <a:cs typeface="Arial"/>
              <a:sym typeface="Arial"/>
            </a:endParaRPr>
          </a:p>
        </p:txBody>
      </p:sp>
      <p:sp>
        <p:nvSpPr>
          <p:cNvPr id="609" name="Google Shape;609;p20"/>
          <p:cNvSpPr txBox="1"/>
          <p:nvPr/>
        </p:nvSpPr>
        <p:spPr>
          <a:xfrm>
            <a:off x="6567712" y="696731"/>
            <a:ext cx="155384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After text extraction</a:t>
            </a:r>
            <a:endParaRPr sz="1400">
              <a:solidFill>
                <a:schemeClr val="dk1"/>
              </a:solidFill>
              <a:latin typeface="Arial"/>
              <a:ea typeface="Arial"/>
              <a:cs typeface="Arial"/>
              <a:sym typeface="Arial"/>
            </a:endParaRPr>
          </a:p>
        </p:txBody>
      </p:sp>
      <p:sp>
        <p:nvSpPr>
          <p:cNvPr id="610" name="Google Shape;610;p20"/>
          <p:cNvSpPr/>
          <p:nvPr/>
        </p:nvSpPr>
        <p:spPr>
          <a:xfrm>
            <a:off x="551098" y="1013172"/>
            <a:ext cx="2827969" cy="395749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1" name="Google Shape;611;p20"/>
          <p:cNvSpPr/>
          <p:nvPr/>
        </p:nvSpPr>
        <p:spPr>
          <a:xfrm>
            <a:off x="5989313" y="1013147"/>
            <a:ext cx="2827969" cy="395754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12" name="Google Shape;612;p20"/>
          <p:cNvGrpSpPr/>
          <p:nvPr/>
        </p:nvGrpSpPr>
        <p:grpSpPr>
          <a:xfrm>
            <a:off x="3990292" y="2663619"/>
            <a:ext cx="1388110" cy="347345"/>
            <a:chOff x="3990292" y="2663619"/>
            <a:chExt cx="1388110" cy="347345"/>
          </a:xfrm>
        </p:grpSpPr>
        <p:sp>
          <p:nvSpPr>
            <p:cNvPr id="613" name="Google Shape;613;p20"/>
            <p:cNvSpPr/>
            <p:nvPr/>
          </p:nvSpPr>
          <p:spPr>
            <a:xfrm>
              <a:off x="3990292" y="2663619"/>
              <a:ext cx="1388110" cy="347345"/>
            </a:xfrm>
            <a:custGeom>
              <a:avLst/>
              <a:gdLst/>
              <a:ahLst/>
              <a:cxnLst/>
              <a:rect l="l" t="t" r="r" b="b"/>
              <a:pathLst>
                <a:path w="1388110" h="347344" extrusionOk="0">
                  <a:moveTo>
                    <a:pt x="1214247" y="347099"/>
                  </a:moveTo>
                  <a:lnTo>
                    <a:pt x="1214247" y="260324"/>
                  </a:lnTo>
                  <a:lnTo>
                    <a:pt x="0" y="260324"/>
                  </a:lnTo>
                  <a:lnTo>
                    <a:pt x="0" y="86774"/>
                  </a:lnTo>
                  <a:lnTo>
                    <a:pt x="1214247" y="86774"/>
                  </a:lnTo>
                  <a:lnTo>
                    <a:pt x="1214247" y="0"/>
                  </a:lnTo>
                  <a:lnTo>
                    <a:pt x="1387797" y="173549"/>
                  </a:lnTo>
                  <a:lnTo>
                    <a:pt x="1214247" y="347099"/>
                  </a:lnTo>
                  <a:close/>
                </a:path>
              </a:pathLst>
            </a:custGeom>
            <a:solidFill>
              <a:srgbClr val="EDED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4" name="Google Shape;614;p20"/>
            <p:cNvSpPr/>
            <p:nvPr/>
          </p:nvSpPr>
          <p:spPr>
            <a:xfrm>
              <a:off x="3990292" y="2663619"/>
              <a:ext cx="1388110" cy="347345"/>
            </a:xfrm>
            <a:custGeom>
              <a:avLst/>
              <a:gdLst/>
              <a:ahLst/>
              <a:cxnLst/>
              <a:rect l="l" t="t" r="r" b="b"/>
              <a:pathLst>
                <a:path w="1388110" h="347344" extrusionOk="0">
                  <a:moveTo>
                    <a:pt x="0" y="86774"/>
                  </a:moveTo>
                  <a:lnTo>
                    <a:pt x="1214247" y="86774"/>
                  </a:lnTo>
                  <a:lnTo>
                    <a:pt x="1214247" y="0"/>
                  </a:lnTo>
                  <a:lnTo>
                    <a:pt x="1387797" y="173549"/>
                  </a:lnTo>
                  <a:lnTo>
                    <a:pt x="1214247" y="347099"/>
                  </a:lnTo>
                  <a:lnTo>
                    <a:pt x="1214247" y="260324"/>
                  </a:lnTo>
                  <a:lnTo>
                    <a:pt x="0" y="260324"/>
                  </a:lnTo>
                  <a:lnTo>
                    <a:pt x="0" y="86774"/>
                  </a:lnTo>
                  <a:close/>
                </a:path>
              </a:pathLst>
            </a:custGeom>
            <a:noFill/>
            <a:ln w="9525" cap="flat" cmpd="sng">
              <a:solidFill>
                <a:srgbClr val="59595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618"/>
        <p:cNvGrpSpPr/>
        <p:nvPr/>
      </p:nvGrpSpPr>
      <p:grpSpPr>
        <a:xfrm>
          <a:off x="0" y="0"/>
          <a:ext cx="0" cy="0"/>
          <a:chOff x="0" y="0"/>
          <a:chExt cx="0" cy="0"/>
        </a:xfrm>
      </p:grpSpPr>
      <p:sp>
        <p:nvSpPr>
          <p:cNvPr id="619" name="Google Shape;619;p21"/>
          <p:cNvSpPr txBox="1"/>
          <p:nvPr/>
        </p:nvSpPr>
        <p:spPr>
          <a:xfrm>
            <a:off x="887126" y="656250"/>
            <a:ext cx="3502800" cy="259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a:solidFill>
                  <a:schemeClr val="dk1"/>
                </a:solidFill>
              </a:rPr>
              <a:t>Individual word images retrieved:</a:t>
            </a:r>
            <a:endParaRPr sz="1600" b="1">
              <a:solidFill>
                <a:schemeClr val="dk1"/>
              </a:solidFill>
            </a:endParaRPr>
          </a:p>
        </p:txBody>
      </p:sp>
      <p:sp>
        <p:nvSpPr>
          <p:cNvPr id="620" name="Google Shape;620;p21"/>
          <p:cNvSpPr/>
          <p:nvPr/>
        </p:nvSpPr>
        <p:spPr>
          <a:xfrm>
            <a:off x="5263740" y="3758231"/>
            <a:ext cx="1542900" cy="595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1" name="Google Shape;621;p21"/>
          <p:cNvSpPr/>
          <p:nvPr/>
        </p:nvSpPr>
        <p:spPr>
          <a:xfrm>
            <a:off x="7075811" y="3766256"/>
            <a:ext cx="1181100" cy="5958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2" name="Google Shape;622;p21"/>
          <p:cNvSpPr/>
          <p:nvPr/>
        </p:nvSpPr>
        <p:spPr>
          <a:xfrm>
            <a:off x="7075761" y="1334188"/>
            <a:ext cx="1181100" cy="5958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3" name="Google Shape;623;p21"/>
          <p:cNvSpPr/>
          <p:nvPr/>
        </p:nvSpPr>
        <p:spPr>
          <a:xfrm>
            <a:off x="7075811" y="2529858"/>
            <a:ext cx="1181100" cy="6366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4" name="Google Shape;624;p21"/>
          <p:cNvSpPr/>
          <p:nvPr/>
        </p:nvSpPr>
        <p:spPr>
          <a:xfrm>
            <a:off x="3075419" y="3777981"/>
            <a:ext cx="1919400" cy="5958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5" name="Google Shape;625;p21"/>
          <p:cNvSpPr/>
          <p:nvPr/>
        </p:nvSpPr>
        <p:spPr>
          <a:xfrm>
            <a:off x="887098" y="2529858"/>
            <a:ext cx="1919400" cy="6366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6" name="Google Shape;626;p21"/>
          <p:cNvSpPr/>
          <p:nvPr/>
        </p:nvSpPr>
        <p:spPr>
          <a:xfrm>
            <a:off x="3075419" y="2529858"/>
            <a:ext cx="1919400" cy="6366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7" name="Google Shape;627;p21"/>
          <p:cNvSpPr/>
          <p:nvPr/>
        </p:nvSpPr>
        <p:spPr>
          <a:xfrm>
            <a:off x="887098" y="3757631"/>
            <a:ext cx="1919400" cy="63660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8" name="Google Shape;628;p21"/>
          <p:cNvSpPr/>
          <p:nvPr/>
        </p:nvSpPr>
        <p:spPr>
          <a:xfrm>
            <a:off x="3075419" y="1345911"/>
            <a:ext cx="1919400" cy="572400"/>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9" name="Google Shape;629;p21"/>
          <p:cNvSpPr/>
          <p:nvPr/>
        </p:nvSpPr>
        <p:spPr>
          <a:xfrm>
            <a:off x="5263740" y="2529858"/>
            <a:ext cx="1542900" cy="636600"/>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0" name="Google Shape;630;p21"/>
          <p:cNvSpPr/>
          <p:nvPr/>
        </p:nvSpPr>
        <p:spPr>
          <a:xfrm>
            <a:off x="5263715" y="1334186"/>
            <a:ext cx="1542900" cy="57240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1" name="Google Shape;631;p21"/>
          <p:cNvSpPr/>
          <p:nvPr/>
        </p:nvSpPr>
        <p:spPr>
          <a:xfrm>
            <a:off x="887123" y="1366288"/>
            <a:ext cx="1919400" cy="572400"/>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635"/>
        <p:cNvGrpSpPr/>
        <p:nvPr/>
      </p:nvGrpSpPr>
      <p:grpSpPr>
        <a:xfrm>
          <a:off x="0" y="0"/>
          <a:ext cx="0" cy="0"/>
          <a:chOff x="0" y="0"/>
          <a:chExt cx="0" cy="0"/>
        </a:xfrm>
      </p:grpSpPr>
      <p:sp>
        <p:nvSpPr>
          <p:cNvPr id="636" name="Google Shape;636;p22"/>
          <p:cNvSpPr txBox="1"/>
          <p:nvPr/>
        </p:nvSpPr>
        <p:spPr>
          <a:xfrm>
            <a:off x="724111" y="1169574"/>
            <a:ext cx="1680900" cy="228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3. MODEL TESTING</a:t>
            </a:r>
            <a:endParaRPr sz="1400">
              <a:solidFill>
                <a:schemeClr val="dk1"/>
              </a:solidFill>
              <a:latin typeface="Arial"/>
              <a:ea typeface="Arial"/>
              <a:cs typeface="Arial"/>
              <a:sym typeface="Arial"/>
            </a:endParaRPr>
          </a:p>
        </p:txBody>
      </p:sp>
      <p:sp>
        <p:nvSpPr>
          <p:cNvPr id="637" name="Google Shape;637;p22"/>
          <p:cNvSpPr txBox="1"/>
          <p:nvPr/>
        </p:nvSpPr>
        <p:spPr>
          <a:xfrm>
            <a:off x="786360" y="1876318"/>
            <a:ext cx="1556400" cy="228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Model used: CRNN</a:t>
            </a:r>
            <a:endParaRPr sz="1400">
              <a:solidFill>
                <a:schemeClr val="dk1"/>
              </a:solidFill>
              <a:latin typeface="Arial"/>
              <a:ea typeface="Arial"/>
              <a:cs typeface="Arial"/>
              <a:sym typeface="Arial"/>
            </a:endParaRPr>
          </a:p>
        </p:txBody>
      </p:sp>
      <p:sp>
        <p:nvSpPr>
          <p:cNvPr id="638" name="Google Shape;638;p22"/>
          <p:cNvSpPr txBox="1"/>
          <p:nvPr/>
        </p:nvSpPr>
        <p:spPr>
          <a:xfrm>
            <a:off x="707606" y="2457593"/>
            <a:ext cx="1713900" cy="228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Dataset: IAM Dataset</a:t>
            </a:r>
            <a:endParaRPr sz="1400">
              <a:solidFill>
                <a:schemeClr val="dk1"/>
              </a:solidFill>
              <a:latin typeface="Arial"/>
              <a:ea typeface="Arial"/>
              <a:cs typeface="Arial"/>
              <a:sym typeface="Arial"/>
            </a:endParaRPr>
          </a:p>
        </p:txBody>
      </p:sp>
      <p:sp>
        <p:nvSpPr>
          <p:cNvPr id="639" name="Google Shape;639;p22"/>
          <p:cNvSpPr txBox="1"/>
          <p:nvPr/>
        </p:nvSpPr>
        <p:spPr>
          <a:xfrm>
            <a:off x="855501" y="3038868"/>
            <a:ext cx="1418100" cy="228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No. of epochs: 50</a:t>
            </a:r>
            <a:endParaRPr sz="1400">
              <a:solidFill>
                <a:schemeClr val="dk1"/>
              </a:solidFill>
              <a:latin typeface="Arial"/>
              <a:ea typeface="Arial"/>
              <a:cs typeface="Arial"/>
              <a:sym typeface="Arial"/>
            </a:endParaRPr>
          </a:p>
        </p:txBody>
      </p:sp>
      <p:sp>
        <p:nvSpPr>
          <p:cNvPr id="640" name="Google Shape;640;p22"/>
          <p:cNvSpPr/>
          <p:nvPr/>
        </p:nvSpPr>
        <p:spPr>
          <a:xfrm>
            <a:off x="3142659" y="741610"/>
            <a:ext cx="5398500" cy="3660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644"/>
        <p:cNvGrpSpPr/>
        <p:nvPr/>
      </p:nvGrpSpPr>
      <p:grpSpPr>
        <a:xfrm>
          <a:off x="0" y="0"/>
          <a:ext cx="0" cy="0"/>
          <a:chOff x="0" y="0"/>
          <a:chExt cx="0" cy="0"/>
        </a:xfrm>
      </p:grpSpPr>
      <p:sp>
        <p:nvSpPr>
          <p:cNvPr id="645" name="Google Shape;645;p23"/>
          <p:cNvSpPr/>
          <p:nvPr/>
        </p:nvSpPr>
        <p:spPr>
          <a:xfrm>
            <a:off x="1423322" y="152399"/>
            <a:ext cx="6297337" cy="483869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649"/>
        <p:cNvGrpSpPr/>
        <p:nvPr/>
      </p:nvGrpSpPr>
      <p:grpSpPr>
        <a:xfrm>
          <a:off x="0" y="0"/>
          <a:ext cx="0" cy="0"/>
          <a:chOff x="0" y="0"/>
          <a:chExt cx="0" cy="0"/>
        </a:xfrm>
      </p:grpSpPr>
      <p:sp>
        <p:nvSpPr>
          <p:cNvPr id="650" name="Google Shape;650;p24"/>
          <p:cNvSpPr txBox="1"/>
          <p:nvPr/>
        </p:nvSpPr>
        <p:spPr>
          <a:xfrm>
            <a:off x="889450" y="351650"/>
            <a:ext cx="1649700" cy="228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rPr>
              <a:t>Word Predictions:</a:t>
            </a:r>
            <a:endParaRPr sz="1400" b="1">
              <a:solidFill>
                <a:schemeClr val="dk1"/>
              </a:solidFill>
            </a:endParaRPr>
          </a:p>
        </p:txBody>
      </p:sp>
      <p:sp>
        <p:nvSpPr>
          <p:cNvPr id="651" name="Google Shape;651;p24"/>
          <p:cNvSpPr/>
          <p:nvPr/>
        </p:nvSpPr>
        <p:spPr>
          <a:xfrm>
            <a:off x="571423" y="900248"/>
            <a:ext cx="8001133" cy="3922267"/>
          </a:xfrm>
          <a:prstGeom prst="rect">
            <a:avLst/>
          </a:prstGeom>
          <a:blipFill rotWithShape="1">
            <a:blip r:embed="rId3">
              <a:alphaModFix/>
            </a:blip>
            <a:stretch>
              <a:fillRect/>
            </a:stretch>
          </a:blipFill>
          <a:ln>
            <a:noFill/>
          </a:ln>
          <a:effectLst>
            <a:outerShdw blurRad="57150" dist="19050" dir="5400000" algn="bl" rotWithShape="0">
              <a:srgbClr val="000000">
                <a:alpha val="50000"/>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655"/>
        <p:cNvGrpSpPr/>
        <p:nvPr/>
      </p:nvGrpSpPr>
      <p:grpSpPr>
        <a:xfrm>
          <a:off x="0" y="0"/>
          <a:ext cx="0" cy="0"/>
          <a:chOff x="0" y="0"/>
          <a:chExt cx="0" cy="0"/>
        </a:xfrm>
      </p:grpSpPr>
      <p:sp>
        <p:nvSpPr>
          <p:cNvPr id="656" name="Google Shape;656;g12e99eb6cc6_1_0"/>
          <p:cNvSpPr txBox="1">
            <a:spLocks noGrp="1"/>
          </p:cNvSpPr>
          <p:nvPr>
            <p:ph type="title"/>
          </p:nvPr>
        </p:nvSpPr>
        <p:spPr>
          <a:xfrm>
            <a:off x="3359602" y="234875"/>
            <a:ext cx="2848200" cy="397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a:t>Project Takeaway</a:t>
            </a:r>
            <a:endParaRPr sz="2500"/>
          </a:p>
        </p:txBody>
      </p:sp>
      <p:sp>
        <p:nvSpPr>
          <p:cNvPr id="657" name="Google Shape;657;g12e99eb6cc6_1_0"/>
          <p:cNvSpPr txBox="1"/>
          <p:nvPr/>
        </p:nvSpPr>
        <p:spPr>
          <a:xfrm>
            <a:off x="1008023" y="1893626"/>
            <a:ext cx="5397000" cy="333600"/>
          </a:xfrm>
          <a:prstGeom prst="rect">
            <a:avLst/>
          </a:prstGeom>
          <a:noFill/>
          <a:ln>
            <a:noFill/>
          </a:ln>
        </p:spPr>
        <p:txBody>
          <a:bodyPr spcFirstLastPara="1" wrap="square" lIns="0" tIns="93975" rIns="0" bIns="0" anchor="t" anchorCtr="0">
            <a:spAutoFit/>
          </a:bodyPr>
          <a:lstStyle/>
          <a:p>
            <a:pPr marL="457200" marR="0" lvl="0" indent="0" algn="l" rtl="0">
              <a:lnSpc>
                <a:spcPct val="100000"/>
              </a:lnSpc>
              <a:spcBef>
                <a:spcPts val="0"/>
              </a:spcBef>
              <a:spcAft>
                <a:spcPts val="0"/>
              </a:spcAft>
              <a:buNone/>
            </a:pPr>
            <a:endParaRPr sz="1550" b="0" i="0" u="none" strike="noStrike" cap="none">
              <a:solidFill>
                <a:schemeClr val="dk1"/>
              </a:solidFill>
              <a:latin typeface="Arial"/>
              <a:ea typeface="Arial"/>
              <a:cs typeface="Arial"/>
              <a:sym typeface="Arial"/>
            </a:endParaRPr>
          </a:p>
        </p:txBody>
      </p:sp>
      <p:grpSp>
        <p:nvGrpSpPr>
          <p:cNvPr id="658" name="Google Shape;658;g12e99eb6cc6_1_0"/>
          <p:cNvGrpSpPr/>
          <p:nvPr/>
        </p:nvGrpSpPr>
        <p:grpSpPr>
          <a:xfrm>
            <a:off x="93325" y="1294827"/>
            <a:ext cx="8312385" cy="734973"/>
            <a:chOff x="-300800" y="880977"/>
            <a:chExt cx="8312385" cy="734973"/>
          </a:xfrm>
        </p:grpSpPr>
        <p:sp>
          <p:nvSpPr>
            <p:cNvPr id="659" name="Google Shape;659;g12e99eb6cc6_1_0"/>
            <p:cNvSpPr txBox="1"/>
            <p:nvPr/>
          </p:nvSpPr>
          <p:spPr>
            <a:xfrm>
              <a:off x="-300800" y="986250"/>
              <a:ext cx="29058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sz="2700">
                  <a:solidFill>
                    <a:srgbClr val="0944A1"/>
                  </a:solidFill>
                  <a:latin typeface="Roboto Medium"/>
                  <a:ea typeface="Roboto Medium"/>
                  <a:cs typeface="Roboto Medium"/>
                  <a:sym typeface="Roboto Medium"/>
                </a:rPr>
                <a:t>Keras OCR</a:t>
              </a:r>
              <a:endParaRPr sz="2700">
                <a:solidFill>
                  <a:srgbClr val="0944A1"/>
                </a:solidFill>
                <a:latin typeface="Roboto Medium"/>
                <a:ea typeface="Roboto Medium"/>
                <a:cs typeface="Roboto Medium"/>
                <a:sym typeface="Roboto Medium"/>
              </a:endParaRPr>
            </a:p>
          </p:txBody>
        </p:sp>
        <p:sp>
          <p:nvSpPr>
            <p:cNvPr id="660" name="Google Shape;660;g12e99eb6cc6_1_0"/>
            <p:cNvSpPr/>
            <p:nvPr/>
          </p:nvSpPr>
          <p:spPr>
            <a:xfrm>
              <a:off x="2789785" y="880977"/>
              <a:ext cx="5221800" cy="731700"/>
            </a:xfrm>
            <a:prstGeom prst="rect">
              <a:avLst/>
            </a:prstGeom>
            <a:solidFill>
              <a:srgbClr val="0944A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61" name="Google Shape;661;g12e99eb6cc6_1_0"/>
            <p:cNvSpPr txBox="1"/>
            <p:nvPr/>
          </p:nvSpPr>
          <p:spPr>
            <a:xfrm>
              <a:off x="2914389" y="965253"/>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a:ea typeface="Roboto"/>
                  <a:cs typeface="Roboto"/>
                  <a:sym typeface="Roboto"/>
                </a:rPr>
                <a:t>to detect the text from the image and extract them into  individual word images</a:t>
              </a:r>
              <a:endParaRPr sz="1200">
                <a:solidFill>
                  <a:srgbClr val="FFFFFF"/>
                </a:solidFill>
                <a:latin typeface="Roboto"/>
                <a:ea typeface="Roboto"/>
                <a:cs typeface="Roboto"/>
                <a:sym typeface="Roboto"/>
              </a:endParaRPr>
            </a:p>
          </p:txBody>
        </p:sp>
      </p:grpSp>
      <p:grpSp>
        <p:nvGrpSpPr>
          <p:cNvPr id="662" name="Google Shape;662;g12e99eb6cc6_1_0"/>
          <p:cNvGrpSpPr/>
          <p:nvPr/>
        </p:nvGrpSpPr>
        <p:grpSpPr>
          <a:xfrm>
            <a:off x="634750" y="2179188"/>
            <a:ext cx="7409462" cy="731700"/>
            <a:chOff x="240625" y="1765338"/>
            <a:chExt cx="7409462" cy="731700"/>
          </a:xfrm>
        </p:grpSpPr>
        <p:sp>
          <p:nvSpPr>
            <p:cNvPr id="663" name="Google Shape;663;g12e99eb6cc6_1_0"/>
            <p:cNvSpPr txBox="1"/>
            <p:nvPr/>
          </p:nvSpPr>
          <p:spPr>
            <a:xfrm>
              <a:off x="240625" y="1815550"/>
              <a:ext cx="24747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sz="2700">
                  <a:solidFill>
                    <a:srgbClr val="0C58D3"/>
                  </a:solidFill>
                  <a:latin typeface="Roboto Medium"/>
                  <a:ea typeface="Roboto Medium"/>
                  <a:cs typeface="Roboto Medium"/>
                  <a:sym typeface="Roboto Medium"/>
                </a:rPr>
                <a:t>Open CV</a:t>
              </a:r>
              <a:endParaRPr sz="2700">
                <a:solidFill>
                  <a:srgbClr val="0C58D3"/>
                </a:solidFill>
                <a:latin typeface="Roboto Medium"/>
                <a:ea typeface="Roboto Medium"/>
                <a:cs typeface="Roboto Medium"/>
                <a:sym typeface="Roboto Medium"/>
              </a:endParaRPr>
            </a:p>
          </p:txBody>
        </p:sp>
        <p:sp>
          <p:nvSpPr>
            <p:cNvPr id="664" name="Google Shape;664;g12e99eb6cc6_1_0"/>
            <p:cNvSpPr/>
            <p:nvPr/>
          </p:nvSpPr>
          <p:spPr>
            <a:xfrm>
              <a:off x="2789787" y="1765338"/>
              <a:ext cx="4860300" cy="731700"/>
            </a:xfrm>
            <a:prstGeom prst="rect">
              <a:avLst/>
            </a:prstGeom>
            <a:solidFill>
              <a:srgbClr val="0C58D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65" name="Google Shape;665;g12e99eb6cc6_1_0"/>
            <p:cNvSpPr txBox="1"/>
            <p:nvPr/>
          </p:nvSpPr>
          <p:spPr>
            <a:xfrm>
              <a:off x="2914387" y="1971908"/>
              <a:ext cx="43731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a:ea typeface="Roboto"/>
                  <a:cs typeface="Roboto"/>
                  <a:sym typeface="Roboto"/>
                </a:rPr>
                <a:t>Pre processing Techniques</a:t>
              </a:r>
              <a:endParaRPr sz="1200">
                <a:solidFill>
                  <a:srgbClr val="FFFFFF"/>
                </a:solidFill>
                <a:latin typeface="Roboto"/>
                <a:ea typeface="Roboto"/>
                <a:cs typeface="Roboto"/>
                <a:sym typeface="Roboto"/>
              </a:endParaRPr>
            </a:p>
          </p:txBody>
        </p:sp>
      </p:grpSp>
      <p:grpSp>
        <p:nvGrpSpPr>
          <p:cNvPr id="666" name="Google Shape;666;g12e99eb6cc6_1_0"/>
          <p:cNvGrpSpPr/>
          <p:nvPr/>
        </p:nvGrpSpPr>
        <p:grpSpPr>
          <a:xfrm>
            <a:off x="1291978" y="3060288"/>
            <a:ext cx="6389535" cy="1542163"/>
            <a:chOff x="897853" y="2646438"/>
            <a:chExt cx="6389535" cy="1542163"/>
          </a:xfrm>
        </p:grpSpPr>
        <p:sp>
          <p:nvSpPr>
            <p:cNvPr id="667" name="Google Shape;667;g12e99eb6cc6_1_0"/>
            <p:cNvSpPr txBox="1"/>
            <p:nvPr/>
          </p:nvSpPr>
          <p:spPr>
            <a:xfrm>
              <a:off x="897853" y="3558900"/>
              <a:ext cx="16668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sz="2700">
                  <a:solidFill>
                    <a:srgbClr val="0D5DDF"/>
                  </a:solidFill>
                  <a:latin typeface="Roboto Medium"/>
                  <a:ea typeface="Roboto Medium"/>
                  <a:cs typeface="Roboto Medium"/>
                  <a:sym typeface="Roboto Medium"/>
                </a:rPr>
                <a:t>CRNN</a:t>
              </a:r>
              <a:endParaRPr sz="2700">
                <a:solidFill>
                  <a:srgbClr val="0D5DDF"/>
                </a:solidFill>
                <a:latin typeface="Roboto Medium"/>
                <a:ea typeface="Roboto Medium"/>
                <a:cs typeface="Roboto Medium"/>
                <a:sym typeface="Roboto Medium"/>
              </a:endParaRPr>
            </a:p>
          </p:txBody>
        </p:sp>
        <p:sp>
          <p:nvSpPr>
            <p:cNvPr id="668" name="Google Shape;668;g12e99eb6cc6_1_0"/>
            <p:cNvSpPr/>
            <p:nvPr/>
          </p:nvSpPr>
          <p:spPr>
            <a:xfrm>
              <a:off x="2789787" y="2646438"/>
              <a:ext cx="4497600" cy="731700"/>
            </a:xfrm>
            <a:prstGeom prst="rect">
              <a:avLst/>
            </a:prstGeom>
            <a:solidFill>
              <a:srgbClr val="0D5DD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69" name="Google Shape;669;g12e99eb6cc6_1_0"/>
            <p:cNvSpPr txBox="1"/>
            <p:nvPr/>
          </p:nvSpPr>
          <p:spPr>
            <a:xfrm>
              <a:off x="2914388" y="2852992"/>
              <a:ext cx="38499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a:ea typeface="Roboto"/>
                  <a:cs typeface="Roboto"/>
                  <a:sym typeface="Roboto"/>
                </a:rPr>
                <a:t>Connectionist Temporal Classification Loss</a:t>
              </a:r>
              <a:endParaRPr sz="1200">
                <a:solidFill>
                  <a:srgbClr val="FFFFFF"/>
                </a:solidFill>
                <a:latin typeface="Roboto"/>
                <a:ea typeface="Roboto"/>
                <a:cs typeface="Roboto"/>
                <a:sym typeface="Roboto"/>
              </a:endParaRPr>
            </a:p>
          </p:txBody>
        </p:sp>
      </p:grpSp>
      <p:grpSp>
        <p:nvGrpSpPr>
          <p:cNvPr id="670" name="Google Shape;670;g12e99eb6cc6_1_0"/>
          <p:cNvGrpSpPr/>
          <p:nvPr/>
        </p:nvGrpSpPr>
        <p:grpSpPr>
          <a:xfrm>
            <a:off x="504426" y="3112938"/>
            <a:ext cx="6815587" cy="1563425"/>
            <a:chOff x="110301" y="2699088"/>
            <a:chExt cx="6815587" cy="1563425"/>
          </a:xfrm>
        </p:grpSpPr>
        <p:sp>
          <p:nvSpPr>
            <p:cNvPr id="671" name="Google Shape;671;g12e99eb6cc6_1_0"/>
            <p:cNvSpPr txBox="1"/>
            <p:nvPr/>
          </p:nvSpPr>
          <p:spPr>
            <a:xfrm>
              <a:off x="110301" y="2699088"/>
              <a:ext cx="26046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sz="2700">
                  <a:solidFill>
                    <a:srgbClr val="0E65F0"/>
                  </a:solidFill>
                  <a:latin typeface="Roboto Medium"/>
                  <a:ea typeface="Roboto Medium"/>
                  <a:cs typeface="Roboto Medium"/>
                  <a:sym typeface="Roboto Medium"/>
                </a:rPr>
                <a:t>CTC Loss</a:t>
              </a:r>
              <a:endParaRPr sz="2700">
                <a:solidFill>
                  <a:srgbClr val="0E65F0"/>
                </a:solidFill>
                <a:latin typeface="Roboto Medium"/>
                <a:ea typeface="Roboto Medium"/>
                <a:cs typeface="Roboto Medium"/>
                <a:sym typeface="Roboto Medium"/>
              </a:endParaRPr>
            </a:p>
          </p:txBody>
        </p:sp>
        <p:sp>
          <p:nvSpPr>
            <p:cNvPr id="672" name="Google Shape;672;g12e99eb6cc6_1_0"/>
            <p:cNvSpPr/>
            <p:nvPr/>
          </p:nvSpPr>
          <p:spPr>
            <a:xfrm>
              <a:off x="2789787" y="3530813"/>
              <a:ext cx="4136100" cy="731700"/>
            </a:xfrm>
            <a:prstGeom prst="rect">
              <a:avLst/>
            </a:prstGeom>
            <a:solidFill>
              <a:srgbClr val="0E65F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73" name="Google Shape;673;g12e99eb6cc6_1_0"/>
            <p:cNvSpPr txBox="1"/>
            <p:nvPr/>
          </p:nvSpPr>
          <p:spPr>
            <a:xfrm>
              <a:off x="2914388" y="3737366"/>
              <a:ext cx="38499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a:ea typeface="Roboto"/>
                  <a:cs typeface="Roboto"/>
                  <a:sym typeface="Roboto"/>
                </a:rPr>
                <a:t>Individual models (CNN &amp; RNN) were previously used</a:t>
              </a: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r>
                <a:rPr lang="en-US" sz="1200">
                  <a:solidFill>
                    <a:srgbClr val="FFFFFF"/>
                  </a:solidFill>
                  <a:latin typeface="Roboto"/>
                  <a:ea typeface="Roboto"/>
                  <a:cs typeface="Roboto"/>
                  <a:sym typeface="Roboto"/>
                </a:rPr>
                <a:t>CRNN - New</a:t>
              </a:r>
              <a:endParaRPr sz="1200">
                <a:solidFill>
                  <a:srgbClr val="FFFFFF"/>
                </a:solidFill>
                <a:latin typeface="Roboto"/>
                <a:ea typeface="Roboto"/>
                <a:cs typeface="Roboto"/>
                <a:sym typeface="Roboto"/>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2e99eb6cc6_5_1"/>
          <p:cNvSpPr txBox="1">
            <a:spLocks noGrp="1"/>
          </p:cNvSpPr>
          <p:nvPr>
            <p:ph type="title"/>
          </p:nvPr>
        </p:nvSpPr>
        <p:spPr>
          <a:xfrm>
            <a:off x="4161497" y="1298357"/>
            <a:ext cx="4258800" cy="505500"/>
          </a:xfrm>
          <a:prstGeom prst="rect">
            <a:avLst/>
          </a:prstGeom>
          <a:noFill/>
          <a:ln>
            <a:noFill/>
          </a:ln>
        </p:spPr>
        <p:txBody>
          <a:bodyPr spcFirstLastPara="1" wrap="square" lIns="0" tIns="0" rIns="0" bIns="0" anchor="t" anchorCtr="0">
            <a:normAutofit/>
          </a:bodyPr>
          <a:lstStyle/>
          <a:p>
            <a:pPr marL="0" lvl="0" indent="0" algn="ctr" rtl="0">
              <a:spcBef>
                <a:spcPts val="0"/>
              </a:spcBef>
              <a:spcAft>
                <a:spcPts val="0"/>
              </a:spcAft>
              <a:buNone/>
            </a:pPr>
            <a:r>
              <a:rPr lang="en-US" sz="3000"/>
              <a:t>Industry - </a:t>
            </a:r>
            <a:r>
              <a:rPr lang="en-US" sz="3000">
                <a:solidFill>
                  <a:srgbClr val="49CFAE"/>
                </a:solidFill>
              </a:rPr>
              <a:t>ShlokLabs</a:t>
            </a:r>
            <a:endParaRPr sz="2200"/>
          </a:p>
        </p:txBody>
      </p:sp>
      <p:sp>
        <p:nvSpPr>
          <p:cNvPr id="226" name="Google Shape;226;g12e99eb6cc6_5_1"/>
          <p:cNvSpPr txBox="1">
            <a:spLocks noGrp="1"/>
          </p:cNvSpPr>
          <p:nvPr>
            <p:ph type="body" idx="4294967295"/>
          </p:nvPr>
        </p:nvSpPr>
        <p:spPr>
          <a:xfrm>
            <a:off x="3986588" y="2549998"/>
            <a:ext cx="4608600" cy="1202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dk1"/>
              </a:buClr>
              <a:buSzPts val="1800"/>
              <a:buFont typeface="Calibri"/>
              <a:buNone/>
            </a:pPr>
            <a:r>
              <a:rPr lang="en-US" sz="1800"/>
              <a:t>SHLOKLABS is a software and web/mobile development company headquartered in Lisbon, Portugal, founded in 2003. It aims to provide the best solutions for complex business problems.</a:t>
            </a:r>
            <a:endParaRPr/>
          </a:p>
        </p:txBody>
      </p:sp>
      <p:pic>
        <p:nvPicPr>
          <p:cNvPr id="227" name="Google Shape;227;g12e99eb6cc6_5_1"/>
          <p:cNvPicPr preferRelativeResize="0"/>
          <p:nvPr/>
        </p:nvPicPr>
        <p:blipFill>
          <a:blip r:embed="rId3">
            <a:alphaModFix/>
          </a:blip>
          <a:stretch>
            <a:fillRect/>
          </a:stretch>
        </p:blipFill>
        <p:spPr>
          <a:xfrm>
            <a:off x="715375" y="1242549"/>
            <a:ext cx="2667100" cy="26584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677"/>
        <p:cNvGrpSpPr/>
        <p:nvPr/>
      </p:nvGrpSpPr>
      <p:grpSpPr>
        <a:xfrm>
          <a:off x="0" y="0"/>
          <a:ext cx="0" cy="0"/>
          <a:chOff x="0" y="0"/>
          <a:chExt cx="0" cy="0"/>
        </a:xfrm>
      </p:grpSpPr>
      <p:sp>
        <p:nvSpPr>
          <p:cNvPr id="678" name="Google Shape;678;p26"/>
          <p:cNvSpPr txBox="1">
            <a:spLocks noGrp="1"/>
          </p:cNvSpPr>
          <p:nvPr>
            <p:ph type="title"/>
          </p:nvPr>
        </p:nvSpPr>
        <p:spPr>
          <a:xfrm>
            <a:off x="3737541" y="133350"/>
            <a:ext cx="166878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References</a:t>
            </a:r>
            <a:endParaRPr/>
          </a:p>
        </p:txBody>
      </p:sp>
      <p:sp>
        <p:nvSpPr>
          <p:cNvPr id="679" name="Google Shape;679;p26"/>
          <p:cNvSpPr txBox="1"/>
          <p:nvPr/>
        </p:nvSpPr>
        <p:spPr>
          <a:xfrm>
            <a:off x="389517" y="741150"/>
            <a:ext cx="8364900" cy="3909600"/>
          </a:xfrm>
          <a:prstGeom prst="rect">
            <a:avLst/>
          </a:prstGeom>
          <a:noFill/>
          <a:ln>
            <a:noFill/>
          </a:ln>
        </p:spPr>
        <p:txBody>
          <a:bodyPr spcFirstLastPara="1" wrap="square" lIns="0" tIns="12700" rIns="0" bIns="0" anchor="t" anchorCtr="0">
            <a:spAutoFit/>
          </a:bodyPr>
          <a:lstStyle/>
          <a:p>
            <a:pPr marL="355600" marR="0" lvl="0" indent="-342900" algn="l" rtl="0">
              <a:lnSpc>
                <a:spcPct val="100000"/>
              </a:lnSpc>
              <a:spcBef>
                <a:spcPts val="0"/>
              </a:spcBef>
              <a:spcAft>
                <a:spcPts val="0"/>
              </a:spcAft>
              <a:buClr>
                <a:srgbClr val="1156BA"/>
              </a:buClr>
              <a:buSzPts val="1450"/>
              <a:buFont typeface="Calibri"/>
              <a:buAutoNum type="arabicPeriod"/>
            </a:pPr>
            <a:r>
              <a:rPr lang="en-US" sz="1450" u="sng">
                <a:solidFill>
                  <a:srgbClr val="1156BA"/>
                </a:solidFill>
                <a:latin typeface="Arial"/>
                <a:ea typeface="Arial"/>
                <a:cs typeface="Arial"/>
                <a:sym typeface="Arial"/>
                <a:hlinkClick r:id="rId3">
                  <a:extLst>
                    <a:ext uri="{A12FA001-AC4F-418D-AE19-62706E023703}">
                      <ahyp:hlinkClr xmlns:ahyp="http://schemas.microsoft.com/office/drawing/2018/hyperlinkcolor" val="tx"/>
                    </a:ext>
                  </a:extLst>
                </a:hlinkClick>
              </a:rPr>
              <a:t>https://blog.hexstream.com/process-handwritten-text-using-python-and-cloud-vision</a:t>
            </a:r>
            <a:endParaRPr sz="1450">
              <a:solidFill>
                <a:schemeClr val="dk1"/>
              </a:solidFill>
              <a:latin typeface="Arial"/>
              <a:ea typeface="Arial"/>
              <a:cs typeface="Arial"/>
              <a:sym typeface="Arial"/>
            </a:endParaRPr>
          </a:p>
          <a:p>
            <a:pPr marL="342900" marR="0" lvl="0" indent="-241300" algn="l" rtl="0">
              <a:lnSpc>
                <a:spcPct val="100000"/>
              </a:lnSpc>
              <a:spcBef>
                <a:spcPts val="20"/>
              </a:spcBef>
              <a:spcAft>
                <a:spcPts val="0"/>
              </a:spcAft>
              <a:buClr>
                <a:schemeClr val="dk1"/>
              </a:buClr>
              <a:buSzPts val="1600"/>
              <a:buFont typeface="Calibri"/>
              <a:buNone/>
            </a:pPr>
            <a:endParaRPr sz="1600">
              <a:solidFill>
                <a:schemeClr val="dk1"/>
              </a:solidFill>
              <a:latin typeface="Arial"/>
              <a:ea typeface="Arial"/>
              <a:cs typeface="Arial"/>
              <a:sym typeface="Arial"/>
            </a:endParaRPr>
          </a:p>
          <a:p>
            <a:pPr marL="355600" marR="95250" lvl="0" indent="-342900" algn="l" rtl="0">
              <a:lnSpc>
                <a:spcPct val="100000"/>
              </a:lnSpc>
              <a:spcBef>
                <a:spcPts val="0"/>
              </a:spcBef>
              <a:spcAft>
                <a:spcPts val="0"/>
              </a:spcAft>
              <a:buClr>
                <a:srgbClr val="1156BA"/>
              </a:buClr>
              <a:buSzPts val="1450"/>
              <a:buFont typeface="Calibri"/>
              <a:buAutoNum type="arabicPeriod"/>
            </a:pPr>
            <a:r>
              <a:rPr lang="en-US" sz="1450" u="sng">
                <a:solidFill>
                  <a:srgbClr val="1156BA"/>
                </a:solidFill>
                <a:latin typeface="Arial"/>
                <a:ea typeface="Arial"/>
                <a:cs typeface="Arial"/>
                <a:sym typeface="Arial"/>
                <a:hlinkClick r:id="rId4">
                  <a:extLst>
                    <a:ext uri="{A12FA001-AC4F-418D-AE19-62706E023703}">
                      <ahyp:hlinkClr xmlns:ahyp="http://schemas.microsoft.com/office/drawing/2018/hyperlinkcolor" val="tx"/>
                    </a:ext>
                  </a:extLst>
                </a:hlinkClick>
              </a:rPr>
              <a:t>https://medium.com/@derrickfwang/printed-and-handwritten-text-extraction-from-images-using-tesser </a:t>
            </a:r>
            <a:r>
              <a:rPr lang="en-US" sz="1450">
                <a:solidFill>
                  <a:srgbClr val="1156BA"/>
                </a:solidFill>
                <a:latin typeface="Arial"/>
                <a:ea typeface="Arial"/>
                <a:cs typeface="Arial"/>
                <a:sym typeface="Arial"/>
              </a:rPr>
              <a:t> </a:t>
            </a:r>
            <a:r>
              <a:rPr lang="en-US" sz="1450" u="sng">
                <a:solidFill>
                  <a:srgbClr val="1156BA"/>
                </a:solidFill>
                <a:latin typeface="Arial"/>
                <a:ea typeface="Arial"/>
                <a:cs typeface="Arial"/>
                <a:sym typeface="Arial"/>
                <a:hlinkClick r:id="rId4">
                  <a:extLst>
                    <a:ext uri="{A12FA001-AC4F-418D-AE19-62706E023703}">
                      <ahyp:hlinkClr xmlns:ahyp="http://schemas.microsoft.com/office/drawing/2018/hyperlinkcolor" val="tx"/>
                    </a:ext>
                  </a:extLst>
                </a:hlinkClick>
              </a:rPr>
              <a:t>act-and-google-cloud-vision-api-ac059b62a535</a:t>
            </a:r>
            <a:endParaRPr sz="1450">
              <a:solidFill>
                <a:schemeClr val="dk1"/>
              </a:solidFill>
              <a:latin typeface="Arial"/>
              <a:ea typeface="Arial"/>
              <a:cs typeface="Arial"/>
              <a:sym typeface="Arial"/>
            </a:endParaRPr>
          </a:p>
          <a:p>
            <a:pPr marL="342900" marR="0" lvl="0" indent="-241300" algn="l" rtl="0">
              <a:lnSpc>
                <a:spcPct val="100000"/>
              </a:lnSpc>
              <a:spcBef>
                <a:spcPts val="20"/>
              </a:spcBef>
              <a:spcAft>
                <a:spcPts val="0"/>
              </a:spcAft>
              <a:buClr>
                <a:schemeClr val="dk1"/>
              </a:buClr>
              <a:buSzPts val="1600"/>
              <a:buFont typeface="Calibri"/>
              <a:buNone/>
            </a:pPr>
            <a:endParaRPr sz="1600">
              <a:solidFill>
                <a:schemeClr val="dk1"/>
              </a:solidFill>
              <a:latin typeface="Arial"/>
              <a:ea typeface="Arial"/>
              <a:cs typeface="Arial"/>
              <a:sym typeface="Arial"/>
            </a:endParaRPr>
          </a:p>
          <a:p>
            <a:pPr marL="355600" marR="0" lvl="0" indent="-342900" algn="l" rtl="0">
              <a:lnSpc>
                <a:spcPct val="100000"/>
              </a:lnSpc>
              <a:spcBef>
                <a:spcPts val="0"/>
              </a:spcBef>
              <a:spcAft>
                <a:spcPts val="0"/>
              </a:spcAft>
              <a:buClr>
                <a:srgbClr val="1156BA"/>
              </a:buClr>
              <a:buSzPts val="1450"/>
              <a:buFont typeface="Calibri"/>
              <a:buAutoNum type="arabicPeriod"/>
            </a:pPr>
            <a:r>
              <a:rPr lang="en-US" sz="1450" u="sng">
                <a:solidFill>
                  <a:srgbClr val="1156BA"/>
                </a:solidFill>
                <a:latin typeface="Arial"/>
                <a:ea typeface="Arial"/>
                <a:cs typeface="Arial"/>
                <a:sym typeface="Arial"/>
                <a:hlinkClick r:id="rId5">
                  <a:extLst>
                    <a:ext uri="{A12FA001-AC4F-418D-AE19-62706E023703}">
                      <ahyp:hlinkClr xmlns:ahyp="http://schemas.microsoft.com/office/drawing/2018/hyperlinkcolor" val="tx"/>
                    </a:ext>
                  </a:extLst>
                </a:hlinkClick>
              </a:rPr>
              <a:t>https://github.com/DerrickFeiWang/HandwritingRecognition_GoogleCloudVision</a:t>
            </a:r>
            <a:endParaRPr sz="1450">
              <a:solidFill>
                <a:schemeClr val="dk1"/>
              </a:solidFill>
              <a:latin typeface="Arial"/>
              <a:ea typeface="Arial"/>
              <a:cs typeface="Arial"/>
              <a:sym typeface="Arial"/>
            </a:endParaRPr>
          </a:p>
          <a:p>
            <a:pPr marL="342900" marR="0" lvl="0" indent="-241300" algn="l" rtl="0">
              <a:lnSpc>
                <a:spcPct val="100000"/>
              </a:lnSpc>
              <a:spcBef>
                <a:spcPts val="20"/>
              </a:spcBef>
              <a:spcAft>
                <a:spcPts val="0"/>
              </a:spcAft>
              <a:buClr>
                <a:schemeClr val="dk1"/>
              </a:buClr>
              <a:buSzPts val="1600"/>
              <a:buFont typeface="Calibri"/>
              <a:buNone/>
            </a:pPr>
            <a:endParaRPr sz="1600">
              <a:solidFill>
                <a:schemeClr val="dk1"/>
              </a:solidFill>
              <a:latin typeface="Arial"/>
              <a:ea typeface="Arial"/>
              <a:cs typeface="Arial"/>
              <a:sym typeface="Arial"/>
            </a:endParaRPr>
          </a:p>
          <a:p>
            <a:pPr marL="355600" marR="5080" lvl="0" indent="-342900" algn="l" rtl="0">
              <a:lnSpc>
                <a:spcPct val="100000"/>
              </a:lnSpc>
              <a:spcBef>
                <a:spcPts val="0"/>
              </a:spcBef>
              <a:spcAft>
                <a:spcPts val="0"/>
              </a:spcAft>
              <a:buClr>
                <a:srgbClr val="1156BA"/>
              </a:buClr>
              <a:buSzPts val="1450"/>
              <a:buFont typeface="Calibri"/>
              <a:buAutoNum type="arabicPeriod"/>
            </a:pPr>
            <a:r>
              <a:rPr lang="en-US" sz="1450" u="sng">
                <a:solidFill>
                  <a:srgbClr val="1156BA"/>
                </a:solidFill>
                <a:latin typeface="Arial"/>
                <a:ea typeface="Arial"/>
                <a:cs typeface="Arial"/>
                <a:sym typeface="Arial"/>
                <a:hlinkClick r:id="rId6">
                  <a:extLst>
                    <a:ext uri="{A12FA001-AC4F-418D-AE19-62706E023703}">
                      <ahyp:hlinkClr xmlns:ahyp="http://schemas.microsoft.com/office/drawing/2018/hyperlinkcolor" val="tx"/>
                    </a:ext>
                  </a:extLst>
                </a:hlinkClick>
              </a:rPr>
              <a:t>https://towardsdatascience.com/build-a-handwritten-text-recognition-system-using-tensorflow-2326a34 </a:t>
            </a:r>
            <a:r>
              <a:rPr lang="en-US" sz="1450">
                <a:solidFill>
                  <a:srgbClr val="1156BA"/>
                </a:solidFill>
                <a:latin typeface="Arial"/>
                <a:ea typeface="Arial"/>
                <a:cs typeface="Arial"/>
                <a:sym typeface="Arial"/>
              </a:rPr>
              <a:t> </a:t>
            </a:r>
            <a:r>
              <a:rPr lang="en-US" sz="1450" u="sng">
                <a:solidFill>
                  <a:srgbClr val="1156BA"/>
                </a:solidFill>
                <a:latin typeface="Arial"/>
                <a:ea typeface="Arial"/>
                <a:cs typeface="Arial"/>
                <a:sym typeface="Arial"/>
                <a:hlinkClick r:id="rId6">
                  <a:extLst>
                    <a:ext uri="{A12FA001-AC4F-418D-AE19-62706E023703}">
                      <ahyp:hlinkClr xmlns:ahyp="http://schemas.microsoft.com/office/drawing/2018/hyperlinkcolor" val="tx"/>
                    </a:ext>
                  </a:extLst>
                </a:hlinkClick>
              </a:rPr>
              <a:t>87cd5</a:t>
            </a:r>
            <a:endParaRPr sz="1450">
              <a:solidFill>
                <a:schemeClr val="dk1"/>
              </a:solidFill>
              <a:latin typeface="Arial"/>
              <a:ea typeface="Arial"/>
              <a:cs typeface="Arial"/>
              <a:sym typeface="Arial"/>
            </a:endParaRPr>
          </a:p>
          <a:p>
            <a:pPr marL="342900" marR="0" lvl="0" indent="-241300" algn="l" rtl="0">
              <a:lnSpc>
                <a:spcPct val="100000"/>
              </a:lnSpc>
              <a:spcBef>
                <a:spcPts val="20"/>
              </a:spcBef>
              <a:spcAft>
                <a:spcPts val="0"/>
              </a:spcAft>
              <a:buClr>
                <a:schemeClr val="dk1"/>
              </a:buClr>
              <a:buSzPts val="1600"/>
              <a:buFont typeface="Calibri"/>
              <a:buNone/>
            </a:pPr>
            <a:endParaRPr sz="1600">
              <a:solidFill>
                <a:schemeClr val="dk1"/>
              </a:solidFill>
              <a:latin typeface="Arial"/>
              <a:ea typeface="Arial"/>
              <a:cs typeface="Arial"/>
              <a:sym typeface="Arial"/>
            </a:endParaRPr>
          </a:p>
          <a:p>
            <a:pPr marL="355600" marR="43180" lvl="0" indent="-342900" algn="l" rtl="0">
              <a:lnSpc>
                <a:spcPct val="100000"/>
              </a:lnSpc>
              <a:spcBef>
                <a:spcPts val="0"/>
              </a:spcBef>
              <a:spcAft>
                <a:spcPts val="0"/>
              </a:spcAft>
              <a:buClr>
                <a:srgbClr val="1156BA"/>
              </a:buClr>
              <a:buSzPts val="1450"/>
              <a:buFont typeface="Calibri"/>
              <a:buAutoNum type="arabicPeriod"/>
            </a:pPr>
            <a:r>
              <a:rPr lang="en-US" sz="1450" u="sng">
                <a:solidFill>
                  <a:srgbClr val="1156BA"/>
                </a:solidFill>
                <a:latin typeface="Arial"/>
                <a:ea typeface="Arial"/>
                <a:cs typeface="Arial"/>
                <a:sym typeface="Arial"/>
                <a:hlinkClick r:id="rId7">
                  <a:extLst>
                    <a:ext uri="{A12FA001-AC4F-418D-AE19-62706E023703}">
                      <ahyp:hlinkClr xmlns:ahyp="http://schemas.microsoft.com/office/drawing/2018/hyperlinkcolor" val="tx"/>
                    </a:ext>
                  </a:extLst>
                </a:hlinkClick>
              </a:rPr>
              <a:t>https://www.researchgate.net/publication/346701461_End-to-end_Handwritten_Paragraph_Text_Reco </a:t>
            </a:r>
            <a:r>
              <a:rPr lang="en-US" sz="1450">
                <a:solidFill>
                  <a:srgbClr val="1156BA"/>
                </a:solidFill>
                <a:latin typeface="Arial"/>
                <a:ea typeface="Arial"/>
                <a:cs typeface="Arial"/>
                <a:sym typeface="Arial"/>
              </a:rPr>
              <a:t> </a:t>
            </a:r>
            <a:r>
              <a:rPr lang="en-US" sz="1450" u="sng">
                <a:solidFill>
                  <a:srgbClr val="1156BA"/>
                </a:solidFill>
                <a:latin typeface="Arial"/>
                <a:ea typeface="Arial"/>
                <a:cs typeface="Arial"/>
                <a:sym typeface="Arial"/>
                <a:hlinkClick r:id="rId7">
                  <a:extLst>
                    <a:ext uri="{A12FA001-AC4F-418D-AE19-62706E023703}">
                      <ahyp:hlinkClr xmlns:ahyp="http://schemas.microsoft.com/office/drawing/2018/hyperlinkcolor" val="tx"/>
                    </a:ext>
                  </a:extLst>
                </a:hlinkClick>
              </a:rPr>
              <a:t>gnition_Using_a_Vertical_Attention_Network</a:t>
            </a:r>
            <a:endParaRPr sz="1450">
              <a:solidFill>
                <a:schemeClr val="dk1"/>
              </a:solidFill>
              <a:latin typeface="Arial"/>
              <a:ea typeface="Arial"/>
              <a:cs typeface="Arial"/>
              <a:sym typeface="Arial"/>
            </a:endParaRPr>
          </a:p>
          <a:p>
            <a:pPr marL="355600" marR="373380" lvl="0" indent="-342900" algn="l" rtl="0">
              <a:lnSpc>
                <a:spcPct val="200000"/>
              </a:lnSpc>
              <a:spcBef>
                <a:spcPts val="0"/>
              </a:spcBef>
              <a:spcAft>
                <a:spcPts val="0"/>
              </a:spcAft>
              <a:buClr>
                <a:srgbClr val="1156BA"/>
              </a:buClr>
              <a:buSzPts val="1450"/>
              <a:buFont typeface="Calibri"/>
              <a:buAutoNum type="arabicPeriod"/>
            </a:pPr>
            <a:r>
              <a:rPr lang="en-US" sz="1450" u="sng">
                <a:solidFill>
                  <a:srgbClr val="1156BA"/>
                </a:solidFill>
                <a:latin typeface="Arial"/>
                <a:ea typeface="Arial"/>
                <a:cs typeface="Arial"/>
                <a:sym typeface="Arial"/>
                <a:hlinkClick r:id="rId8">
                  <a:extLst>
                    <a:ext uri="{A12FA001-AC4F-418D-AE19-62706E023703}">
                      <ahyp:hlinkClr xmlns:ahyp="http://schemas.microsoft.com/office/drawing/2018/hyperlinkcolor" val="tx"/>
                    </a:ext>
                  </a:extLst>
                </a:hlinkClick>
              </a:rPr>
              <a:t>https://keras-ocr.readthedocs.io/en/latest/examples/using_pretrained_models.html</a:t>
            </a:r>
            <a:endParaRPr sz="1450" u="sng">
              <a:solidFill>
                <a:srgbClr val="1156BA"/>
              </a:solidFill>
              <a:latin typeface="Arial"/>
              <a:ea typeface="Arial"/>
              <a:cs typeface="Arial"/>
              <a:sym typeface="Arial"/>
            </a:endParaRPr>
          </a:p>
          <a:p>
            <a:pPr marL="355600" marR="373380" lvl="0" indent="-342900" algn="l" rtl="0">
              <a:lnSpc>
                <a:spcPct val="200000"/>
              </a:lnSpc>
              <a:spcBef>
                <a:spcPts val="0"/>
              </a:spcBef>
              <a:spcAft>
                <a:spcPts val="0"/>
              </a:spcAft>
              <a:buClr>
                <a:srgbClr val="1156BA"/>
              </a:buClr>
              <a:buSzPts val="1450"/>
              <a:buFont typeface="Calibri"/>
              <a:buAutoNum type="arabicPeriod"/>
            </a:pPr>
            <a:r>
              <a:rPr lang="en-US" sz="1450" u="sng">
                <a:solidFill>
                  <a:srgbClr val="1156BA"/>
                </a:solidFill>
                <a:latin typeface="Arial"/>
                <a:ea typeface="Arial"/>
                <a:cs typeface="Arial"/>
                <a:sym typeface="Arial"/>
              </a:rPr>
              <a:t>https://towardsdatascience.com/remove-text-from-images-using-cv2-and-keras-ocr-24e7612ae4f4</a:t>
            </a:r>
            <a:endParaRPr sz="1450">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683"/>
        <p:cNvGrpSpPr/>
        <p:nvPr/>
      </p:nvGrpSpPr>
      <p:grpSpPr>
        <a:xfrm>
          <a:off x="0" y="0"/>
          <a:ext cx="0" cy="0"/>
          <a:chOff x="0" y="0"/>
          <a:chExt cx="0" cy="0"/>
        </a:xfrm>
      </p:grpSpPr>
      <p:sp>
        <p:nvSpPr>
          <p:cNvPr id="684" name="Google Shape;684;p27"/>
          <p:cNvSpPr txBox="1">
            <a:spLocks noGrp="1"/>
          </p:cNvSpPr>
          <p:nvPr>
            <p:ph type="title"/>
          </p:nvPr>
        </p:nvSpPr>
        <p:spPr>
          <a:xfrm>
            <a:off x="5280500" y="1795638"/>
            <a:ext cx="2964900" cy="1552200"/>
          </a:xfrm>
          <a:prstGeom prst="rect">
            <a:avLst/>
          </a:prstGeom>
          <a:noFill/>
          <a:ln>
            <a:noFill/>
          </a:ln>
        </p:spPr>
        <p:txBody>
          <a:bodyPr spcFirstLastPara="1" wrap="square" lIns="0" tIns="12700" rIns="0" bIns="0" anchor="t" anchorCtr="0">
            <a:spAutoFit/>
          </a:bodyPr>
          <a:lstStyle/>
          <a:p>
            <a:pPr marL="12700" lvl="0" indent="0" algn="r" rtl="0">
              <a:lnSpc>
                <a:spcPct val="100000"/>
              </a:lnSpc>
              <a:spcBef>
                <a:spcPts val="0"/>
              </a:spcBef>
              <a:spcAft>
                <a:spcPts val="0"/>
              </a:spcAft>
              <a:buNone/>
            </a:pPr>
            <a:r>
              <a:rPr lang="en-US" sz="5000" b="0">
                <a:latin typeface="Georgia"/>
                <a:ea typeface="Georgia"/>
                <a:cs typeface="Georgia"/>
                <a:sym typeface="Georgia"/>
              </a:rPr>
              <a:t>Thank You</a:t>
            </a:r>
            <a:endParaRPr sz="5000">
              <a:latin typeface="Georgia"/>
              <a:ea typeface="Georgia"/>
              <a:cs typeface="Georgia"/>
              <a:sym typeface="Georgia"/>
            </a:endParaRPr>
          </a:p>
        </p:txBody>
      </p:sp>
      <p:grpSp>
        <p:nvGrpSpPr>
          <p:cNvPr id="685" name="Google Shape;685;p27"/>
          <p:cNvGrpSpPr/>
          <p:nvPr/>
        </p:nvGrpSpPr>
        <p:grpSpPr>
          <a:xfrm>
            <a:off x="474969" y="409874"/>
            <a:ext cx="4385900" cy="4733626"/>
            <a:chOff x="457194" y="411474"/>
            <a:chExt cx="4385900" cy="4733626"/>
          </a:xfrm>
        </p:grpSpPr>
        <p:sp>
          <p:nvSpPr>
            <p:cNvPr id="686" name="Google Shape;686;p27"/>
            <p:cNvSpPr/>
            <p:nvPr/>
          </p:nvSpPr>
          <p:spPr>
            <a:xfrm>
              <a:off x="489686" y="411474"/>
              <a:ext cx="4321175" cy="4318000"/>
            </a:xfrm>
            <a:custGeom>
              <a:avLst/>
              <a:gdLst/>
              <a:ahLst/>
              <a:cxnLst/>
              <a:rect l="l" t="t" r="r" b="b"/>
              <a:pathLst>
                <a:path w="4321175" h="4318000" extrusionOk="0">
                  <a:moveTo>
                    <a:pt x="2411164" y="12700"/>
                  </a:moveTo>
                  <a:lnTo>
                    <a:pt x="1921784" y="12700"/>
                  </a:lnTo>
                  <a:lnTo>
                    <a:pt x="1968928" y="0"/>
                  </a:lnTo>
                  <a:lnTo>
                    <a:pt x="2361347" y="0"/>
                  </a:lnTo>
                  <a:lnTo>
                    <a:pt x="2411164" y="12700"/>
                  </a:lnTo>
                  <a:close/>
                </a:path>
                <a:path w="4321175" h="4318000" extrusionOk="0">
                  <a:moveTo>
                    <a:pt x="2629791" y="4267200"/>
                  </a:moveTo>
                  <a:lnTo>
                    <a:pt x="1690820" y="4267200"/>
                  </a:lnTo>
                  <a:lnTo>
                    <a:pt x="1425575" y="4191000"/>
                  </a:lnTo>
                  <a:lnTo>
                    <a:pt x="1382785" y="4165600"/>
                  </a:lnTo>
                  <a:lnTo>
                    <a:pt x="1298517" y="4140200"/>
                  </a:lnTo>
                  <a:lnTo>
                    <a:pt x="1257062" y="4114800"/>
                  </a:lnTo>
                  <a:lnTo>
                    <a:pt x="1216073" y="4102100"/>
                  </a:lnTo>
                  <a:lnTo>
                    <a:pt x="1135542" y="4051300"/>
                  </a:lnTo>
                  <a:lnTo>
                    <a:pt x="1096021" y="4038600"/>
                  </a:lnTo>
                  <a:lnTo>
                    <a:pt x="1018522" y="3987800"/>
                  </a:lnTo>
                  <a:lnTo>
                    <a:pt x="943155" y="3937000"/>
                  </a:lnTo>
                  <a:lnTo>
                    <a:pt x="906299" y="3911600"/>
                  </a:lnTo>
                  <a:lnTo>
                    <a:pt x="870008" y="3886200"/>
                  </a:lnTo>
                  <a:lnTo>
                    <a:pt x="834294" y="3860800"/>
                  </a:lnTo>
                  <a:lnTo>
                    <a:pt x="799168" y="3835400"/>
                  </a:lnTo>
                  <a:lnTo>
                    <a:pt x="764640" y="3797300"/>
                  </a:lnTo>
                  <a:lnTo>
                    <a:pt x="730722" y="3771900"/>
                  </a:lnTo>
                  <a:lnTo>
                    <a:pt x="697425" y="3746500"/>
                  </a:lnTo>
                  <a:lnTo>
                    <a:pt x="664760" y="3708400"/>
                  </a:lnTo>
                  <a:lnTo>
                    <a:pt x="632737" y="3683000"/>
                  </a:lnTo>
                  <a:lnTo>
                    <a:pt x="601368" y="3644900"/>
                  </a:lnTo>
                  <a:lnTo>
                    <a:pt x="570664" y="3619500"/>
                  </a:lnTo>
                  <a:lnTo>
                    <a:pt x="540635" y="3581400"/>
                  </a:lnTo>
                  <a:lnTo>
                    <a:pt x="511293" y="3543300"/>
                  </a:lnTo>
                  <a:lnTo>
                    <a:pt x="482648" y="3517900"/>
                  </a:lnTo>
                  <a:lnTo>
                    <a:pt x="454712" y="3479800"/>
                  </a:lnTo>
                  <a:lnTo>
                    <a:pt x="427495" y="3441700"/>
                  </a:lnTo>
                  <a:lnTo>
                    <a:pt x="401009" y="3403600"/>
                  </a:lnTo>
                  <a:lnTo>
                    <a:pt x="375264" y="3365500"/>
                  </a:lnTo>
                  <a:lnTo>
                    <a:pt x="350272" y="3327400"/>
                  </a:lnTo>
                  <a:lnTo>
                    <a:pt x="326043" y="3302000"/>
                  </a:lnTo>
                  <a:lnTo>
                    <a:pt x="302588" y="3251200"/>
                  </a:lnTo>
                  <a:lnTo>
                    <a:pt x="279919" y="3213100"/>
                  </a:lnTo>
                  <a:lnTo>
                    <a:pt x="258046" y="3175000"/>
                  </a:lnTo>
                  <a:lnTo>
                    <a:pt x="236980" y="3136900"/>
                  </a:lnTo>
                  <a:lnTo>
                    <a:pt x="216733" y="3098800"/>
                  </a:lnTo>
                  <a:lnTo>
                    <a:pt x="197315" y="3060700"/>
                  </a:lnTo>
                  <a:lnTo>
                    <a:pt x="178737" y="3009900"/>
                  </a:lnTo>
                  <a:lnTo>
                    <a:pt x="161010" y="2971800"/>
                  </a:lnTo>
                  <a:lnTo>
                    <a:pt x="144146" y="2933700"/>
                  </a:lnTo>
                  <a:lnTo>
                    <a:pt x="128155" y="2882900"/>
                  </a:lnTo>
                  <a:lnTo>
                    <a:pt x="113047" y="2844800"/>
                  </a:lnTo>
                  <a:lnTo>
                    <a:pt x="98835" y="2806700"/>
                  </a:lnTo>
                  <a:lnTo>
                    <a:pt x="85529" y="2755900"/>
                  </a:lnTo>
                  <a:lnTo>
                    <a:pt x="73140" y="2717800"/>
                  </a:lnTo>
                  <a:lnTo>
                    <a:pt x="61680" y="2667000"/>
                  </a:lnTo>
                  <a:lnTo>
                    <a:pt x="51158" y="2628900"/>
                  </a:lnTo>
                  <a:lnTo>
                    <a:pt x="41586" y="2578100"/>
                  </a:lnTo>
                  <a:lnTo>
                    <a:pt x="32975" y="2527300"/>
                  </a:lnTo>
                  <a:lnTo>
                    <a:pt x="25336" y="2489200"/>
                  </a:lnTo>
                  <a:lnTo>
                    <a:pt x="18680" y="2438400"/>
                  </a:lnTo>
                  <a:lnTo>
                    <a:pt x="13018" y="2387600"/>
                  </a:lnTo>
                  <a:lnTo>
                    <a:pt x="8360" y="2349500"/>
                  </a:lnTo>
                  <a:lnTo>
                    <a:pt x="4719" y="2298700"/>
                  </a:lnTo>
                  <a:lnTo>
                    <a:pt x="2104" y="2247900"/>
                  </a:lnTo>
                  <a:lnTo>
                    <a:pt x="528" y="2197100"/>
                  </a:lnTo>
                  <a:lnTo>
                    <a:pt x="0" y="2159000"/>
                  </a:lnTo>
                  <a:lnTo>
                    <a:pt x="528" y="2108200"/>
                  </a:lnTo>
                  <a:lnTo>
                    <a:pt x="2104" y="2057400"/>
                  </a:lnTo>
                  <a:lnTo>
                    <a:pt x="4719" y="2006600"/>
                  </a:lnTo>
                  <a:lnTo>
                    <a:pt x="8360" y="1968500"/>
                  </a:lnTo>
                  <a:lnTo>
                    <a:pt x="13018" y="1917700"/>
                  </a:lnTo>
                  <a:lnTo>
                    <a:pt x="18680" y="1866900"/>
                  </a:lnTo>
                  <a:lnTo>
                    <a:pt x="25336" y="1816100"/>
                  </a:lnTo>
                  <a:lnTo>
                    <a:pt x="32975" y="1778000"/>
                  </a:lnTo>
                  <a:lnTo>
                    <a:pt x="41586" y="1727200"/>
                  </a:lnTo>
                  <a:lnTo>
                    <a:pt x="51158" y="1689100"/>
                  </a:lnTo>
                  <a:lnTo>
                    <a:pt x="61680" y="1638300"/>
                  </a:lnTo>
                  <a:lnTo>
                    <a:pt x="73140" y="1600200"/>
                  </a:lnTo>
                  <a:lnTo>
                    <a:pt x="85529" y="1549400"/>
                  </a:lnTo>
                  <a:lnTo>
                    <a:pt x="98835" y="1511300"/>
                  </a:lnTo>
                  <a:lnTo>
                    <a:pt x="113047" y="1460500"/>
                  </a:lnTo>
                  <a:lnTo>
                    <a:pt x="128155" y="1422400"/>
                  </a:lnTo>
                  <a:lnTo>
                    <a:pt x="144146" y="1371600"/>
                  </a:lnTo>
                  <a:lnTo>
                    <a:pt x="161010" y="1333500"/>
                  </a:lnTo>
                  <a:lnTo>
                    <a:pt x="178737" y="1295400"/>
                  </a:lnTo>
                  <a:lnTo>
                    <a:pt x="197315" y="1244600"/>
                  </a:lnTo>
                  <a:lnTo>
                    <a:pt x="216733" y="1206500"/>
                  </a:lnTo>
                  <a:lnTo>
                    <a:pt x="236980" y="1168400"/>
                  </a:lnTo>
                  <a:lnTo>
                    <a:pt x="258046" y="1130300"/>
                  </a:lnTo>
                  <a:lnTo>
                    <a:pt x="279919" y="1092200"/>
                  </a:lnTo>
                  <a:lnTo>
                    <a:pt x="302588" y="1054100"/>
                  </a:lnTo>
                  <a:lnTo>
                    <a:pt x="326043" y="1016000"/>
                  </a:lnTo>
                  <a:lnTo>
                    <a:pt x="350272" y="977900"/>
                  </a:lnTo>
                  <a:lnTo>
                    <a:pt x="375264" y="939800"/>
                  </a:lnTo>
                  <a:lnTo>
                    <a:pt x="401009" y="901700"/>
                  </a:lnTo>
                  <a:lnTo>
                    <a:pt x="427495" y="863600"/>
                  </a:lnTo>
                  <a:lnTo>
                    <a:pt x="454712" y="825500"/>
                  </a:lnTo>
                  <a:lnTo>
                    <a:pt x="482648" y="787400"/>
                  </a:lnTo>
                  <a:lnTo>
                    <a:pt x="511293" y="762000"/>
                  </a:lnTo>
                  <a:lnTo>
                    <a:pt x="540635" y="723900"/>
                  </a:lnTo>
                  <a:lnTo>
                    <a:pt x="570664" y="685800"/>
                  </a:lnTo>
                  <a:lnTo>
                    <a:pt x="601368" y="660400"/>
                  </a:lnTo>
                  <a:lnTo>
                    <a:pt x="632737" y="622300"/>
                  </a:lnTo>
                  <a:lnTo>
                    <a:pt x="664760" y="596900"/>
                  </a:lnTo>
                  <a:lnTo>
                    <a:pt x="697425" y="558800"/>
                  </a:lnTo>
                  <a:lnTo>
                    <a:pt x="730722" y="533400"/>
                  </a:lnTo>
                  <a:lnTo>
                    <a:pt x="764640" y="508000"/>
                  </a:lnTo>
                  <a:lnTo>
                    <a:pt x="799168" y="482600"/>
                  </a:lnTo>
                  <a:lnTo>
                    <a:pt x="834294" y="444500"/>
                  </a:lnTo>
                  <a:lnTo>
                    <a:pt x="870008" y="419100"/>
                  </a:lnTo>
                  <a:lnTo>
                    <a:pt x="906299" y="393700"/>
                  </a:lnTo>
                  <a:lnTo>
                    <a:pt x="943155" y="368300"/>
                  </a:lnTo>
                  <a:lnTo>
                    <a:pt x="980567" y="342900"/>
                  </a:lnTo>
                  <a:lnTo>
                    <a:pt x="1057011" y="292100"/>
                  </a:lnTo>
                  <a:lnTo>
                    <a:pt x="1096021" y="279400"/>
                  </a:lnTo>
                  <a:lnTo>
                    <a:pt x="1175563" y="228600"/>
                  </a:lnTo>
                  <a:lnTo>
                    <a:pt x="1216073" y="215900"/>
                  </a:lnTo>
                  <a:lnTo>
                    <a:pt x="1257062" y="190500"/>
                  </a:lnTo>
                  <a:lnTo>
                    <a:pt x="1298517" y="177800"/>
                  </a:lnTo>
                  <a:lnTo>
                    <a:pt x="1340428" y="152400"/>
                  </a:lnTo>
                  <a:lnTo>
                    <a:pt x="1425575" y="127000"/>
                  </a:lnTo>
                  <a:lnTo>
                    <a:pt x="1468789" y="101600"/>
                  </a:lnTo>
                  <a:lnTo>
                    <a:pt x="1645655" y="50800"/>
                  </a:lnTo>
                  <a:lnTo>
                    <a:pt x="1690820" y="50800"/>
                  </a:lnTo>
                  <a:lnTo>
                    <a:pt x="1828414" y="12700"/>
                  </a:lnTo>
                  <a:lnTo>
                    <a:pt x="2460767" y="12700"/>
                  </a:lnTo>
                  <a:lnTo>
                    <a:pt x="2510138" y="25400"/>
                  </a:lnTo>
                  <a:lnTo>
                    <a:pt x="2559258" y="25400"/>
                  </a:lnTo>
                  <a:lnTo>
                    <a:pt x="2847678" y="101600"/>
                  </a:lnTo>
                  <a:lnTo>
                    <a:pt x="2894525" y="127000"/>
                  </a:lnTo>
                  <a:lnTo>
                    <a:pt x="2987006" y="152400"/>
                  </a:lnTo>
                  <a:lnTo>
                    <a:pt x="3077745" y="203200"/>
                  </a:lnTo>
                  <a:lnTo>
                    <a:pt x="3122415" y="215900"/>
                  </a:lnTo>
                  <a:lnTo>
                    <a:pt x="3210264" y="266700"/>
                  </a:lnTo>
                  <a:lnTo>
                    <a:pt x="3296002" y="317500"/>
                  </a:lnTo>
                  <a:lnTo>
                    <a:pt x="3379481" y="368300"/>
                  </a:lnTo>
                  <a:lnTo>
                    <a:pt x="3420327" y="393700"/>
                  </a:lnTo>
                  <a:lnTo>
                    <a:pt x="3460554" y="431800"/>
                  </a:lnTo>
                  <a:lnTo>
                    <a:pt x="3500141" y="457200"/>
                  </a:lnTo>
                  <a:lnTo>
                    <a:pt x="3539072" y="495300"/>
                  </a:lnTo>
                  <a:lnTo>
                    <a:pt x="3577327" y="520700"/>
                  </a:lnTo>
                  <a:lnTo>
                    <a:pt x="3614888" y="558800"/>
                  </a:lnTo>
                  <a:lnTo>
                    <a:pt x="3651737" y="596900"/>
                  </a:lnTo>
                  <a:lnTo>
                    <a:pt x="3687855" y="622300"/>
                  </a:lnTo>
                  <a:lnTo>
                    <a:pt x="3723139" y="660400"/>
                  </a:lnTo>
                  <a:lnTo>
                    <a:pt x="3757494" y="698500"/>
                  </a:lnTo>
                  <a:lnTo>
                    <a:pt x="3790913" y="736600"/>
                  </a:lnTo>
                  <a:lnTo>
                    <a:pt x="3823388" y="774700"/>
                  </a:lnTo>
                  <a:lnTo>
                    <a:pt x="3854911" y="812800"/>
                  </a:lnTo>
                  <a:lnTo>
                    <a:pt x="3885474" y="850900"/>
                  </a:lnTo>
                  <a:lnTo>
                    <a:pt x="3915070" y="889000"/>
                  </a:lnTo>
                  <a:lnTo>
                    <a:pt x="3943691" y="939800"/>
                  </a:lnTo>
                  <a:lnTo>
                    <a:pt x="3971329" y="977900"/>
                  </a:lnTo>
                  <a:lnTo>
                    <a:pt x="3997978" y="1016000"/>
                  </a:lnTo>
                  <a:lnTo>
                    <a:pt x="4023629" y="1066800"/>
                  </a:lnTo>
                  <a:lnTo>
                    <a:pt x="4048274" y="1104900"/>
                  </a:lnTo>
                  <a:lnTo>
                    <a:pt x="4071906" y="1143000"/>
                  </a:lnTo>
                  <a:lnTo>
                    <a:pt x="4094517" y="1193800"/>
                  </a:lnTo>
                  <a:lnTo>
                    <a:pt x="4116100" y="1231900"/>
                  </a:lnTo>
                  <a:lnTo>
                    <a:pt x="4136647" y="1282700"/>
                  </a:lnTo>
                  <a:lnTo>
                    <a:pt x="4156151" y="1333500"/>
                  </a:lnTo>
                  <a:lnTo>
                    <a:pt x="4174602" y="1371600"/>
                  </a:lnTo>
                  <a:lnTo>
                    <a:pt x="4191995" y="1422400"/>
                  </a:lnTo>
                  <a:lnTo>
                    <a:pt x="4208322" y="1460500"/>
                  </a:lnTo>
                  <a:lnTo>
                    <a:pt x="4223573" y="1511300"/>
                  </a:lnTo>
                  <a:lnTo>
                    <a:pt x="4237743" y="1562100"/>
                  </a:lnTo>
                  <a:lnTo>
                    <a:pt x="4250824" y="1612900"/>
                  </a:lnTo>
                  <a:lnTo>
                    <a:pt x="4262807" y="1663700"/>
                  </a:lnTo>
                  <a:lnTo>
                    <a:pt x="4273685" y="1701800"/>
                  </a:lnTo>
                  <a:lnTo>
                    <a:pt x="4283450" y="1752600"/>
                  </a:lnTo>
                  <a:lnTo>
                    <a:pt x="4292096" y="1803400"/>
                  </a:lnTo>
                  <a:lnTo>
                    <a:pt x="4299613" y="1854200"/>
                  </a:lnTo>
                  <a:lnTo>
                    <a:pt x="4305995" y="1905000"/>
                  </a:lnTo>
                  <a:lnTo>
                    <a:pt x="4311233" y="1955800"/>
                  </a:lnTo>
                  <a:lnTo>
                    <a:pt x="4315321" y="2006600"/>
                  </a:lnTo>
                  <a:lnTo>
                    <a:pt x="4318251" y="2057400"/>
                  </a:lnTo>
                  <a:lnTo>
                    <a:pt x="4320014" y="2108200"/>
                  </a:lnTo>
                  <a:lnTo>
                    <a:pt x="4320603" y="2159000"/>
                  </a:lnTo>
                  <a:lnTo>
                    <a:pt x="4320075" y="2197100"/>
                  </a:lnTo>
                  <a:lnTo>
                    <a:pt x="4318499" y="2247900"/>
                  </a:lnTo>
                  <a:lnTo>
                    <a:pt x="4315884" y="2298700"/>
                  </a:lnTo>
                  <a:lnTo>
                    <a:pt x="4312242" y="2349500"/>
                  </a:lnTo>
                  <a:lnTo>
                    <a:pt x="4307585" y="2387600"/>
                  </a:lnTo>
                  <a:lnTo>
                    <a:pt x="4301923" y="2438400"/>
                  </a:lnTo>
                  <a:lnTo>
                    <a:pt x="4295267" y="2489200"/>
                  </a:lnTo>
                  <a:lnTo>
                    <a:pt x="4287628" y="2527300"/>
                  </a:lnTo>
                  <a:lnTo>
                    <a:pt x="4279017" y="2578100"/>
                  </a:lnTo>
                  <a:lnTo>
                    <a:pt x="4269445" y="2628900"/>
                  </a:lnTo>
                  <a:lnTo>
                    <a:pt x="4258923" y="2667000"/>
                  </a:lnTo>
                  <a:lnTo>
                    <a:pt x="4247463" y="2717800"/>
                  </a:lnTo>
                  <a:lnTo>
                    <a:pt x="4235074" y="2755900"/>
                  </a:lnTo>
                  <a:lnTo>
                    <a:pt x="4221768" y="2806700"/>
                  </a:lnTo>
                  <a:lnTo>
                    <a:pt x="4207556" y="2844800"/>
                  </a:lnTo>
                  <a:lnTo>
                    <a:pt x="4192449" y="2882900"/>
                  </a:lnTo>
                  <a:lnTo>
                    <a:pt x="4176457" y="2933700"/>
                  </a:lnTo>
                  <a:lnTo>
                    <a:pt x="4159593" y="2971800"/>
                  </a:lnTo>
                  <a:lnTo>
                    <a:pt x="4141866" y="3009900"/>
                  </a:lnTo>
                  <a:lnTo>
                    <a:pt x="4123288" y="3060700"/>
                  </a:lnTo>
                  <a:lnTo>
                    <a:pt x="4103870" y="3098800"/>
                  </a:lnTo>
                  <a:lnTo>
                    <a:pt x="4083623" y="3136900"/>
                  </a:lnTo>
                  <a:lnTo>
                    <a:pt x="4062557" y="3175000"/>
                  </a:lnTo>
                  <a:lnTo>
                    <a:pt x="4040685" y="3213100"/>
                  </a:lnTo>
                  <a:lnTo>
                    <a:pt x="4018015" y="3251200"/>
                  </a:lnTo>
                  <a:lnTo>
                    <a:pt x="3994561" y="3302000"/>
                  </a:lnTo>
                  <a:lnTo>
                    <a:pt x="3970332" y="3327400"/>
                  </a:lnTo>
                  <a:lnTo>
                    <a:pt x="3945340" y="3365500"/>
                  </a:lnTo>
                  <a:lnTo>
                    <a:pt x="3919595" y="3403600"/>
                  </a:lnTo>
                  <a:lnTo>
                    <a:pt x="3893109" y="3441700"/>
                  </a:lnTo>
                  <a:lnTo>
                    <a:pt x="3865892" y="3479800"/>
                  </a:lnTo>
                  <a:lnTo>
                    <a:pt x="3837956" y="3517900"/>
                  </a:lnTo>
                  <a:lnTo>
                    <a:pt x="3809311" y="3543300"/>
                  </a:lnTo>
                  <a:lnTo>
                    <a:pt x="3779969" y="3581400"/>
                  </a:lnTo>
                  <a:lnTo>
                    <a:pt x="3749940" y="3619500"/>
                  </a:lnTo>
                  <a:lnTo>
                    <a:pt x="3719236" y="3644900"/>
                  </a:lnTo>
                  <a:lnTo>
                    <a:pt x="3687867" y="3683000"/>
                  </a:lnTo>
                  <a:lnTo>
                    <a:pt x="3655845" y="3708400"/>
                  </a:lnTo>
                  <a:lnTo>
                    <a:pt x="3623179" y="3746500"/>
                  </a:lnTo>
                  <a:lnTo>
                    <a:pt x="3589883" y="3771900"/>
                  </a:lnTo>
                  <a:lnTo>
                    <a:pt x="3555965" y="3797300"/>
                  </a:lnTo>
                  <a:lnTo>
                    <a:pt x="3521438" y="3835400"/>
                  </a:lnTo>
                  <a:lnTo>
                    <a:pt x="3486311" y="3860800"/>
                  </a:lnTo>
                  <a:lnTo>
                    <a:pt x="3450598" y="3886200"/>
                  </a:lnTo>
                  <a:lnTo>
                    <a:pt x="3414307" y="3911600"/>
                  </a:lnTo>
                  <a:lnTo>
                    <a:pt x="3377450" y="3937000"/>
                  </a:lnTo>
                  <a:lnTo>
                    <a:pt x="3302084" y="3987800"/>
                  </a:lnTo>
                  <a:lnTo>
                    <a:pt x="3224586" y="4038600"/>
                  </a:lnTo>
                  <a:lnTo>
                    <a:pt x="3185065" y="4051300"/>
                  </a:lnTo>
                  <a:lnTo>
                    <a:pt x="3104534" y="4102100"/>
                  </a:lnTo>
                  <a:lnTo>
                    <a:pt x="3063546" y="4114800"/>
                  </a:lnTo>
                  <a:lnTo>
                    <a:pt x="3022091" y="4140200"/>
                  </a:lnTo>
                  <a:lnTo>
                    <a:pt x="2937824" y="4165600"/>
                  </a:lnTo>
                  <a:lnTo>
                    <a:pt x="2895034" y="4191000"/>
                  </a:lnTo>
                  <a:lnTo>
                    <a:pt x="2629791" y="4267200"/>
                  </a:lnTo>
                  <a:close/>
                </a:path>
                <a:path w="4321175" h="4318000" extrusionOk="0">
                  <a:moveTo>
                    <a:pt x="2492198" y="4292600"/>
                  </a:moveTo>
                  <a:lnTo>
                    <a:pt x="1828414" y="4292600"/>
                  </a:lnTo>
                  <a:lnTo>
                    <a:pt x="1736342" y="4267200"/>
                  </a:lnTo>
                  <a:lnTo>
                    <a:pt x="2584269" y="4267200"/>
                  </a:lnTo>
                  <a:lnTo>
                    <a:pt x="2492198" y="4292600"/>
                  </a:lnTo>
                  <a:close/>
                </a:path>
                <a:path w="4321175" h="4318000" extrusionOk="0">
                  <a:moveTo>
                    <a:pt x="2398829" y="4305300"/>
                  </a:moveTo>
                  <a:lnTo>
                    <a:pt x="1921784" y="4305300"/>
                  </a:lnTo>
                  <a:lnTo>
                    <a:pt x="1874942" y="4292600"/>
                  </a:lnTo>
                  <a:lnTo>
                    <a:pt x="2445670" y="4292600"/>
                  </a:lnTo>
                  <a:lnTo>
                    <a:pt x="2398829" y="4305300"/>
                  </a:lnTo>
                  <a:close/>
                </a:path>
                <a:path w="4321175" h="4318000" extrusionOk="0">
                  <a:moveTo>
                    <a:pt x="2256536" y="4318000"/>
                  </a:moveTo>
                  <a:lnTo>
                    <a:pt x="2064079" y="4318000"/>
                  </a:lnTo>
                  <a:lnTo>
                    <a:pt x="2016363" y="4305300"/>
                  </a:lnTo>
                  <a:lnTo>
                    <a:pt x="2304251" y="4305300"/>
                  </a:lnTo>
                  <a:lnTo>
                    <a:pt x="2256536" y="4318000"/>
                  </a:lnTo>
                  <a:close/>
                </a:path>
              </a:pathLst>
            </a:custGeom>
            <a:solidFill>
              <a:srgbClr val="2675E9">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7" name="Google Shape;687;p27"/>
            <p:cNvSpPr/>
            <p:nvPr/>
          </p:nvSpPr>
          <p:spPr>
            <a:xfrm>
              <a:off x="3130193" y="1479559"/>
              <a:ext cx="1061085" cy="581025"/>
            </a:xfrm>
            <a:custGeom>
              <a:avLst/>
              <a:gdLst/>
              <a:ahLst/>
              <a:cxnLst/>
              <a:rect l="l" t="t" r="r" b="b"/>
              <a:pathLst>
                <a:path w="1061085" h="581025" extrusionOk="0">
                  <a:moveTo>
                    <a:pt x="834848" y="580503"/>
                  </a:moveTo>
                  <a:lnTo>
                    <a:pt x="177949" y="580503"/>
                  </a:lnTo>
                  <a:lnTo>
                    <a:pt x="168199" y="579473"/>
                  </a:lnTo>
                  <a:lnTo>
                    <a:pt x="123074" y="569206"/>
                  </a:lnTo>
                  <a:lnTo>
                    <a:pt x="90274" y="553308"/>
                  </a:lnTo>
                  <a:lnTo>
                    <a:pt x="82574" y="548713"/>
                  </a:lnTo>
                  <a:lnTo>
                    <a:pt x="48724" y="518961"/>
                  </a:lnTo>
                  <a:lnTo>
                    <a:pt x="42549" y="512301"/>
                  </a:lnTo>
                  <a:lnTo>
                    <a:pt x="18449" y="474346"/>
                  </a:lnTo>
                  <a:lnTo>
                    <a:pt x="3599" y="430759"/>
                  </a:lnTo>
                  <a:lnTo>
                    <a:pt x="1024" y="411791"/>
                  </a:lnTo>
                  <a:lnTo>
                    <a:pt x="0" y="402556"/>
                  </a:lnTo>
                  <a:lnTo>
                    <a:pt x="0" y="383071"/>
                  </a:lnTo>
                  <a:lnTo>
                    <a:pt x="1024" y="373834"/>
                  </a:lnTo>
                  <a:lnTo>
                    <a:pt x="2074" y="364104"/>
                  </a:lnTo>
                  <a:lnTo>
                    <a:pt x="14374" y="319486"/>
                  </a:lnTo>
                  <a:lnTo>
                    <a:pt x="36924" y="280499"/>
                  </a:lnTo>
                  <a:lnTo>
                    <a:pt x="48724" y="266666"/>
                  </a:lnTo>
                  <a:lnTo>
                    <a:pt x="54874" y="259984"/>
                  </a:lnTo>
                  <a:lnTo>
                    <a:pt x="61549" y="253841"/>
                  </a:lnTo>
                  <a:lnTo>
                    <a:pt x="68199" y="248192"/>
                  </a:lnTo>
                  <a:lnTo>
                    <a:pt x="75374" y="242564"/>
                  </a:lnTo>
                  <a:lnTo>
                    <a:pt x="82574" y="236914"/>
                  </a:lnTo>
                  <a:lnTo>
                    <a:pt x="90274" y="232297"/>
                  </a:lnTo>
                  <a:lnTo>
                    <a:pt x="97949" y="227677"/>
                  </a:lnTo>
                  <a:lnTo>
                    <a:pt x="106149" y="223574"/>
                  </a:lnTo>
                  <a:lnTo>
                    <a:pt x="149749" y="208709"/>
                  </a:lnTo>
                  <a:lnTo>
                    <a:pt x="177949" y="205122"/>
                  </a:lnTo>
                  <a:lnTo>
                    <a:pt x="195374" y="205122"/>
                  </a:lnTo>
                  <a:lnTo>
                    <a:pt x="203574" y="205637"/>
                  </a:lnTo>
                  <a:lnTo>
                    <a:pt x="218974" y="207679"/>
                  </a:lnTo>
                  <a:lnTo>
                    <a:pt x="222574" y="196917"/>
                  </a:lnTo>
                  <a:lnTo>
                    <a:pt x="241024" y="154362"/>
                  </a:lnTo>
                  <a:lnTo>
                    <a:pt x="252824" y="134362"/>
                  </a:lnTo>
                  <a:lnTo>
                    <a:pt x="258974" y="124612"/>
                  </a:lnTo>
                  <a:lnTo>
                    <a:pt x="288199" y="89232"/>
                  </a:lnTo>
                  <a:lnTo>
                    <a:pt x="313324" y="66159"/>
                  </a:lnTo>
                  <a:lnTo>
                    <a:pt x="322049" y="58964"/>
                  </a:lnTo>
                  <a:lnTo>
                    <a:pt x="331274" y="52304"/>
                  </a:lnTo>
                  <a:lnTo>
                    <a:pt x="341024" y="45647"/>
                  </a:lnTo>
                  <a:lnTo>
                    <a:pt x="350774" y="39997"/>
                  </a:lnTo>
                  <a:lnTo>
                    <a:pt x="361024" y="34369"/>
                  </a:lnTo>
                  <a:lnTo>
                    <a:pt x="371274" y="28719"/>
                  </a:lnTo>
                  <a:lnTo>
                    <a:pt x="381524" y="24102"/>
                  </a:lnTo>
                  <a:lnTo>
                    <a:pt x="392299" y="19482"/>
                  </a:lnTo>
                  <a:lnTo>
                    <a:pt x="403599" y="15894"/>
                  </a:lnTo>
                  <a:lnTo>
                    <a:pt x="414349" y="12307"/>
                  </a:lnTo>
                  <a:lnTo>
                    <a:pt x="460999" y="2554"/>
                  </a:lnTo>
                  <a:lnTo>
                    <a:pt x="497423" y="0"/>
                  </a:lnTo>
                  <a:lnTo>
                    <a:pt x="507673" y="514"/>
                  </a:lnTo>
                  <a:lnTo>
                    <a:pt x="527173" y="1544"/>
                  </a:lnTo>
                  <a:lnTo>
                    <a:pt x="536898" y="3072"/>
                  </a:lnTo>
                  <a:lnTo>
                    <a:pt x="546648" y="4102"/>
                  </a:lnTo>
                  <a:lnTo>
                    <a:pt x="584598" y="13339"/>
                  </a:lnTo>
                  <a:lnTo>
                    <a:pt x="628698" y="31274"/>
                  </a:lnTo>
                  <a:lnTo>
                    <a:pt x="636898" y="35894"/>
                  </a:lnTo>
                  <a:lnTo>
                    <a:pt x="645098" y="40512"/>
                  </a:lnTo>
                  <a:lnTo>
                    <a:pt x="690223" y="73852"/>
                  </a:lnTo>
                  <a:lnTo>
                    <a:pt x="728698" y="114879"/>
                  </a:lnTo>
                  <a:lnTo>
                    <a:pt x="749223" y="146157"/>
                  </a:lnTo>
                  <a:lnTo>
                    <a:pt x="769723" y="138982"/>
                  </a:lnTo>
                  <a:lnTo>
                    <a:pt x="812298" y="130777"/>
                  </a:lnTo>
                  <a:lnTo>
                    <a:pt x="834848" y="129229"/>
                  </a:lnTo>
                  <a:lnTo>
                    <a:pt x="846648" y="129744"/>
                  </a:lnTo>
                  <a:lnTo>
                    <a:pt x="857923" y="130777"/>
                  </a:lnTo>
                  <a:lnTo>
                    <a:pt x="869223" y="131787"/>
                  </a:lnTo>
                  <a:lnTo>
                    <a:pt x="912273" y="143084"/>
                  </a:lnTo>
                  <a:lnTo>
                    <a:pt x="951773" y="162052"/>
                  </a:lnTo>
                  <a:lnTo>
                    <a:pt x="986623" y="188194"/>
                  </a:lnTo>
                  <a:lnTo>
                    <a:pt x="1001522" y="203577"/>
                  </a:lnTo>
                  <a:lnTo>
                    <a:pt x="1008697" y="211287"/>
                  </a:lnTo>
                  <a:lnTo>
                    <a:pt x="1015347" y="219987"/>
                  </a:lnTo>
                  <a:lnTo>
                    <a:pt x="1022022" y="228709"/>
                  </a:lnTo>
                  <a:lnTo>
                    <a:pt x="1027647" y="237944"/>
                  </a:lnTo>
                  <a:lnTo>
                    <a:pt x="1046622" y="277426"/>
                  </a:lnTo>
                  <a:lnTo>
                    <a:pt x="1057922" y="320496"/>
                  </a:lnTo>
                  <a:lnTo>
                    <a:pt x="1058922" y="331796"/>
                  </a:lnTo>
                  <a:lnTo>
                    <a:pt x="1059972" y="343589"/>
                  </a:lnTo>
                  <a:lnTo>
                    <a:pt x="1060472" y="354866"/>
                  </a:lnTo>
                  <a:lnTo>
                    <a:pt x="1059972" y="370764"/>
                  </a:lnTo>
                  <a:lnTo>
                    <a:pt x="1057922" y="386659"/>
                  </a:lnTo>
                  <a:lnTo>
                    <a:pt x="1047147" y="431276"/>
                  </a:lnTo>
                  <a:lnTo>
                    <a:pt x="1027647" y="471789"/>
                  </a:lnTo>
                  <a:lnTo>
                    <a:pt x="1002022" y="506136"/>
                  </a:lnTo>
                  <a:lnTo>
                    <a:pt x="970723" y="534856"/>
                  </a:lnTo>
                  <a:lnTo>
                    <a:pt x="934323" y="557413"/>
                  </a:lnTo>
                  <a:lnTo>
                    <a:pt x="893823" y="572813"/>
                  </a:lnTo>
                  <a:lnTo>
                    <a:pt x="850223" y="579988"/>
                  </a:lnTo>
                  <a:lnTo>
                    <a:pt x="834848" y="580503"/>
                  </a:lnTo>
                  <a:close/>
                </a:path>
              </a:pathLst>
            </a:custGeom>
            <a:solidFill>
              <a:srgbClr val="2675E9">
                <a:alpha val="1215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8" name="Google Shape;688;p27"/>
            <p:cNvSpPr/>
            <p:nvPr/>
          </p:nvSpPr>
          <p:spPr>
            <a:xfrm>
              <a:off x="4063217" y="2645169"/>
              <a:ext cx="62865" cy="63500"/>
            </a:xfrm>
            <a:custGeom>
              <a:avLst/>
              <a:gdLst/>
              <a:ahLst/>
              <a:cxnLst/>
              <a:rect l="l" t="t" r="r" b="b"/>
              <a:pathLst>
                <a:path w="62864" h="63500" extrusionOk="0">
                  <a:moveTo>
                    <a:pt x="0" y="31274"/>
                  </a:moveTo>
                  <a:lnTo>
                    <a:pt x="0" y="28199"/>
                  </a:lnTo>
                  <a:lnTo>
                    <a:pt x="524" y="25124"/>
                  </a:lnTo>
                  <a:lnTo>
                    <a:pt x="22074" y="1549"/>
                  </a:lnTo>
                  <a:lnTo>
                    <a:pt x="25149" y="499"/>
                  </a:lnTo>
                  <a:lnTo>
                    <a:pt x="28224" y="0"/>
                  </a:lnTo>
                  <a:lnTo>
                    <a:pt x="31299" y="0"/>
                  </a:lnTo>
                  <a:lnTo>
                    <a:pt x="34374" y="0"/>
                  </a:lnTo>
                  <a:lnTo>
                    <a:pt x="37449" y="499"/>
                  </a:lnTo>
                  <a:lnTo>
                    <a:pt x="40524" y="1549"/>
                  </a:lnTo>
                  <a:lnTo>
                    <a:pt x="43599" y="2549"/>
                  </a:lnTo>
                  <a:lnTo>
                    <a:pt x="62574" y="28199"/>
                  </a:lnTo>
                  <a:lnTo>
                    <a:pt x="62574" y="31274"/>
                  </a:lnTo>
                  <a:lnTo>
                    <a:pt x="62574" y="34849"/>
                  </a:lnTo>
                  <a:lnTo>
                    <a:pt x="62074" y="37949"/>
                  </a:lnTo>
                  <a:lnTo>
                    <a:pt x="34374" y="62549"/>
                  </a:lnTo>
                  <a:lnTo>
                    <a:pt x="31299" y="63049"/>
                  </a:lnTo>
                  <a:lnTo>
                    <a:pt x="28224" y="62549"/>
                  </a:lnTo>
                  <a:lnTo>
                    <a:pt x="25149" y="62049"/>
                  </a:lnTo>
                  <a:lnTo>
                    <a:pt x="22074" y="61524"/>
                  </a:lnTo>
                  <a:lnTo>
                    <a:pt x="0" y="34849"/>
                  </a:lnTo>
                  <a:lnTo>
                    <a:pt x="0" y="31274"/>
                  </a:lnTo>
                  <a:close/>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9" name="Google Shape;689;p27"/>
            <p:cNvSpPr/>
            <p:nvPr/>
          </p:nvSpPr>
          <p:spPr>
            <a:xfrm>
              <a:off x="4094491" y="2522094"/>
              <a:ext cx="0" cy="123189"/>
            </a:xfrm>
            <a:custGeom>
              <a:avLst/>
              <a:gdLst/>
              <a:ahLst/>
              <a:cxnLst/>
              <a:rect l="l" t="t" r="r" b="b"/>
              <a:pathLst>
                <a:path w="120000" h="123189" extrusionOk="0">
                  <a:moveTo>
                    <a:pt x="0" y="0"/>
                  </a:moveTo>
                  <a:lnTo>
                    <a:pt x="0" y="123074"/>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0" name="Google Shape;690;p27"/>
            <p:cNvSpPr/>
            <p:nvPr/>
          </p:nvSpPr>
          <p:spPr>
            <a:xfrm>
              <a:off x="3717592" y="1934933"/>
              <a:ext cx="511175" cy="965200"/>
            </a:xfrm>
            <a:custGeom>
              <a:avLst/>
              <a:gdLst/>
              <a:ahLst/>
              <a:cxnLst/>
              <a:rect l="l" t="t" r="r" b="b"/>
              <a:pathLst>
                <a:path w="511175" h="965200" extrusionOk="0">
                  <a:moveTo>
                    <a:pt x="0" y="0"/>
                  </a:moveTo>
                  <a:lnTo>
                    <a:pt x="0" y="174854"/>
                  </a:lnTo>
                  <a:lnTo>
                    <a:pt x="126674" y="239469"/>
                  </a:lnTo>
                  <a:lnTo>
                    <a:pt x="126674" y="405626"/>
                  </a:lnTo>
                </a:path>
                <a:path w="511175" h="965200" extrusionOk="0">
                  <a:moveTo>
                    <a:pt x="510748" y="792285"/>
                  </a:moveTo>
                  <a:lnTo>
                    <a:pt x="509223" y="690736"/>
                  </a:lnTo>
                  <a:lnTo>
                    <a:pt x="434349" y="623061"/>
                  </a:lnTo>
                  <a:lnTo>
                    <a:pt x="434349" y="456901"/>
                  </a:lnTo>
                </a:path>
                <a:path w="511175" h="965200" extrusionOk="0">
                  <a:moveTo>
                    <a:pt x="262049" y="918435"/>
                  </a:moveTo>
                  <a:lnTo>
                    <a:pt x="262049" y="715361"/>
                  </a:lnTo>
                  <a:lnTo>
                    <a:pt x="307699" y="685611"/>
                  </a:lnTo>
                  <a:lnTo>
                    <a:pt x="307699" y="531268"/>
                  </a:lnTo>
                </a:path>
                <a:path w="511175" h="965200" extrusionOk="0">
                  <a:moveTo>
                    <a:pt x="126674" y="0"/>
                  </a:moveTo>
                  <a:lnTo>
                    <a:pt x="126674" y="53314"/>
                  </a:lnTo>
                </a:path>
                <a:path w="511175" h="965200" extrusionOk="0">
                  <a:moveTo>
                    <a:pt x="126674" y="103067"/>
                  </a:moveTo>
                  <a:lnTo>
                    <a:pt x="126674" y="189227"/>
                  </a:lnTo>
                </a:path>
                <a:path w="511175" h="965200" extrusionOk="0">
                  <a:moveTo>
                    <a:pt x="376899" y="964585"/>
                  </a:moveTo>
                  <a:lnTo>
                    <a:pt x="376899" y="832285"/>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1" name="Google Shape;691;p27"/>
            <p:cNvSpPr/>
            <p:nvPr/>
          </p:nvSpPr>
          <p:spPr>
            <a:xfrm>
              <a:off x="1327414" y="2157993"/>
              <a:ext cx="0" cy="197485"/>
            </a:xfrm>
            <a:custGeom>
              <a:avLst/>
              <a:gdLst/>
              <a:ahLst/>
              <a:cxnLst/>
              <a:rect l="l" t="t" r="r" b="b"/>
              <a:pathLst>
                <a:path w="120000" h="197485" extrusionOk="0">
                  <a:moveTo>
                    <a:pt x="0" y="0"/>
                  </a:moveTo>
                  <a:lnTo>
                    <a:pt x="0" y="197432"/>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2" name="Google Shape;692;p27"/>
            <p:cNvSpPr/>
            <p:nvPr/>
          </p:nvSpPr>
          <p:spPr>
            <a:xfrm>
              <a:off x="1396647" y="1910831"/>
              <a:ext cx="45720" cy="509270"/>
            </a:xfrm>
            <a:custGeom>
              <a:avLst/>
              <a:gdLst/>
              <a:ahLst/>
              <a:cxnLst/>
              <a:rect l="l" t="t" r="r" b="b"/>
              <a:pathLst>
                <a:path w="45719" h="509269" extrusionOk="0">
                  <a:moveTo>
                    <a:pt x="45647" y="0"/>
                  </a:moveTo>
                  <a:lnTo>
                    <a:pt x="45647" y="203577"/>
                  </a:lnTo>
                  <a:lnTo>
                    <a:pt x="0" y="232812"/>
                  </a:lnTo>
                  <a:lnTo>
                    <a:pt x="0" y="508693"/>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3" name="Google Shape;693;p27"/>
            <p:cNvSpPr/>
            <p:nvPr/>
          </p:nvSpPr>
          <p:spPr>
            <a:xfrm>
              <a:off x="2875069" y="1621094"/>
              <a:ext cx="198120" cy="192405"/>
            </a:xfrm>
            <a:custGeom>
              <a:avLst/>
              <a:gdLst/>
              <a:ahLst/>
              <a:cxnLst/>
              <a:rect l="l" t="t" r="r" b="b"/>
              <a:pathLst>
                <a:path w="198119" h="192405" extrusionOk="0">
                  <a:moveTo>
                    <a:pt x="0" y="191782"/>
                  </a:moveTo>
                  <a:lnTo>
                    <a:pt x="18974" y="152299"/>
                  </a:lnTo>
                  <a:lnTo>
                    <a:pt x="35899" y="110239"/>
                  </a:lnTo>
                  <a:lnTo>
                    <a:pt x="50749" y="66139"/>
                  </a:lnTo>
                  <a:lnTo>
                    <a:pt x="63574" y="19997"/>
                  </a:lnTo>
                  <a:lnTo>
                    <a:pt x="97424" y="15894"/>
                  </a:lnTo>
                  <a:lnTo>
                    <a:pt x="131274" y="10762"/>
                  </a:lnTo>
                  <a:lnTo>
                    <a:pt x="164599" y="5627"/>
                  </a:lnTo>
                  <a:lnTo>
                    <a:pt x="197949" y="0"/>
                  </a:lnTo>
                  <a:lnTo>
                    <a:pt x="188699" y="14864"/>
                  </a:lnTo>
                  <a:lnTo>
                    <a:pt x="178949" y="29234"/>
                  </a:lnTo>
                  <a:lnTo>
                    <a:pt x="168699" y="43584"/>
                  </a:lnTo>
                  <a:lnTo>
                    <a:pt x="158449" y="57439"/>
                  </a:lnTo>
                  <a:lnTo>
                    <a:pt x="147149" y="70757"/>
                  </a:lnTo>
                  <a:lnTo>
                    <a:pt x="135874" y="84097"/>
                  </a:lnTo>
                  <a:lnTo>
                    <a:pt x="98949" y="121024"/>
                  </a:lnTo>
                  <a:lnTo>
                    <a:pt x="58449" y="153847"/>
                  </a:lnTo>
                  <a:lnTo>
                    <a:pt x="15374" y="183062"/>
                  </a:lnTo>
                  <a:lnTo>
                    <a:pt x="0" y="191782"/>
                  </a:lnTo>
                  <a:close/>
                </a:path>
              </a:pathLst>
            </a:custGeom>
            <a:solidFill>
              <a:srgbClr val="2675E9">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4" name="Google Shape;694;p27"/>
            <p:cNvSpPr/>
            <p:nvPr/>
          </p:nvSpPr>
          <p:spPr>
            <a:xfrm>
              <a:off x="2948919" y="1373394"/>
              <a:ext cx="197399" cy="22308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5" name="Google Shape;695;p27"/>
            <p:cNvSpPr/>
            <p:nvPr/>
          </p:nvSpPr>
          <p:spPr>
            <a:xfrm>
              <a:off x="2641219" y="1646226"/>
              <a:ext cx="252095" cy="232410"/>
            </a:xfrm>
            <a:custGeom>
              <a:avLst/>
              <a:gdLst/>
              <a:ahLst/>
              <a:cxnLst/>
              <a:rect l="l" t="t" r="r" b="b"/>
              <a:pathLst>
                <a:path w="252094" h="232410" extrusionOk="0">
                  <a:moveTo>
                    <a:pt x="0" y="232297"/>
                  </a:moveTo>
                  <a:lnTo>
                    <a:pt x="0" y="13317"/>
                  </a:lnTo>
                  <a:lnTo>
                    <a:pt x="31799" y="13317"/>
                  </a:lnTo>
                  <a:lnTo>
                    <a:pt x="63574" y="12307"/>
                  </a:lnTo>
                  <a:lnTo>
                    <a:pt x="126674" y="9729"/>
                  </a:lnTo>
                  <a:lnTo>
                    <a:pt x="189749" y="5627"/>
                  </a:lnTo>
                  <a:lnTo>
                    <a:pt x="251774" y="0"/>
                  </a:lnTo>
                  <a:lnTo>
                    <a:pt x="243574" y="28204"/>
                  </a:lnTo>
                  <a:lnTo>
                    <a:pt x="225124" y="81522"/>
                  </a:lnTo>
                  <a:lnTo>
                    <a:pt x="203574" y="131787"/>
                  </a:lnTo>
                  <a:lnTo>
                    <a:pt x="178974" y="177412"/>
                  </a:lnTo>
                  <a:lnTo>
                    <a:pt x="146149" y="205617"/>
                  </a:lnTo>
                  <a:lnTo>
                    <a:pt x="105649" y="217412"/>
                  </a:lnTo>
                  <a:lnTo>
                    <a:pt x="64099" y="226132"/>
                  </a:lnTo>
                  <a:lnTo>
                    <a:pt x="21549" y="231264"/>
                  </a:lnTo>
                  <a:lnTo>
                    <a:pt x="0" y="232297"/>
                  </a:lnTo>
                  <a:close/>
                </a:path>
              </a:pathLst>
            </a:custGeom>
            <a:solidFill>
              <a:srgbClr val="2675E9">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6" name="Google Shape;696;p27"/>
            <p:cNvSpPr/>
            <p:nvPr/>
          </p:nvSpPr>
          <p:spPr>
            <a:xfrm>
              <a:off x="2948919" y="1107265"/>
              <a:ext cx="197399" cy="2230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7" name="Google Shape;697;p27"/>
            <p:cNvSpPr/>
            <p:nvPr/>
          </p:nvSpPr>
          <p:spPr>
            <a:xfrm>
              <a:off x="2641219" y="1373394"/>
              <a:ext cx="288925" cy="243204"/>
            </a:xfrm>
            <a:custGeom>
              <a:avLst/>
              <a:gdLst/>
              <a:ahLst/>
              <a:cxnLst/>
              <a:rect l="l" t="t" r="r" b="b"/>
              <a:pathLst>
                <a:path w="288925" h="243205" extrusionOk="0">
                  <a:moveTo>
                    <a:pt x="0" y="243079"/>
                  </a:moveTo>
                  <a:lnTo>
                    <a:pt x="0" y="0"/>
                  </a:lnTo>
                  <a:lnTo>
                    <a:pt x="288699" y="0"/>
                  </a:lnTo>
                  <a:lnTo>
                    <a:pt x="286674" y="59502"/>
                  </a:lnTo>
                  <a:lnTo>
                    <a:pt x="281024" y="117437"/>
                  </a:lnTo>
                  <a:lnTo>
                    <a:pt x="273324" y="173847"/>
                  </a:lnTo>
                  <a:lnTo>
                    <a:pt x="262574" y="228214"/>
                  </a:lnTo>
                  <a:lnTo>
                    <a:pt x="230249" y="231287"/>
                  </a:lnTo>
                  <a:lnTo>
                    <a:pt x="197949" y="234359"/>
                  </a:lnTo>
                  <a:lnTo>
                    <a:pt x="165649" y="236937"/>
                  </a:lnTo>
                  <a:lnTo>
                    <a:pt x="132824" y="238977"/>
                  </a:lnTo>
                  <a:lnTo>
                    <a:pt x="99474" y="240524"/>
                  </a:lnTo>
                  <a:lnTo>
                    <a:pt x="66674" y="242049"/>
                  </a:lnTo>
                  <a:lnTo>
                    <a:pt x="0" y="243079"/>
                  </a:lnTo>
                  <a:close/>
                </a:path>
              </a:pathLst>
            </a:custGeom>
            <a:solidFill>
              <a:srgbClr val="2675E9">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8" name="Google Shape;698;p27"/>
            <p:cNvSpPr/>
            <p:nvPr/>
          </p:nvSpPr>
          <p:spPr>
            <a:xfrm>
              <a:off x="2875069" y="890348"/>
              <a:ext cx="197949" cy="19229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9" name="Google Shape;699;p27"/>
            <p:cNvSpPr/>
            <p:nvPr/>
          </p:nvSpPr>
          <p:spPr>
            <a:xfrm>
              <a:off x="2641219" y="1086750"/>
              <a:ext cx="288925" cy="243840"/>
            </a:xfrm>
            <a:custGeom>
              <a:avLst/>
              <a:gdLst/>
              <a:ahLst/>
              <a:cxnLst/>
              <a:rect l="l" t="t" r="r" b="b"/>
              <a:pathLst>
                <a:path w="288925" h="243840" extrusionOk="0">
                  <a:moveTo>
                    <a:pt x="288699" y="243577"/>
                  </a:moveTo>
                  <a:lnTo>
                    <a:pt x="0" y="243577"/>
                  </a:lnTo>
                  <a:lnTo>
                    <a:pt x="0" y="0"/>
                  </a:lnTo>
                  <a:lnTo>
                    <a:pt x="66674" y="1527"/>
                  </a:lnTo>
                  <a:lnTo>
                    <a:pt x="132824" y="4619"/>
                  </a:lnTo>
                  <a:lnTo>
                    <a:pt x="197949" y="9237"/>
                  </a:lnTo>
                  <a:lnTo>
                    <a:pt x="230249" y="11794"/>
                  </a:lnTo>
                  <a:lnTo>
                    <a:pt x="268199" y="42039"/>
                  </a:lnTo>
                  <a:lnTo>
                    <a:pt x="277424" y="97439"/>
                  </a:lnTo>
                  <a:lnTo>
                    <a:pt x="284099" y="154859"/>
                  </a:lnTo>
                  <a:lnTo>
                    <a:pt x="288199" y="213329"/>
                  </a:lnTo>
                  <a:lnTo>
                    <a:pt x="288699" y="243577"/>
                  </a:lnTo>
                  <a:close/>
                </a:path>
              </a:pathLst>
            </a:custGeom>
            <a:solidFill>
              <a:srgbClr val="2675E9">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0" name="Google Shape;700;p27"/>
            <p:cNvSpPr/>
            <p:nvPr/>
          </p:nvSpPr>
          <p:spPr>
            <a:xfrm>
              <a:off x="2641219" y="824703"/>
              <a:ext cx="251774" cy="232812"/>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1" name="Google Shape;701;p27"/>
            <p:cNvSpPr/>
            <p:nvPr/>
          </p:nvSpPr>
          <p:spPr>
            <a:xfrm>
              <a:off x="2308927" y="1086750"/>
              <a:ext cx="289560" cy="243840"/>
            </a:xfrm>
            <a:custGeom>
              <a:avLst/>
              <a:gdLst/>
              <a:ahLst/>
              <a:cxnLst/>
              <a:rect l="l" t="t" r="r" b="b"/>
              <a:pathLst>
                <a:path w="289560" h="243840" extrusionOk="0">
                  <a:moveTo>
                    <a:pt x="289216" y="243577"/>
                  </a:moveTo>
                  <a:lnTo>
                    <a:pt x="0" y="243577"/>
                  </a:lnTo>
                  <a:lnTo>
                    <a:pt x="1032" y="213329"/>
                  </a:lnTo>
                  <a:lnTo>
                    <a:pt x="5134" y="154859"/>
                  </a:lnTo>
                  <a:lnTo>
                    <a:pt x="11277" y="97439"/>
                  </a:lnTo>
                  <a:lnTo>
                    <a:pt x="20514" y="42039"/>
                  </a:lnTo>
                  <a:lnTo>
                    <a:pt x="58452" y="11794"/>
                  </a:lnTo>
                  <a:lnTo>
                    <a:pt x="123582" y="6659"/>
                  </a:lnTo>
                  <a:lnTo>
                    <a:pt x="156404" y="4619"/>
                  </a:lnTo>
                  <a:lnTo>
                    <a:pt x="189227" y="2557"/>
                  </a:lnTo>
                  <a:lnTo>
                    <a:pt x="222542" y="1527"/>
                  </a:lnTo>
                  <a:lnTo>
                    <a:pt x="255891" y="517"/>
                  </a:lnTo>
                  <a:lnTo>
                    <a:pt x="289216" y="0"/>
                  </a:lnTo>
                  <a:lnTo>
                    <a:pt x="289216" y="243577"/>
                  </a:lnTo>
                  <a:close/>
                </a:path>
              </a:pathLst>
            </a:custGeom>
            <a:solidFill>
              <a:srgbClr val="2675E9">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2" name="Google Shape;702;p27"/>
            <p:cNvSpPr/>
            <p:nvPr/>
          </p:nvSpPr>
          <p:spPr>
            <a:xfrm>
              <a:off x="2092528" y="1107265"/>
              <a:ext cx="197432" cy="22305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3" name="Google Shape;703;p27"/>
            <p:cNvSpPr/>
            <p:nvPr/>
          </p:nvSpPr>
          <p:spPr>
            <a:xfrm>
              <a:off x="2346370" y="824703"/>
              <a:ext cx="251774" cy="232812"/>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4" name="Google Shape;704;p27"/>
            <p:cNvSpPr/>
            <p:nvPr/>
          </p:nvSpPr>
          <p:spPr>
            <a:xfrm>
              <a:off x="2346370" y="1646226"/>
              <a:ext cx="251774" cy="232297"/>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5" name="Google Shape;705;p27"/>
            <p:cNvSpPr/>
            <p:nvPr/>
          </p:nvSpPr>
          <p:spPr>
            <a:xfrm>
              <a:off x="2308927" y="1373394"/>
              <a:ext cx="289560" cy="243204"/>
            </a:xfrm>
            <a:custGeom>
              <a:avLst/>
              <a:gdLst/>
              <a:ahLst/>
              <a:cxnLst/>
              <a:rect l="l" t="t" r="r" b="b"/>
              <a:pathLst>
                <a:path w="289560" h="243205" extrusionOk="0">
                  <a:moveTo>
                    <a:pt x="289216" y="243079"/>
                  </a:moveTo>
                  <a:lnTo>
                    <a:pt x="222542" y="242049"/>
                  </a:lnTo>
                  <a:lnTo>
                    <a:pt x="156404" y="238977"/>
                  </a:lnTo>
                  <a:lnTo>
                    <a:pt x="90759" y="234359"/>
                  </a:lnTo>
                  <a:lnTo>
                    <a:pt x="26144" y="228214"/>
                  </a:lnTo>
                  <a:lnTo>
                    <a:pt x="15897" y="173847"/>
                  </a:lnTo>
                  <a:lnTo>
                    <a:pt x="7692" y="117437"/>
                  </a:lnTo>
                  <a:lnTo>
                    <a:pt x="2557" y="59502"/>
                  </a:lnTo>
                  <a:lnTo>
                    <a:pt x="0" y="0"/>
                  </a:lnTo>
                  <a:lnTo>
                    <a:pt x="289216" y="0"/>
                  </a:lnTo>
                  <a:lnTo>
                    <a:pt x="289216" y="243079"/>
                  </a:lnTo>
                  <a:close/>
                </a:path>
              </a:pathLst>
            </a:custGeom>
            <a:solidFill>
              <a:srgbClr val="2675E9">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6" name="Google Shape;706;p27"/>
            <p:cNvSpPr/>
            <p:nvPr/>
          </p:nvSpPr>
          <p:spPr>
            <a:xfrm>
              <a:off x="2166360" y="1621094"/>
              <a:ext cx="197432" cy="191782"/>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7" name="Google Shape;707;p27"/>
            <p:cNvSpPr/>
            <p:nvPr/>
          </p:nvSpPr>
          <p:spPr>
            <a:xfrm>
              <a:off x="2166360" y="890348"/>
              <a:ext cx="197432" cy="192299"/>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8" name="Google Shape;708;p27"/>
            <p:cNvSpPr/>
            <p:nvPr/>
          </p:nvSpPr>
          <p:spPr>
            <a:xfrm>
              <a:off x="2092528" y="1373394"/>
              <a:ext cx="197432" cy="223082"/>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9" name="Google Shape;709;p27"/>
            <p:cNvSpPr/>
            <p:nvPr/>
          </p:nvSpPr>
          <p:spPr>
            <a:xfrm>
              <a:off x="954588" y="1305697"/>
              <a:ext cx="1061085" cy="581025"/>
            </a:xfrm>
            <a:custGeom>
              <a:avLst/>
              <a:gdLst/>
              <a:ahLst/>
              <a:cxnLst/>
              <a:rect l="l" t="t" r="r" b="b"/>
              <a:pathLst>
                <a:path w="1061085" h="581025" extrusionOk="0">
                  <a:moveTo>
                    <a:pt x="835358" y="580506"/>
                  </a:moveTo>
                  <a:lnTo>
                    <a:pt x="178444" y="580506"/>
                  </a:lnTo>
                  <a:lnTo>
                    <a:pt x="168712" y="579473"/>
                  </a:lnTo>
                  <a:lnTo>
                    <a:pt x="123582" y="569226"/>
                  </a:lnTo>
                  <a:lnTo>
                    <a:pt x="83067" y="548713"/>
                  </a:lnTo>
                  <a:lnTo>
                    <a:pt x="75892" y="543063"/>
                  </a:lnTo>
                  <a:lnTo>
                    <a:pt x="68719" y="537931"/>
                  </a:lnTo>
                  <a:lnTo>
                    <a:pt x="61522" y="531786"/>
                  </a:lnTo>
                  <a:lnTo>
                    <a:pt x="55379" y="525621"/>
                  </a:lnTo>
                  <a:lnTo>
                    <a:pt x="49234" y="518961"/>
                  </a:lnTo>
                  <a:lnTo>
                    <a:pt x="43069" y="512303"/>
                  </a:lnTo>
                  <a:lnTo>
                    <a:pt x="18967" y="474346"/>
                  </a:lnTo>
                  <a:lnTo>
                    <a:pt x="11794" y="457419"/>
                  </a:lnTo>
                  <a:lnTo>
                    <a:pt x="8722" y="448719"/>
                  </a:lnTo>
                  <a:lnTo>
                    <a:pt x="514" y="402556"/>
                  </a:lnTo>
                  <a:lnTo>
                    <a:pt x="0" y="392804"/>
                  </a:lnTo>
                  <a:lnTo>
                    <a:pt x="514" y="383071"/>
                  </a:lnTo>
                  <a:lnTo>
                    <a:pt x="8722" y="336909"/>
                  </a:lnTo>
                  <a:lnTo>
                    <a:pt x="23072" y="303591"/>
                  </a:lnTo>
                  <a:lnTo>
                    <a:pt x="27174" y="295386"/>
                  </a:lnTo>
                  <a:lnTo>
                    <a:pt x="32307" y="287696"/>
                  </a:lnTo>
                  <a:lnTo>
                    <a:pt x="37422" y="280499"/>
                  </a:lnTo>
                  <a:lnTo>
                    <a:pt x="43069" y="273324"/>
                  </a:lnTo>
                  <a:lnTo>
                    <a:pt x="49234" y="266666"/>
                  </a:lnTo>
                  <a:lnTo>
                    <a:pt x="55379" y="260006"/>
                  </a:lnTo>
                  <a:lnTo>
                    <a:pt x="90759" y="232297"/>
                  </a:lnTo>
                  <a:lnTo>
                    <a:pt x="132302" y="213329"/>
                  </a:lnTo>
                  <a:lnTo>
                    <a:pt x="141024" y="211287"/>
                  </a:lnTo>
                  <a:lnTo>
                    <a:pt x="150239" y="208709"/>
                  </a:lnTo>
                  <a:lnTo>
                    <a:pt x="159477" y="207184"/>
                  </a:lnTo>
                  <a:lnTo>
                    <a:pt x="168712" y="206154"/>
                  </a:lnTo>
                  <a:lnTo>
                    <a:pt x="178444" y="205122"/>
                  </a:lnTo>
                  <a:lnTo>
                    <a:pt x="195887" y="205122"/>
                  </a:lnTo>
                  <a:lnTo>
                    <a:pt x="204092" y="206154"/>
                  </a:lnTo>
                  <a:lnTo>
                    <a:pt x="219474" y="208194"/>
                  </a:lnTo>
                  <a:lnTo>
                    <a:pt x="223062" y="196917"/>
                  </a:lnTo>
                  <a:lnTo>
                    <a:pt x="241534" y="154362"/>
                  </a:lnTo>
                  <a:lnTo>
                    <a:pt x="253326" y="134364"/>
                  </a:lnTo>
                  <a:lnTo>
                    <a:pt x="259471" y="124612"/>
                  </a:lnTo>
                  <a:lnTo>
                    <a:pt x="266131" y="115394"/>
                  </a:lnTo>
                  <a:lnTo>
                    <a:pt x="273326" y="106674"/>
                  </a:lnTo>
                  <a:lnTo>
                    <a:pt x="280501" y="97954"/>
                  </a:lnTo>
                  <a:lnTo>
                    <a:pt x="288191" y="89232"/>
                  </a:lnTo>
                  <a:lnTo>
                    <a:pt x="296396" y="81542"/>
                  </a:lnTo>
                  <a:lnTo>
                    <a:pt x="305119" y="73337"/>
                  </a:lnTo>
                  <a:lnTo>
                    <a:pt x="313839" y="66162"/>
                  </a:lnTo>
                  <a:lnTo>
                    <a:pt x="322539" y="58987"/>
                  </a:lnTo>
                  <a:lnTo>
                    <a:pt x="331776" y="52307"/>
                  </a:lnTo>
                  <a:lnTo>
                    <a:pt x="371259" y="29234"/>
                  </a:lnTo>
                  <a:lnTo>
                    <a:pt x="392804" y="19999"/>
                  </a:lnTo>
                  <a:lnTo>
                    <a:pt x="403566" y="15894"/>
                  </a:lnTo>
                  <a:lnTo>
                    <a:pt x="449214" y="4102"/>
                  </a:lnTo>
                  <a:lnTo>
                    <a:pt x="461521" y="2577"/>
                  </a:lnTo>
                  <a:lnTo>
                    <a:pt x="473316" y="1029"/>
                  </a:lnTo>
                  <a:lnTo>
                    <a:pt x="497933" y="0"/>
                  </a:lnTo>
                  <a:lnTo>
                    <a:pt x="507663" y="514"/>
                  </a:lnTo>
                  <a:lnTo>
                    <a:pt x="517931" y="1029"/>
                  </a:lnTo>
                  <a:lnTo>
                    <a:pt x="556898" y="6164"/>
                  </a:lnTo>
                  <a:lnTo>
                    <a:pt x="575351" y="10782"/>
                  </a:lnTo>
                  <a:lnTo>
                    <a:pt x="584588" y="13339"/>
                  </a:lnTo>
                  <a:lnTo>
                    <a:pt x="593823" y="16412"/>
                  </a:lnTo>
                  <a:lnTo>
                    <a:pt x="603061" y="19999"/>
                  </a:lnTo>
                  <a:lnTo>
                    <a:pt x="611761" y="23587"/>
                  </a:lnTo>
                  <a:lnTo>
                    <a:pt x="620483" y="27174"/>
                  </a:lnTo>
                  <a:lnTo>
                    <a:pt x="661511" y="50779"/>
                  </a:lnTo>
                  <a:lnTo>
                    <a:pt x="704581" y="86674"/>
                  </a:lnTo>
                  <a:lnTo>
                    <a:pt x="739981" y="130262"/>
                  </a:lnTo>
                  <a:lnTo>
                    <a:pt x="749713" y="146157"/>
                  </a:lnTo>
                  <a:lnTo>
                    <a:pt x="759465" y="142569"/>
                  </a:lnTo>
                  <a:lnTo>
                    <a:pt x="769713" y="138982"/>
                  </a:lnTo>
                  <a:lnTo>
                    <a:pt x="780473" y="136404"/>
                  </a:lnTo>
                  <a:lnTo>
                    <a:pt x="790740" y="133849"/>
                  </a:lnTo>
                  <a:lnTo>
                    <a:pt x="802018" y="131787"/>
                  </a:lnTo>
                  <a:lnTo>
                    <a:pt x="812780" y="130777"/>
                  </a:lnTo>
                  <a:lnTo>
                    <a:pt x="824080" y="129744"/>
                  </a:lnTo>
                  <a:lnTo>
                    <a:pt x="846635" y="129744"/>
                  </a:lnTo>
                  <a:lnTo>
                    <a:pt x="891768" y="136404"/>
                  </a:lnTo>
                  <a:lnTo>
                    <a:pt x="932775" y="151784"/>
                  </a:lnTo>
                  <a:lnTo>
                    <a:pt x="942528" y="156919"/>
                  </a:lnTo>
                  <a:lnTo>
                    <a:pt x="952280" y="162052"/>
                  </a:lnTo>
                  <a:lnTo>
                    <a:pt x="986628" y="188197"/>
                  </a:lnTo>
                  <a:lnTo>
                    <a:pt x="1015862" y="219987"/>
                  </a:lnTo>
                  <a:lnTo>
                    <a:pt x="1033285" y="247697"/>
                  </a:lnTo>
                  <a:lnTo>
                    <a:pt x="1038420" y="257429"/>
                  </a:lnTo>
                  <a:lnTo>
                    <a:pt x="1053800" y="298459"/>
                  </a:lnTo>
                  <a:lnTo>
                    <a:pt x="1060480" y="343589"/>
                  </a:lnTo>
                  <a:lnTo>
                    <a:pt x="1060480" y="354866"/>
                  </a:lnTo>
                  <a:lnTo>
                    <a:pt x="1055862" y="402041"/>
                  </a:lnTo>
                  <a:lnTo>
                    <a:pt x="1042007" y="445109"/>
                  </a:lnTo>
                  <a:lnTo>
                    <a:pt x="1020482" y="483581"/>
                  </a:lnTo>
                  <a:lnTo>
                    <a:pt x="992793" y="516406"/>
                  </a:lnTo>
                  <a:lnTo>
                    <a:pt x="959455" y="543063"/>
                  </a:lnTo>
                  <a:lnTo>
                    <a:pt x="921498" y="563578"/>
                  </a:lnTo>
                  <a:lnTo>
                    <a:pt x="879975" y="575886"/>
                  </a:lnTo>
                  <a:lnTo>
                    <a:pt x="850223" y="579988"/>
                  </a:lnTo>
                  <a:lnTo>
                    <a:pt x="835358" y="580506"/>
                  </a:lnTo>
                  <a:close/>
                </a:path>
              </a:pathLst>
            </a:custGeom>
            <a:solidFill>
              <a:srgbClr val="2675E9">
                <a:alpha val="1215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0" name="Google Shape;710;p27"/>
            <p:cNvSpPr/>
            <p:nvPr/>
          </p:nvSpPr>
          <p:spPr>
            <a:xfrm>
              <a:off x="929982" y="2448255"/>
              <a:ext cx="3397885" cy="2696845"/>
            </a:xfrm>
            <a:custGeom>
              <a:avLst/>
              <a:gdLst/>
              <a:ahLst/>
              <a:cxnLst/>
              <a:rect l="l" t="t" r="r" b="b"/>
              <a:pathLst>
                <a:path w="3397885" h="2696845" extrusionOk="0">
                  <a:moveTo>
                    <a:pt x="3397326" y="2696832"/>
                  </a:moveTo>
                  <a:lnTo>
                    <a:pt x="3325533" y="2575293"/>
                  </a:lnTo>
                  <a:lnTo>
                    <a:pt x="3317849" y="2562491"/>
                  </a:lnTo>
                  <a:lnTo>
                    <a:pt x="3309124" y="2549664"/>
                  </a:lnTo>
                  <a:lnTo>
                    <a:pt x="3300933" y="2536837"/>
                  </a:lnTo>
                  <a:lnTo>
                    <a:pt x="3282480" y="2512237"/>
                  </a:lnTo>
                  <a:lnTo>
                    <a:pt x="3273221" y="2500439"/>
                  </a:lnTo>
                  <a:lnTo>
                    <a:pt x="3263506" y="2488641"/>
                  </a:lnTo>
                  <a:lnTo>
                    <a:pt x="3253232" y="2477363"/>
                  </a:lnTo>
                  <a:lnTo>
                    <a:pt x="3242983" y="2466060"/>
                  </a:lnTo>
                  <a:lnTo>
                    <a:pt x="3210153" y="2434793"/>
                  </a:lnTo>
                  <a:lnTo>
                    <a:pt x="3175800" y="2405570"/>
                  </a:lnTo>
                  <a:lnTo>
                    <a:pt x="3138881" y="2378887"/>
                  </a:lnTo>
                  <a:lnTo>
                    <a:pt x="3126054" y="2371217"/>
                  </a:lnTo>
                  <a:lnTo>
                    <a:pt x="3113227" y="2363012"/>
                  </a:lnTo>
                  <a:lnTo>
                    <a:pt x="3086582" y="2348661"/>
                  </a:lnTo>
                  <a:lnTo>
                    <a:pt x="3073247" y="2341461"/>
                  </a:lnTo>
                  <a:lnTo>
                    <a:pt x="3059379" y="2335314"/>
                  </a:lnTo>
                  <a:lnTo>
                    <a:pt x="3017355" y="2317369"/>
                  </a:lnTo>
                  <a:lnTo>
                    <a:pt x="2973755" y="2303018"/>
                  </a:lnTo>
                  <a:lnTo>
                    <a:pt x="2836849" y="2270188"/>
                  </a:lnTo>
                  <a:lnTo>
                    <a:pt x="2723007" y="2241994"/>
                  </a:lnTo>
                  <a:lnTo>
                    <a:pt x="2666073" y="2227643"/>
                  </a:lnTo>
                  <a:lnTo>
                    <a:pt x="2609151" y="2212746"/>
                  </a:lnTo>
                  <a:lnTo>
                    <a:pt x="2553754" y="2197887"/>
                  </a:lnTo>
                  <a:lnTo>
                    <a:pt x="2500452" y="2183015"/>
                  </a:lnTo>
                  <a:lnTo>
                    <a:pt x="2449652" y="2168144"/>
                  </a:lnTo>
                  <a:lnTo>
                    <a:pt x="2403005" y="2153767"/>
                  </a:lnTo>
                  <a:lnTo>
                    <a:pt x="2359926" y="2139937"/>
                  </a:lnTo>
                  <a:lnTo>
                    <a:pt x="2322499" y="2126615"/>
                  </a:lnTo>
                  <a:lnTo>
                    <a:pt x="2276856" y="2107641"/>
                  </a:lnTo>
                  <a:lnTo>
                    <a:pt x="2239949" y="2085568"/>
                  </a:lnTo>
                  <a:lnTo>
                    <a:pt x="2221484" y="2050719"/>
                  </a:lnTo>
                  <a:lnTo>
                    <a:pt x="2212225" y="2021992"/>
                  </a:lnTo>
                  <a:lnTo>
                    <a:pt x="2207133" y="2006092"/>
                  </a:lnTo>
                  <a:lnTo>
                    <a:pt x="2188654" y="1930196"/>
                  </a:lnTo>
                  <a:lnTo>
                    <a:pt x="2179929" y="1888147"/>
                  </a:lnTo>
                  <a:lnTo>
                    <a:pt x="2171230" y="1844573"/>
                  </a:lnTo>
                  <a:lnTo>
                    <a:pt x="2163026" y="1800466"/>
                  </a:lnTo>
                  <a:lnTo>
                    <a:pt x="2155825" y="1757895"/>
                  </a:lnTo>
                  <a:lnTo>
                    <a:pt x="2149157" y="1716862"/>
                  </a:lnTo>
                  <a:lnTo>
                    <a:pt x="2145652" y="1693684"/>
                  </a:lnTo>
                  <a:lnTo>
                    <a:pt x="2169680" y="1665592"/>
                  </a:lnTo>
                  <a:lnTo>
                    <a:pt x="2205050" y="1623021"/>
                  </a:lnTo>
                  <a:lnTo>
                    <a:pt x="2238400" y="1581988"/>
                  </a:lnTo>
                  <a:lnTo>
                    <a:pt x="2269159" y="1543545"/>
                  </a:lnTo>
                  <a:lnTo>
                    <a:pt x="2296325" y="1508163"/>
                  </a:lnTo>
                  <a:lnTo>
                    <a:pt x="2336330" y="1452791"/>
                  </a:lnTo>
                  <a:lnTo>
                    <a:pt x="2354275" y="1398943"/>
                  </a:lnTo>
                  <a:lnTo>
                    <a:pt x="2356853" y="1353794"/>
                  </a:lnTo>
                  <a:lnTo>
                    <a:pt x="2363533" y="1231239"/>
                  </a:lnTo>
                  <a:lnTo>
                    <a:pt x="2364968" y="1201648"/>
                  </a:lnTo>
                  <a:lnTo>
                    <a:pt x="2427630" y="1129715"/>
                  </a:lnTo>
                  <a:lnTo>
                    <a:pt x="2431199" y="1117917"/>
                  </a:lnTo>
                  <a:lnTo>
                    <a:pt x="2440952" y="1087145"/>
                  </a:lnTo>
                  <a:lnTo>
                    <a:pt x="2447099" y="1066114"/>
                  </a:lnTo>
                  <a:lnTo>
                    <a:pt x="2459926" y="1016368"/>
                  </a:lnTo>
                  <a:lnTo>
                    <a:pt x="2471724" y="960996"/>
                  </a:lnTo>
                  <a:lnTo>
                    <a:pt x="2477884" y="918438"/>
                  </a:lnTo>
                  <a:lnTo>
                    <a:pt x="2479433" y="905090"/>
                  </a:lnTo>
                  <a:lnTo>
                    <a:pt x="2480449" y="891247"/>
                  </a:lnTo>
                  <a:lnTo>
                    <a:pt x="2480957" y="878420"/>
                  </a:lnTo>
                  <a:lnTo>
                    <a:pt x="2480957" y="865619"/>
                  </a:lnTo>
                  <a:lnTo>
                    <a:pt x="2474798" y="822020"/>
                  </a:lnTo>
                  <a:lnTo>
                    <a:pt x="2452255" y="788174"/>
                  </a:lnTo>
                  <a:lnTo>
                    <a:pt x="2431199" y="779970"/>
                  </a:lnTo>
                  <a:lnTo>
                    <a:pt x="2426081" y="779970"/>
                  </a:lnTo>
                  <a:lnTo>
                    <a:pt x="2397874" y="795350"/>
                  </a:lnTo>
                  <a:lnTo>
                    <a:pt x="2393251" y="799465"/>
                  </a:lnTo>
                  <a:lnTo>
                    <a:pt x="2393251" y="797915"/>
                  </a:lnTo>
                  <a:lnTo>
                    <a:pt x="2393251" y="759472"/>
                  </a:lnTo>
                  <a:lnTo>
                    <a:pt x="2391727" y="686650"/>
                  </a:lnTo>
                  <a:lnTo>
                    <a:pt x="2387625" y="620496"/>
                  </a:lnTo>
                  <a:lnTo>
                    <a:pt x="2381453" y="560489"/>
                  </a:lnTo>
                  <a:lnTo>
                    <a:pt x="2373782" y="506641"/>
                  </a:lnTo>
                  <a:lnTo>
                    <a:pt x="2365057" y="458965"/>
                  </a:lnTo>
                  <a:lnTo>
                    <a:pt x="2355329" y="417423"/>
                  </a:lnTo>
                  <a:lnTo>
                    <a:pt x="2350706" y="398970"/>
                  </a:lnTo>
                  <a:lnTo>
                    <a:pt x="2332748" y="339496"/>
                  </a:lnTo>
                  <a:lnTo>
                    <a:pt x="2313254" y="292798"/>
                  </a:lnTo>
                  <a:lnTo>
                    <a:pt x="2292223" y="265620"/>
                  </a:lnTo>
                  <a:lnTo>
                    <a:pt x="2281478" y="252298"/>
                  </a:lnTo>
                  <a:lnTo>
                    <a:pt x="2270175" y="239991"/>
                  </a:lnTo>
                  <a:lnTo>
                    <a:pt x="2259431" y="227672"/>
                  </a:lnTo>
                  <a:lnTo>
                    <a:pt x="2247633" y="215874"/>
                  </a:lnTo>
                  <a:lnTo>
                    <a:pt x="2235860" y="204597"/>
                  </a:lnTo>
                  <a:lnTo>
                    <a:pt x="2224024" y="193840"/>
                  </a:lnTo>
                  <a:lnTo>
                    <a:pt x="2212225" y="183070"/>
                  </a:lnTo>
                  <a:lnTo>
                    <a:pt x="2175827" y="153847"/>
                  </a:lnTo>
                  <a:lnTo>
                    <a:pt x="2150707" y="136398"/>
                  </a:lnTo>
                  <a:lnTo>
                    <a:pt x="2137880" y="127673"/>
                  </a:lnTo>
                  <a:lnTo>
                    <a:pt x="2125053" y="120002"/>
                  </a:lnTo>
                  <a:lnTo>
                    <a:pt x="2112759" y="112293"/>
                  </a:lnTo>
                  <a:lnTo>
                    <a:pt x="2099932" y="105117"/>
                  </a:lnTo>
                  <a:lnTo>
                    <a:pt x="2048649" y="78968"/>
                  </a:lnTo>
                  <a:lnTo>
                    <a:pt x="1997900" y="57442"/>
                  </a:lnTo>
                  <a:lnTo>
                    <a:pt x="1948154" y="40513"/>
                  </a:lnTo>
                  <a:lnTo>
                    <a:pt x="1900974" y="27165"/>
                  </a:lnTo>
                  <a:lnTo>
                    <a:pt x="1856359" y="17437"/>
                  </a:lnTo>
                  <a:lnTo>
                    <a:pt x="1815858" y="10248"/>
                  </a:lnTo>
                  <a:lnTo>
                    <a:pt x="1797380" y="7175"/>
                  </a:lnTo>
                  <a:lnTo>
                    <a:pt x="1736877" y="1549"/>
                  </a:lnTo>
                  <a:lnTo>
                    <a:pt x="1703031" y="0"/>
                  </a:lnTo>
                  <a:lnTo>
                    <a:pt x="1698929" y="508"/>
                  </a:lnTo>
                  <a:lnTo>
                    <a:pt x="1694307" y="0"/>
                  </a:lnTo>
                  <a:lnTo>
                    <a:pt x="1633308" y="3581"/>
                  </a:lnTo>
                  <a:lnTo>
                    <a:pt x="1581480" y="10248"/>
                  </a:lnTo>
                  <a:lnTo>
                    <a:pt x="1561998" y="13335"/>
                  </a:lnTo>
                  <a:lnTo>
                    <a:pt x="1519453" y="22059"/>
                  </a:lnTo>
                  <a:lnTo>
                    <a:pt x="1473288" y="33337"/>
                  </a:lnTo>
                  <a:lnTo>
                    <a:pt x="1424584" y="48717"/>
                  </a:lnTo>
                  <a:lnTo>
                    <a:pt x="1374317" y="67691"/>
                  </a:lnTo>
                  <a:lnTo>
                    <a:pt x="1323555" y="91274"/>
                  </a:lnTo>
                  <a:lnTo>
                    <a:pt x="1285087" y="112293"/>
                  </a:lnTo>
                  <a:lnTo>
                    <a:pt x="1272260" y="120002"/>
                  </a:lnTo>
                  <a:lnTo>
                    <a:pt x="1259459" y="127673"/>
                  </a:lnTo>
                  <a:lnTo>
                    <a:pt x="1247152" y="136398"/>
                  </a:lnTo>
                  <a:lnTo>
                    <a:pt x="1234325" y="144602"/>
                  </a:lnTo>
                  <a:lnTo>
                    <a:pt x="1222019" y="153847"/>
                  </a:lnTo>
                  <a:lnTo>
                    <a:pt x="1209713" y="163068"/>
                  </a:lnTo>
                  <a:lnTo>
                    <a:pt x="1197406" y="172821"/>
                  </a:lnTo>
                  <a:lnTo>
                    <a:pt x="1185087" y="183070"/>
                  </a:lnTo>
                  <a:lnTo>
                    <a:pt x="1173302" y="193840"/>
                  </a:lnTo>
                  <a:lnTo>
                    <a:pt x="1161503" y="204597"/>
                  </a:lnTo>
                  <a:lnTo>
                    <a:pt x="1149718" y="215874"/>
                  </a:lnTo>
                  <a:lnTo>
                    <a:pt x="1138440" y="227672"/>
                  </a:lnTo>
                  <a:lnTo>
                    <a:pt x="1127163" y="239991"/>
                  </a:lnTo>
                  <a:lnTo>
                    <a:pt x="1115860" y="252298"/>
                  </a:lnTo>
                  <a:lnTo>
                    <a:pt x="1105103" y="265620"/>
                  </a:lnTo>
                  <a:lnTo>
                    <a:pt x="1094854" y="278968"/>
                  </a:lnTo>
                  <a:lnTo>
                    <a:pt x="1084072" y="292798"/>
                  </a:lnTo>
                  <a:lnTo>
                    <a:pt x="1065098" y="339496"/>
                  </a:lnTo>
                  <a:lnTo>
                    <a:pt x="1051763" y="381520"/>
                  </a:lnTo>
                  <a:lnTo>
                    <a:pt x="1037412" y="437426"/>
                  </a:lnTo>
                  <a:lnTo>
                    <a:pt x="1028179" y="482041"/>
                  </a:lnTo>
                  <a:lnTo>
                    <a:pt x="1019975" y="532790"/>
                  </a:lnTo>
                  <a:lnTo>
                    <a:pt x="1015873" y="560489"/>
                  </a:lnTo>
                  <a:lnTo>
                    <a:pt x="1009726" y="620496"/>
                  </a:lnTo>
                  <a:lnTo>
                    <a:pt x="1005624" y="686650"/>
                  </a:lnTo>
                  <a:lnTo>
                    <a:pt x="1004074" y="759472"/>
                  </a:lnTo>
                  <a:lnTo>
                    <a:pt x="1004595" y="797915"/>
                  </a:lnTo>
                  <a:lnTo>
                    <a:pt x="1004646" y="800125"/>
                  </a:lnTo>
                  <a:lnTo>
                    <a:pt x="1004074" y="799465"/>
                  </a:lnTo>
                  <a:lnTo>
                    <a:pt x="971245" y="779970"/>
                  </a:lnTo>
                  <a:lnTo>
                    <a:pt x="966139" y="779970"/>
                  </a:lnTo>
                  <a:lnTo>
                    <a:pt x="932281" y="801522"/>
                  </a:lnTo>
                  <a:lnTo>
                    <a:pt x="918451" y="842518"/>
                  </a:lnTo>
                  <a:lnTo>
                    <a:pt x="916381" y="878420"/>
                  </a:lnTo>
                  <a:lnTo>
                    <a:pt x="916901" y="891247"/>
                  </a:lnTo>
                  <a:lnTo>
                    <a:pt x="917930" y="905090"/>
                  </a:lnTo>
                  <a:lnTo>
                    <a:pt x="919454" y="918438"/>
                  </a:lnTo>
                  <a:lnTo>
                    <a:pt x="921004" y="932789"/>
                  </a:lnTo>
                  <a:lnTo>
                    <a:pt x="931252" y="989190"/>
                  </a:lnTo>
                  <a:lnTo>
                    <a:pt x="944079" y="1042543"/>
                  </a:lnTo>
                  <a:lnTo>
                    <a:pt x="956386" y="1087145"/>
                  </a:lnTo>
                  <a:lnTo>
                    <a:pt x="966139" y="1117917"/>
                  </a:lnTo>
                  <a:lnTo>
                    <a:pt x="969721" y="1129715"/>
                  </a:lnTo>
                  <a:lnTo>
                    <a:pt x="1032827" y="1202156"/>
                  </a:lnTo>
                  <a:lnTo>
                    <a:pt x="1034338" y="1231239"/>
                  </a:lnTo>
                  <a:lnTo>
                    <a:pt x="1040993" y="1353794"/>
                  </a:lnTo>
                  <a:lnTo>
                    <a:pt x="1043559" y="1398943"/>
                  </a:lnTo>
                  <a:lnTo>
                    <a:pt x="1054341" y="1442516"/>
                  </a:lnTo>
                  <a:lnTo>
                    <a:pt x="1078433" y="1477899"/>
                  </a:lnTo>
                  <a:lnTo>
                    <a:pt x="1128687" y="1543545"/>
                  </a:lnTo>
                  <a:lnTo>
                    <a:pt x="1159471" y="1581988"/>
                  </a:lnTo>
                  <a:lnTo>
                    <a:pt x="1192784" y="1623021"/>
                  </a:lnTo>
                  <a:lnTo>
                    <a:pt x="1227670" y="1665592"/>
                  </a:lnTo>
                  <a:lnTo>
                    <a:pt x="1251813" y="1693811"/>
                  </a:lnTo>
                  <a:lnTo>
                    <a:pt x="1248168" y="1716862"/>
                  </a:lnTo>
                  <a:lnTo>
                    <a:pt x="1241501" y="1757895"/>
                  </a:lnTo>
                  <a:lnTo>
                    <a:pt x="1234325" y="1800466"/>
                  </a:lnTo>
                  <a:lnTo>
                    <a:pt x="1226121" y="1844573"/>
                  </a:lnTo>
                  <a:lnTo>
                    <a:pt x="1217917" y="1888147"/>
                  </a:lnTo>
                  <a:lnTo>
                    <a:pt x="1209192" y="1930196"/>
                  </a:lnTo>
                  <a:lnTo>
                    <a:pt x="1199959" y="1969693"/>
                  </a:lnTo>
                  <a:lnTo>
                    <a:pt x="1194841" y="1988642"/>
                  </a:lnTo>
                  <a:lnTo>
                    <a:pt x="1190231" y="2006092"/>
                  </a:lnTo>
                  <a:lnTo>
                    <a:pt x="1175854" y="2050719"/>
                  </a:lnTo>
                  <a:lnTo>
                    <a:pt x="1161503" y="2080437"/>
                  </a:lnTo>
                  <a:lnTo>
                    <a:pt x="1159967" y="2083015"/>
                  </a:lnTo>
                  <a:lnTo>
                    <a:pt x="1120990" y="2107641"/>
                  </a:lnTo>
                  <a:lnTo>
                    <a:pt x="1091755" y="2119947"/>
                  </a:lnTo>
                  <a:lnTo>
                    <a:pt x="1075347" y="2126615"/>
                  </a:lnTo>
                  <a:lnTo>
                    <a:pt x="1037412" y="2139937"/>
                  </a:lnTo>
                  <a:lnTo>
                    <a:pt x="994854" y="2153767"/>
                  </a:lnTo>
                  <a:lnTo>
                    <a:pt x="947661" y="2168144"/>
                  </a:lnTo>
                  <a:lnTo>
                    <a:pt x="897420" y="2183015"/>
                  </a:lnTo>
                  <a:lnTo>
                    <a:pt x="844080" y="2197887"/>
                  </a:lnTo>
                  <a:lnTo>
                    <a:pt x="788187" y="2212746"/>
                  </a:lnTo>
                  <a:lnTo>
                    <a:pt x="731774" y="2227643"/>
                  </a:lnTo>
                  <a:lnTo>
                    <a:pt x="674331" y="2241994"/>
                  </a:lnTo>
                  <a:lnTo>
                    <a:pt x="560514" y="2270188"/>
                  </a:lnTo>
                  <a:lnTo>
                    <a:pt x="453313" y="2295321"/>
                  </a:lnTo>
                  <a:lnTo>
                    <a:pt x="438454" y="2298916"/>
                  </a:lnTo>
                  <a:lnTo>
                    <a:pt x="423583" y="2303018"/>
                  </a:lnTo>
                  <a:lnTo>
                    <a:pt x="409219" y="2307615"/>
                  </a:lnTo>
                  <a:lnTo>
                    <a:pt x="394347" y="2312238"/>
                  </a:lnTo>
                  <a:lnTo>
                    <a:pt x="380009" y="2317369"/>
                  </a:lnTo>
                  <a:lnTo>
                    <a:pt x="366153" y="2323020"/>
                  </a:lnTo>
                  <a:lnTo>
                    <a:pt x="351802" y="2328672"/>
                  </a:lnTo>
                  <a:lnTo>
                    <a:pt x="337947" y="2335314"/>
                  </a:lnTo>
                  <a:lnTo>
                    <a:pt x="324104" y="2341461"/>
                  </a:lnTo>
                  <a:lnTo>
                    <a:pt x="310769" y="2348661"/>
                  </a:lnTo>
                  <a:lnTo>
                    <a:pt x="271284" y="2371217"/>
                  </a:lnTo>
                  <a:lnTo>
                    <a:pt x="233845" y="2396337"/>
                  </a:lnTo>
                  <a:lnTo>
                    <a:pt x="198462" y="2424544"/>
                  </a:lnTo>
                  <a:lnTo>
                    <a:pt x="165125" y="2455316"/>
                  </a:lnTo>
                  <a:lnTo>
                    <a:pt x="134366" y="2488641"/>
                  </a:lnTo>
                  <a:lnTo>
                    <a:pt x="105651" y="2524544"/>
                  </a:lnTo>
                  <a:lnTo>
                    <a:pt x="79997" y="2562491"/>
                  </a:lnTo>
                  <a:lnTo>
                    <a:pt x="71793" y="2575293"/>
                  </a:lnTo>
                  <a:lnTo>
                    <a:pt x="0" y="2696832"/>
                  </a:lnTo>
                  <a:lnTo>
                    <a:pt x="3397326" y="2696832"/>
                  </a:lnTo>
                  <a:close/>
                </a:path>
              </a:pathLst>
            </a:custGeom>
            <a:solidFill>
              <a:srgbClr val="EFEFE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1" name="Google Shape;711;p27"/>
            <p:cNvSpPr/>
            <p:nvPr/>
          </p:nvSpPr>
          <p:spPr>
            <a:xfrm>
              <a:off x="2097659" y="2549270"/>
              <a:ext cx="1062355" cy="2057400"/>
            </a:xfrm>
            <a:custGeom>
              <a:avLst/>
              <a:gdLst/>
              <a:ahLst/>
              <a:cxnLst/>
              <a:rect l="l" t="t" r="r" b="b"/>
              <a:pathLst>
                <a:path w="1062355" h="2057400" extrusionOk="0">
                  <a:moveTo>
                    <a:pt x="1005078" y="1750733"/>
                  </a:moveTo>
                  <a:lnTo>
                    <a:pt x="997381" y="1709674"/>
                  </a:lnTo>
                  <a:lnTo>
                    <a:pt x="990206" y="1668678"/>
                  </a:lnTo>
                  <a:lnTo>
                    <a:pt x="977900" y="1592783"/>
                  </a:lnTo>
                  <a:lnTo>
                    <a:pt x="944549" y="1631746"/>
                  </a:lnTo>
                  <a:lnTo>
                    <a:pt x="911758" y="1669199"/>
                  </a:lnTo>
                  <a:lnTo>
                    <a:pt x="879449" y="1704581"/>
                  </a:lnTo>
                  <a:lnTo>
                    <a:pt x="849172" y="1736877"/>
                  </a:lnTo>
                  <a:lnTo>
                    <a:pt x="821499" y="1765604"/>
                  </a:lnTo>
                  <a:lnTo>
                    <a:pt x="785609" y="1799945"/>
                  </a:lnTo>
                  <a:lnTo>
                    <a:pt x="750227" y="1826602"/>
                  </a:lnTo>
                  <a:lnTo>
                    <a:pt x="715327" y="1842503"/>
                  </a:lnTo>
                  <a:lnTo>
                    <a:pt x="668185" y="1855851"/>
                  </a:lnTo>
                  <a:lnTo>
                    <a:pt x="612775" y="1864055"/>
                  </a:lnTo>
                  <a:lnTo>
                    <a:pt x="580478" y="1866099"/>
                  </a:lnTo>
                  <a:lnTo>
                    <a:pt x="566623" y="1866607"/>
                  </a:lnTo>
                  <a:lnTo>
                    <a:pt x="537400" y="1866607"/>
                  </a:lnTo>
                  <a:lnTo>
                    <a:pt x="531253" y="1866099"/>
                  </a:lnTo>
                  <a:lnTo>
                    <a:pt x="524573" y="1866607"/>
                  </a:lnTo>
                  <a:lnTo>
                    <a:pt x="495350" y="1866607"/>
                  </a:lnTo>
                  <a:lnTo>
                    <a:pt x="481533" y="1866099"/>
                  </a:lnTo>
                  <a:lnTo>
                    <a:pt x="466102" y="1865604"/>
                  </a:lnTo>
                  <a:lnTo>
                    <a:pt x="412800" y="1859432"/>
                  </a:lnTo>
                  <a:lnTo>
                    <a:pt x="374840" y="1851228"/>
                  </a:lnTo>
                  <a:lnTo>
                    <a:pt x="337921" y="1838921"/>
                  </a:lnTo>
                  <a:lnTo>
                    <a:pt x="320497" y="1830705"/>
                  </a:lnTo>
                  <a:lnTo>
                    <a:pt x="311772" y="1826602"/>
                  </a:lnTo>
                  <a:lnTo>
                    <a:pt x="276910" y="1799945"/>
                  </a:lnTo>
                  <a:lnTo>
                    <a:pt x="253822" y="1778406"/>
                  </a:lnTo>
                  <a:lnTo>
                    <a:pt x="240499" y="1765604"/>
                  </a:lnTo>
                  <a:lnTo>
                    <a:pt x="212813" y="1736877"/>
                  </a:lnTo>
                  <a:lnTo>
                    <a:pt x="182549" y="1704581"/>
                  </a:lnTo>
                  <a:lnTo>
                    <a:pt x="150749" y="1669199"/>
                  </a:lnTo>
                  <a:lnTo>
                    <a:pt x="117411" y="1631746"/>
                  </a:lnTo>
                  <a:lnTo>
                    <a:pt x="84099" y="1592783"/>
                  </a:lnTo>
                  <a:lnTo>
                    <a:pt x="71793" y="1668678"/>
                  </a:lnTo>
                  <a:lnTo>
                    <a:pt x="64592" y="1709674"/>
                  </a:lnTo>
                  <a:lnTo>
                    <a:pt x="57416" y="1750733"/>
                  </a:lnTo>
                  <a:lnTo>
                    <a:pt x="93827" y="1793798"/>
                  </a:lnTo>
                  <a:lnTo>
                    <a:pt x="130238" y="1836356"/>
                  </a:lnTo>
                  <a:lnTo>
                    <a:pt x="166128" y="1876348"/>
                  </a:lnTo>
                  <a:lnTo>
                    <a:pt x="200507" y="1913801"/>
                  </a:lnTo>
                  <a:lnTo>
                    <a:pt x="232295" y="1947125"/>
                  </a:lnTo>
                  <a:lnTo>
                    <a:pt x="261010" y="1975332"/>
                  </a:lnTo>
                  <a:lnTo>
                    <a:pt x="285115" y="1996871"/>
                  </a:lnTo>
                  <a:lnTo>
                    <a:pt x="294843" y="2005076"/>
                  </a:lnTo>
                  <a:lnTo>
                    <a:pt x="304088" y="2011222"/>
                  </a:lnTo>
                  <a:lnTo>
                    <a:pt x="311772" y="2016353"/>
                  </a:lnTo>
                  <a:lnTo>
                    <a:pt x="320497" y="2020455"/>
                  </a:lnTo>
                  <a:lnTo>
                    <a:pt x="356387" y="2035327"/>
                  </a:lnTo>
                  <a:lnTo>
                    <a:pt x="393814" y="2045576"/>
                  </a:lnTo>
                  <a:lnTo>
                    <a:pt x="449199" y="2053805"/>
                  </a:lnTo>
                  <a:lnTo>
                    <a:pt x="481533" y="2055825"/>
                  </a:lnTo>
                  <a:lnTo>
                    <a:pt x="495350" y="2056345"/>
                  </a:lnTo>
                  <a:lnTo>
                    <a:pt x="507657" y="2056879"/>
                  </a:lnTo>
                  <a:lnTo>
                    <a:pt x="524573" y="2056345"/>
                  </a:lnTo>
                  <a:lnTo>
                    <a:pt x="531253" y="2055825"/>
                  </a:lnTo>
                  <a:lnTo>
                    <a:pt x="537400" y="2056345"/>
                  </a:lnTo>
                  <a:lnTo>
                    <a:pt x="554824" y="2056879"/>
                  </a:lnTo>
                  <a:lnTo>
                    <a:pt x="566623" y="2056345"/>
                  </a:lnTo>
                  <a:lnTo>
                    <a:pt x="580478" y="2055825"/>
                  </a:lnTo>
                  <a:lnTo>
                    <a:pt x="630732" y="2051723"/>
                  </a:lnTo>
                  <a:lnTo>
                    <a:pt x="687133" y="2040978"/>
                  </a:lnTo>
                  <a:lnTo>
                    <a:pt x="724052" y="2028647"/>
                  </a:lnTo>
                  <a:lnTo>
                    <a:pt x="733298" y="2025078"/>
                  </a:lnTo>
                  <a:lnTo>
                    <a:pt x="742022" y="2020455"/>
                  </a:lnTo>
                  <a:lnTo>
                    <a:pt x="750227" y="2016353"/>
                  </a:lnTo>
                  <a:lnTo>
                    <a:pt x="758431" y="2011222"/>
                  </a:lnTo>
                  <a:lnTo>
                    <a:pt x="788682" y="1987130"/>
                  </a:lnTo>
                  <a:lnTo>
                    <a:pt x="829703" y="1947125"/>
                  </a:lnTo>
                  <a:lnTo>
                    <a:pt x="861504" y="1913801"/>
                  </a:lnTo>
                  <a:lnTo>
                    <a:pt x="895858" y="1876348"/>
                  </a:lnTo>
                  <a:lnTo>
                    <a:pt x="931722" y="1836356"/>
                  </a:lnTo>
                  <a:lnTo>
                    <a:pt x="968159" y="1793798"/>
                  </a:lnTo>
                  <a:lnTo>
                    <a:pt x="1005078" y="1750733"/>
                  </a:lnTo>
                  <a:close/>
                </a:path>
                <a:path w="1062355" h="2057400" extrusionOk="0">
                  <a:moveTo>
                    <a:pt x="1061999" y="376910"/>
                  </a:moveTo>
                  <a:lnTo>
                    <a:pt x="1055852" y="330250"/>
                  </a:lnTo>
                  <a:lnTo>
                    <a:pt x="1039952" y="283578"/>
                  </a:lnTo>
                  <a:lnTo>
                    <a:pt x="1020457" y="244602"/>
                  </a:lnTo>
                  <a:lnTo>
                    <a:pt x="999947" y="212305"/>
                  </a:lnTo>
                  <a:lnTo>
                    <a:pt x="977379" y="183083"/>
                  </a:lnTo>
                  <a:lnTo>
                    <a:pt x="969708" y="173850"/>
                  </a:lnTo>
                  <a:lnTo>
                    <a:pt x="928674" y="132829"/>
                  </a:lnTo>
                  <a:lnTo>
                    <a:pt x="893279" y="105130"/>
                  </a:lnTo>
                  <a:lnTo>
                    <a:pt x="856348" y="81026"/>
                  </a:lnTo>
                  <a:lnTo>
                    <a:pt x="818959" y="61556"/>
                  </a:lnTo>
                  <a:lnTo>
                    <a:pt x="781507" y="45135"/>
                  </a:lnTo>
                  <a:lnTo>
                    <a:pt x="744575" y="31800"/>
                  </a:lnTo>
                  <a:lnTo>
                    <a:pt x="691222" y="17449"/>
                  </a:lnTo>
                  <a:lnTo>
                    <a:pt x="642531" y="8204"/>
                  </a:lnTo>
                  <a:lnTo>
                    <a:pt x="627659" y="5626"/>
                  </a:lnTo>
                  <a:lnTo>
                    <a:pt x="600481" y="2552"/>
                  </a:lnTo>
                  <a:lnTo>
                    <a:pt x="576910" y="1028"/>
                  </a:lnTo>
                  <a:lnTo>
                    <a:pt x="557923" y="0"/>
                  </a:lnTo>
                  <a:lnTo>
                    <a:pt x="504075" y="0"/>
                  </a:lnTo>
                  <a:lnTo>
                    <a:pt x="485101" y="1028"/>
                  </a:lnTo>
                  <a:lnTo>
                    <a:pt x="462000" y="2552"/>
                  </a:lnTo>
                  <a:lnTo>
                    <a:pt x="434327" y="5626"/>
                  </a:lnTo>
                  <a:lnTo>
                    <a:pt x="419455" y="8204"/>
                  </a:lnTo>
                  <a:lnTo>
                    <a:pt x="404075" y="10782"/>
                  </a:lnTo>
                  <a:lnTo>
                    <a:pt x="353809" y="21551"/>
                  </a:lnTo>
                  <a:lnTo>
                    <a:pt x="299466" y="37960"/>
                  </a:lnTo>
                  <a:lnTo>
                    <a:pt x="262026" y="52832"/>
                  </a:lnTo>
                  <a:lnTo>
                    <a:pt x="224599" y="70751"/>
                  </a:lnTo>
                  <a:lnTo>
                    <a:pt x="187159" y="92303"/>
                  </a:lnTo>
                  <a:lnTo>
                    <a:pt x="151269" y="118452"/>
                  </a:lnTo>
                  <a:lnTo>
                    <a:pt x="116903" y="148209"/>
                  </a:lnTo>
                  <a:lnTo>
                    <a:pt x="84594" y="183083"/>
                  </a:lnTo>
                  <a:lnTo>
                    <a:pt x="69723" y="202057"/>
                  </a:lnTo>
                  <a:lnTo>
                    <a:pt x="62039" y="212305"/>
                  </a:lnTo>
                  <a:lnTo>
                    <a:pt x="55372" y="222580"/>
                  </a:lnTo>
                  <a:lnTo>
                    <a:pt x="48196" y="233324"/>
                  </a:lnTo>
                  <a:lnTo>
                    <a:pt x="42037" y="244602"/>
                  </a:lnTo>
                  <a:lnTo>
                    <a:pt x="22034" y="283578"/>
                  </a:lnTo>
                  <a:lnTo>
                    <a:pt x="6146" y="330250"/>
                  </a:lnTo>
                  <a:lnTo>
                    <a:pt x="0" y="376910"/>
                  </a:lnTo>
                  <a:lnTo>
                    <a:pt x="495" y="392303"/>
                  </a:lnTo>
                  <a:lnTo>
                    <a:pt x="6654" y="437959"/>
                  </a:lnTo>
                  <a:lnTo>
                    <a:pt x="23063" y="483082"/>
                  </a:lnTo>
                  <a:lnTo>
                    <a:pt x="47167" y="524598"/>
                  </a:lnTo>
                  <a:lnTo>
                    <a:pt x="74345" y="560006"/>
                  </a:lnTo>
                  <a:lnTo>
                    <a:pt x="107162" y="592797"/>
                  </a:lnTo>
                  <a:lnTo>
                    <a:pt x="145097" y="623049"/>
                  </a:lnTo>
                  <a:lnTo>
                    <a:pt x="186651" y="650748"/>
                  </a:lnTo>
                  <a:lnTo>
                    <a:pt x="231267" y="674852"/>
                  </a:lnTo>
                  <a:lnTo>
                    <a:pt x="279463" y="695883"/>
                  </a:lnTo>
                  <a:lnTo>
                    <a:pt x="329222" y="712800"/>
                  </a:lnTo>
                  <a:lnTo>
                    <a:pt x="346633" y="717397"/>
                  </a:lnTo>
                  <a:lnTo>
                    <a:pt x="363562" y="722033"/>
                  </a:lnTo>
                  <a:lnTo>
                    <a:pt x="381012" y="725627"/>
                  </a:lnTo>
                  <a:lnTo>
                    <a:pt x="398424" y="729208"/>
                  </a:lnTo>
                  <a:lnTo>
                    <a:pt x="416382" y="732307"/>
                  </a:lnTo>
                  <a:lnTo>
                    <a:pt x="433806" y="734326"/>
                  </a:lnTo>
                  <a:lnTo>
                    <a:pt x="451256" y="736409"/>
                  </a:lnTo>
                  <a:lnTo>
                    <a:pt x="469201" y="737933"/>
                  </a:lnTo>
                  <a:lnTo>
                    <a:pt x="487159" y="738454"/>
                  </a:lnTo>
                  <a:lnTo>
                    <a:pt x="504583" y="738949"/>
                  </a:lnTo>
                  <a:lnTo>
                    <a:pt x="517410" y="738454"/>
                  </a:lnTo>
                  <a:lnTo>
                    <a:pt x="529729" y="738454"/>
                  </a:lnTo>
                  <a:lnTo>
                    <a:pt x="531253" y="737933"/>
                  </a:lnTo>
                  <a:lnTo>
                    <a:pt x="532803" y="738454"/>
                  </a:lnTo>
                  <a:lnTo>
                    <a:pt x="545109" y="738454"/>
                  </a:lnTo>
                  <a:lnTo>
                    <a:pt x="557403" y="738949"/>
                  </a:lnTo>
                  <a:lnTo>
                    <a:pt x="575348" y="738454"/>
                  </a:lnTo>
                  <a:lnTo>
                    <a:pt x="592785" y="737933"/>
                  </a:lnTo>
                  <a:lnTo>
                    <a:pt x="610730" y="736409"/>
                  </a:lnTo>
                  <a:lnTo>
                    <a:pt x="628180" y="734326"/>
                  </a:lnTo>
                  <a:lnTo>
                    <a:pt x="646125" y="732307"/>
                  </a:lnTo>
                  <a:lnTo>
                    <a:pt x="698423" y="722033"/>
                  </a:lnTo>
                  <a:lnTo>
                    <a:pt x="749706" y="707682"/>
                  </a:lnTo>
                  <a:lnTo>
                    <a:pt x="798957" y="689203"/>
                  </a:lnTo>
                  <a:lnTo>
                    <a:pt x="814832" y="682028"/>
                  </a:lnTo>
                  <a:lnTo>
                    <a:pt x="830732" y="674852"/>
                  </a:lnTo>
                  <a:lnTo>
                    <a:pt x="846124" y="667181"/>
                  </a:lnTo>
                  <a:lnTo>
                    <a:pt x="860983" y="658952"/>
                  </a:lnTo>
                  <a:lnTo>
                    <a:pt x="875855" y="650748"/>
                  </a:lnTo>
                  <a:lnTo>
                    <a:pt x="890231" y="641527"/>
                  </a:lnTo>
                  <a:lnTo>
                    <a:pt x="904049" y="632802"/>
                  </a:lnTo>
                  <a:lnTo>
                    <a:pt x="917409" y="623049"/>
                  </a:lnTo>
                  <a:lnTo>
                    <a:pt x="930198" y="613308"/>
                  </a:lnTo>
                  <a:lnTo>
                    <a:pt x="942530" y="603084"/>
                  </a:lnTo>
                  <a:lnTo>
                    <a:pt x="954824" y="592797"/>
                  </a:lnTo>
                  <a:lnTo>
                    <a:pt x="966101" y="582028"/>
                  </a:lnTo>
                  <a:lnTo>
                    <a:pt x="977379" y="571284"/>
                  </a:lnTo>
                  <a:lnTo>
                    <a:pt x="1006627" y="536384"/>
                  </a:lnTo>
                  <a:lnTo>
                    <a:pt x="1031748" y="497928"/>
                  </a:lnTo>
                  <a:lnTo>
                    <a:pt x="1051229" y="452805"/>
                  </a:lnTo>
                  <a:lnTo>
                    <a:pt x="1060983" y="407682"/>
                  </a:lnTo>
                  <a:lnTo>
                    <a:pt x="1061999" y="392303"/>
                  </a:lnTo>
                  <a:lnTo>
                    <a:pt x="1061999" y="376910"/>
                  </a:lnTo>
                  <a:close/>
                </a:path>
              </a:pathLst>
            </a:custGeom>
            <a:solidFill>
              <a:srgbClr val="D8D8D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2" name="Google Shape;712;p27"/>
            <p:cNvSpPr/>
            <p:nvPr/>
          </p:nvSpPr>
          <p:spPr>
            <a:xfrm>
              <a:off x="2200211" y="2625674"/>
              <a:ext cx="857250" cy="556895"/>
            </a:xfrm>
            <a:custGeom>
              <a:avLst/>
              <a:gdLst/>
              <a:ahLst/>
              <a:cxnLst/>
              <a:rect l="l" t="t" r="r" b="b"/>
              <a:pathLst>
                <a:path w="857250" h="556894" extrusionOk="0">
                  <a:moveTo>
                    <a:pt x="421005" y="387172"/>
                  </a:moveTo>
                  <a:lnTo>
                    <a:pt x="384073" y="398475"/>
                  </a:lnTo>
                  <a:lnTo>
                    <a:pt x="376897" y="398970"/>
                  </a:lnTo>
                  <a:lnTo>
                    <a:pt x="367677" y="398970"/>
                  </a:lnTo>
                  <a:lnTo>
                    <a:pt x="327672" y="390779"/>
                  </a:lnTo>
                  <a:lnTo>
                    <a:pt x="306146" y="373329"/>
                  </a:lnTo>
                  <a:lnTo>
                    <a:pt x="303580" y="369747"/>
                  </a:lnTo>
                  <a:lnTo>
                    <a:pt x="301523" y="366153"/>
                  </a:lnTo>
                  <a:lnTo>
                    <a:pt x="293839" y="365125"/>
                  </a:lnTo>
                  <a:lnTo>
                    <a:pt x="286664" y="363575"/>
                  </a:lnTo>
                  <a:lnTo>
                    <a:pt x="247154" y="345655"/>
                  </a:lnTo>
                  <a:lnTo>
                    <a:pt x="242049" y="353847"/>
                  </a:lnTo>
                  <a:lnTo>
                    <a:pt x="216395" y="382054"/>
                  </a:lnTo>
                  <a:lnTo>
                    <a:pt x="187680" y="398970"/>
                  </a:lnTo>
                  <a:lnTo>
                    <a:pt x="185635" y="398475"/>
                  </a:lnTo>
                  <a:lnTo>
                    <a:pt x="184086" y="397954"/>
                  </a:lnTo>
                  <a:lnTo>
                    <a:pt x="182562" y="396405"/>
                  </a:lnTo>
                  <a:lnTo>
                    <a:pt x="181013" y="394881"/>
                  </a:lnTo>
                  <a:lnTo>
                    <a:pt x="180505" y="391782"/>
                  </a:lnTo>
                  <a:lnTo>
                    <a:pt x="181013" y="389229"/>
                  </a:lnTo>
                  <a:lnTo>
                    <a:pt x="182041" y="386676"/>
                  </a:lnTo>
                  <a:lnTo>
                    <a:pt x="184607" y="384606"/>
                  </a:lnTo>
                  <a:lnTo>
                    <a:pt x="192811" y="380504"/>
                  </a:lnTo>
                  <a:lnTo>
                    <a:pt x="200494" y="375373"/>
                  </a:lnTo>
                  <a:lnTo>
                    <a:pt x="231267" y="344106"/>
                  </a:lnTo>
                  <a:lnTo>
                    <a:pt x="235369" y="336931"/>
                  </a:lnTo>
                  <a:lnTo>
                    <a:pt x="229730" y="331774"/>
                  </a:lnTo>
                  <a:lnTo>
                    <a:pt x="224599" y="326148"/>
                  </a:lnTo>
                  <a:lnTo>
                    <a:pt x="220497" y="320497"/>
                  </a:lnTo>
                  <a:lnTo>
                    <a:pt x="216395" y="314871"/>
                  </a:lnTo>
                  <a:lnTo>
                    <a:pt x="212813" y="308724"/>
                  </a:lnTo>
                  <a:lnTo>
                    <a:pt x="209740" y="302577"/>
                  </a:lnTo>
                  <a:lnTo>
                    <a:pt x="207162" y="296405"/>
                  </a:lnTo>
                  <a:lnTo>
                    <a:pt x="205117" y="289750"/>
                  </a:lnTo>
                  <a:lnTo>
                    <a:pt x="204089" y="282054"/>
                  </a:lnTo>
                  <a:lnTo>
                    <a:pt x="203060" y="274853"/>
                  </a:lnTo>
                  <a:lnTo>
                    <a:pt x="159473" y="288721"/>
                  </a:lnTo>
                  <a:lnTo>
                    <a:pt x="138963" y="308724"/>
                  </a:lnTo>
                  <a:lnTo>
                    <a:pt x="137426" y="309753"/>
                  </a:lnTo>
                  <a:lnTo>
                    <a:pt x="135890" y="310248"/>
                  </a:lnTo>
                  <a:lnTo>
                    <a:pt x="131787" y="310248"/>
                  </a:lnTo>
                  <a:lnTo>
                    <a:pt x="129743" y="309232"/>
                  </a:lnTo>
                  <a:lnTo>
                    <a:pt x="127685" y="307174"/>
                  </a:lnTo>
                  <a:lnTo>
                    <a:pt x="126644" y="304101"/>
                  </a:lnTo>
                  <a:lnTo>
                    <a:pt x="127165" y="301548"/>
                  </a:lnTo>
                  <a:lnTo>
                    <a:pt x="128193" y="298970"/>
                  </a:lnTo>
                  <a:lnTo>
                    <a:pt x="131267" y="294373"/>
                  </a:lnTo>
                  <a:lnTo>
                    <a:pt x="134861" y="290779"/>
                  </a:lnTo>
                  <a:lnTo>
                    <a:pt x="138442" y="286677"/>
                  </a:lnTo>
                  <a:lnTo>
                    <a:pt x="180505" y="263575"/>
                  </a:lnTo>
                  <a:lnTo>
                    <a:pt x="202044" y="260502"/>
                  </a:lnTo>
                  <a:lnTo>
                    <a:pt x="202044" y="258978"/>
                  </a:lnTo>
                  <a:lnTo>
                    <a:pt x="193840" y="216928"/>
                  </a:lnTo>
                  <a:lnTo>
                    <a:pt x="164084" y="183070"/>
                  </a:lnTo>
                  <a:lnTo>
                    <a:pt x="159981" y="178981"/>
                  </a:lnTo>
                  <a:lnTo>
                    <a:pt x="149745" y="169748"/>
                  </a:lnTo>
                  <a:lnTo>
                    <a:pt x="139471" y="160007"/>
                  </a:lnTo>
                  <a:lnTo>
                    <a:pt x="127165" y="163601"/>
                  </a:lnTo>
                  <a:lnTo>
                    <a:pt x="83058" y="186182"/>
                  </a:lnTo>
                  <a:lnTo>
                    <a:pt x="57950" y="211277"/>
                  </a:lnTo>
                  <a:lnTo>
                    <a:pt x="56400" y="212826"/>
                  </a:lnTo>
                  <a:lnTo>
                    <a:pt x="54864" y="213855"/>
                  </a:lnTo>
                  <a:lnTo>
                    <a:pt x="53327" y="214376"/>
                  </a:lnTo>
                  <a:lnTo>
                    <a:pt x="49745" y="214376"/>
                  </a:lnTo>
                  <a:lnTo>
                    <a:pt x="47688" y="213347"/>
                  </a:lnTo>
                  <a:lnTo>
                    <a:pt x="45643" y="210756"/>
                  </a:lnTo>
                  <a:lnTo>
                    <a:pt x="44615" y="208203"/>
                  </a:lnTo>
                  <a:lnTo>
                    <a:pt x="44615" y="205651"/>
                  </a:lnTo>
                  <a:lnTo>
                    <a:pt x="71780" y="176428"/>
                  </a:lnTo>
                  <a:lnTo>
                    <a:pt x="104609" y="156425"/>
                  </a:lnTo>
                  <a:lnTo>
                    <a:pt x="129222" y="147701"/>
                  </a:lnTo>
                  <a:lnTo>
                    <a:pt x="124612" y="141020"/>
                  </a:lnTo>
                  <a:lnTo>
                    <a:pt x="122047" y="135902"/>
                  </a:lnTo>
                  <a:lnTo>
                    <a:pt x="119468" y="130771"/>
                  </a:lnTo>
                  <a:lnTo>
                    <a:pt x="117436" y="125120"/>
                  </a:lnTo>
                  <a:lnTo>
                    <a:pt x="115887" y="118973"/>
                  </a:lnTo>
                  <a:lnTo>
                    <a:pt x="114858" y="113347"/>
                  </a:lnTo>
                  <a:lnTo>
                    <a:pt x="114338" y="107175"/>
                  </a:lnTo>
                  <a:lnTo>
                    <a:pt x="114338" y="101028"/>
                  </a:lnTo>
                  <a:lnTo>
                    <a:pt x="114858" y="95377"/>
                  </a:lnTo>
                  <a:lnTo>
                    <a:pt x="107162" y="98450"/>
                  </a:lnTo>
                  <a:lnTo>
                    <a:pt x="100507" y="102057"/>
                  </a:lnTo>
                  <a:lnTo>
                    <a:pt x="93332" y="105651"/>
                  </a:lnTo>
                  <a:lnTo>
                    <a:pt x="86652" y="109753"/>
                  </a:lnTo>
                  <a:lnTo>
                    <a:pt x="79984" y="113855"/>
                  </a:lnTo>
                  <a:lnTo>
                    <a:pt x="73850" y="118452"/>
                  </a:lnTo>
                  <a:lnTo>
                    <a:pt x="67678" y="123075"/>
                  </a:lnTo>
                  <a:lnTo>
                    <a:pt x="62052" y="128206"/>
                  </a:lnTo>
                  <a:lnTo>
                    <a:pt x="56400" y="133350"/>
                  </a:lnTo>
                  <a:lnTo>
                    <a:pt x="51269" y="138455"/>
                  </a:lnTo>
                  <a:lnTo>
                    <a:pt x="26657" y="174879"/>
                  </a:lnTo>
                  <a:lnTo>
                    <a:pt x="14859" y="217449"/>
                  </a:lnTo>
                  <a:lnTo>
                    <a:pt x="14351" y="224624"/>
                  </a:lnTo>
                  <a:lnTo>
                    <a:pt x="14351" y="231800"/>
                  </a:lnTo>
                  <a:lnTo>
                    <a:pt x="22555" y="274853"/>
                  </a:lnTo>
                  <a:lnTo>
                    <a:pt x="28194" y="288721"/>
                  </a:lnTo>
                  <a:lnTo>
                    <a:pt x="35890" y="279996"/>
                  </a:lnTo>
                  <a:lnTo>
                    <a:pt x="44615" y="272300"/>
                  </a:lnTo>
                  <a:lnTo>
                    <a:pt x="85636" y="248729"/>
                  </a:lnTo>
                  <a:lnTo>
                    <a:pt x="109232" y="242049"/>
                  </a:lnTo>
                  <a:lnTo>
                    <a:pt x="111785" y="242049"/>
                  </a:lnTo>
                  <a:lnTo>
                    <a:pt x="114858" y="243078"/>
                  </a:lnTo>
                  <a:lnTo>
                    <a:pt x="116408" y="245122"/>
                  </a:lnTo>
                  <a:lnTo>
                    <a:pt x="117944" y="247700"/>
                  </a:lnTo>
                  <a:lnTo>
                    <a:pt x="117944" y="250748"/>
                  </a:lnTo>
                  <a:lnTo>
                    <a:pt x="116916" y="253326"/>
                  </a:lnTo>
                  <a:lnTo>
                    <a:pt x="114858" y="255371"/>
                  </a:lnTo>
                  <a:lnTo>
                    <a:pt x="112293" y="256400"/>
                  </a:lnTo>
                  <a:lnTo>
                    <a:pt x="100507" y="258978"/>
                  </a:lnTo>
                  <a:lnTo>
                    <a:pt x="89738" y="263080"/>
                  </a:lnTo>
                  <a:lnTo>
                    <a:pt x="51269" y="285648"/>
                  </a:lnTo>
                  <a:lnTo>
                    <a:pt x="36410" y="301548"/>
                  </a:lnTo>
                  <a:lnTo>
                    <a:pt x="46139" y="312305"/>
                  </a:lnTo>
                  <a:lnTo>
                    <a:pt x="81534" y="340004"/>
                  </a:lnTo>
                  <a:lnTo>
                    <a:pt x="116916" y="347675"/>
                  </a:lnTo>
                  <a:lnTo>
                    <a:pt x="126149" y="347179"/>
                  </a:lnTo>
                  <a:lnTo>
                    <a:pt x="130746" y="346671"/>
                  </a:lnTo>
                  <a:lnTo>
                    <a:pt x="134861" y="345122"/>
                  </a:lnTo>
                  <a:lnTo>
                    <a:pt x="138963" y="344106"/>
                  </a:lnTo>
                  <a:lnTo>
                    <a:pt x="147167" y="340004"/>
                  </a:lnTo>
                  <a:lnTo>
                    <a:pt x="150749" y="337426"/>
                  </a:lnTo>
                  <a:lnTo>
                    <a:pt x="153327" y="336397"/>
                  </a:lnTo>
                  <a:lnTo>
                    <a:pt x="156400" y="336397"/>
                  </a:lnTo>
                  <a:lnTo>
                    <a:pt x="158953" y="336931"/>
                  </a:lnTo>
                  <a:lnTo>
                    <a:pt x="161023" y="338975"/>
                  </a:lnTo>
                  <a:lnTo>
                    <a:pt x="162547" y="341553"/>
                  </a:lnTo>
                  <a:lnTo>
                    <a:pt x="162547" y="344601"/>
                  </a:lnTo>
                  <a:lnTo>
                    <a:pt x="133324" y="360502"/>
                  </a:lnTo>
                  <a:lnTo>
                    <a:pt x="133324" y="366674"/>
                  </a:lnTo>
                  <a:lnTo>
                    <a:pt x="134366" y="372300"/>
                  </a:lnTo>
                  <a:lnTo>
                    <a:pt x="135369" y="378472"/>
                  </a:lnTo>
                  <a:lnTo>
                    <a:pt x="136918" y="384098"/>
                  </a:lnTo>
                  <a:lnTo>
                    <a:pt x="157949" y="415404"/>
                  </a:lnTo>
                  <a:lnTo>
                    <a:pt x="162547" y="420001"/>
                  </a:lnTo>
                  <a:lnTo>
                    <a:pt x="192290" y="435876"/>
                  </a:lnTo>
                  <a:lnTo>
                    <a:pt x="201536" y="438975"/>
                  </a:lnTo>
                  <a:lnTo>
                    <a:pt x="210743" y="440499"/>
                  </a:lnTo>
                  <a:lnTo>
                    <a:pt x="230251" y="443598"/>
                  </a:lnTo>
                  <a:lnTo>
                    <a:pt x="244602" y="446151"/>
                  </a:lnTo>
                  <a:lnTo>
                    <a:pt x="246659" y="445122"/>
                  </a:lnTo>
                  <a:lnTo>
                    <a:pt x="257937" y="442582"/>
                  </a:lnTo>
                  <a:lnTo>
                    <a:pt x="265633" y="440499"/>
                  </a:lnTo>
                  <a:lnTo>
                    <a:pt x="272288" y="437946"/>
                  </a:lnTo>
                  <a:lnTo>
                    <a:pt x="279984" y="434352"/>
                  </a:lnTo>
                  <a:lnTo>
                    <a:pt x="284594" y="432295"/>
                  </a:lnTo>
                  <a:lnTo>
                    <a:pt x="288188" y="429755"/>
                  </a:lnTo>
                  <a:lnTo>
                    <a:pt x="292290" y="426681"/>
                  </a:lnTo>
                  <a:lnTo>
                    <a:pt x="295363" y="423075"/>
                  </a:lnTo>
                  <a:lnTo>
                    <a:pt x="298970" y="420001"/>
                  </a:lnTo>
                  <a:lnTo>
                    <a:pt x="301523" y="416394"/>
                  </a:lnTo>
                  <a:lnTo>
                    <a:pt x="303580" y="412826"/>
                  </a:lnTo>
                  <a:lnTo>
                    <a:pt x="305625" y="408698"/>
                  </a:lnTo>
                  <a:lnTo>
                    <a:pt x="307149" y="406679"/>
                  </a:lnTo>
                  <a:lnTo>
                    <a:pt x="309232" y="404596"/>
                  </a:lnTo>
                  <a:lnTo>
                    <a:pt x="312280" y="404101"/>
                  </a:lnTo>
                  <a:lnTo>
                    <a:pt x="314871" y="404596"/>
                  </a:lnTo>
                  <a:lnTo>
                    <a:pt x="317423" y="406146"/>
                  </a:lnTo>
                  <a:lnTo>
                    <a:pt x="318973" y="408698"/>
                  </a:lnTo>
                  <a:lnTo>
                    <a:pt x="319455" y="411276"/>
                  </a:lnTo>
                  <a:lnTo>
                    <a:pt x="318973" y="414350"/>
                  </a:lnTo>
                  <a:lnTo>
                    <a:pt x="316903" y="418973"/>
                  </a:lnTo>
                  <a:lnTo>
                    <a:pt x="313829" y="424103"/>
                  </a:lnTo>
                  <a:lnTo>
                    <a:pt x="310248" y="428701"/>
                  </a:lnTo>
                  <a:lnTo>
                    <a:pt x="306654" y="433324"/>
                  </a:lnTo>
                  <a:lnTo>
                    <a:pt x="302056" y="437426"/>
                  </a:lnTo>
                  <a:lnTo>
                    <a:pt x="296913" y="441528"/>
                  </a:lnTo>
                  <a:lnTo>
                    <a:pt x="291769" y="444601"/>
                  </a:lnTo>
                  <a:lnTo>
                    <a:pt x="286664" y="447675"/>
                  </a:lnTo>
                  <a:lnTo>
                    <a:pt x="279984" y="450773"/>
                  </a:lnTo>
                  <a:lnTo>
                    <a:pt x="273837" y="453326"/>
                  </a:lnTo>
                  <a:lnTo>
                    <a:pt x="281520" y="456399"/>
                  </a:lnTo>
                  <a:lnTo>
                    <a:pt x="312280" y="483603"/>
                  </a:lnTo>
                  <a:lnTo>
                    <a:pt x="316407" y="498970"/>
                  </a:lnTo>
                  <a:lnTo>
                    <a:pt x="315874" y="502056"/>
                  </a:lnTo>
                  <a:lnTo>
                    <a:pt x="314350" y="504075"/>
                  </a:lnTo>
                  <a:lnTo>
                    <a:pt x="312280" y="505625"/>
                  </a:lnTo>
                  <a:lnTo>
                    <a:pt x="309232" y="506679"/>
                  </a:lnTo>
                  <a:lnTo>
                    <a:pt x="308698" y="506679"/>
                  </a:lnTo>
                  <a:lnTo>
                    <a:pt x="301523" y="496404"/>
                  </a:lnTo>
                  <a:lnTo>
                    <a:pt x="300507" y="493331"/>
                  </a:lnTo>
                  <a:lnTo>
                    <a:pt x="299466" y="490245"/>
                  </a:lnTo>
                  <a:lnTo>
                    <a:pt x="297421" y="487705"/>
                  </a:lnTo>
                  <a:lnTo>
                    <a:pt x="295363" y="484606"/>
                  </a:lnTo>
                  <a:lnTo>
                    <a:pt x="259461" y="464096"/>
                  </a:lnTo>
                  <a:lnTo>
                    <a:pt x="244081" y="461022"/>
                  </a:lnTo>
                  <a:lnTo>
                    <a:pt x="228193" y="458457"/>
                  </a:lnTo>
                  <a:lnTo>
                    <a:pt x="224599" y="457949"/>
                  </a:lnTo>
                  <a:lnTo>
                    <a:pt x="226656" y="463600"/>
                  </a:lnTo>
                  <a:lnTo>
                    <a:pt x="227152" y="469226"/>
                  </a:lnTo>
                  <a:lnTo>
                    <a:pt x="227672" y="475373"/>
                  </a:lnTo>
                  <a:lnTo>
                    <a:pt x="227152" y="481025"/>
                  </a:lnTo>
                  <a:lnTo>
                    <a:pt x="225628" y="486676"/>
                  </a:lnTo>
                  <a:lnTo>
                    <a:pt x="223570" y="492302"/>
                  </a:lnTo>
                  <a:lnTo>
                    <a:pt x="220497" y="497954"/>
                  </a:lnTo>
                  <a:lnTo>
                    <a:pt x="216916" y="502551"/>
                  </a:lnTo>
                  <a:lnTo>
                    <a:pt x="215874" y="504075"/>
                  </a:lnTo>
                  <a:lnTo>
                    <a:pt x="214350" y="504596"/>
                  </a:lnTo>
                  <a:lnTo>
                    <a:pt x="212813" y="505129"/>
                  </a:lnTo>
                  <a:lnTo>
                    <a:pt x="208699" y="505129"/>
                  </a:lnTo>
                  <a:lnTo>
                    <a:pt x="206667" y="503605"/>
                  </a:lnTo>
                  <a:lnTo>
                    <a:pt x="204597" y="501523"/>
                  </a:lnTo>
                  <a:lnTo>
                    <a:pt x="204089" y="498449"/>
                  </a:lnTo>
                  <a:lnTo>
                    <a:pt x="204089" y="495871"/>
                  </a:lnTo>
                  <a:lnTo>
                    <a:pt x="205638" y="493331"/>
                  </a:lnTo>
                  <a:lnTo>
                    <a:pt x="208699" y="488696"/>
                  </a:lnTo>
                  <a:lnTo>
                    <a:pt x="210743" y="484098"/>
                  </a:lnTo>
                  <a:lnTo>
                    <a:pt x="212293" y="479501"/>
                  </a:lnTo>
                  <a:lnTo>
                    <a:pt x="212813" y="474345"/>
                  </a:lnTo>
                  <a:lnTo>
                    <a:pt x="212813" y="469226"/>
                  </a:lnTo>
                  <a:lnTo>
                    <a:pt x="211772" y="464096"/>
                  </a:lnTo>
                  <a:lnTo>
                    <a:pt x="209740" y="459498"/>
                  </a:lnTo>
                  <a:lnTo>
                    <a:pt x="206667" y="454875"/>
                  </a:lnTo>
                  <a:lnTo>
                    <a:pt x="196913" y="452805"/>
                  </a:lnTo>
                  <a:lnTo>
                    <a:pt x="187680" y="450253"/>
                  </a:lnTo>
                  <a:lnTo>
                    <a:pt x="177939" y="446151"/>
                  </a:lnTo>
                  <a:lnTo>
                    <a:pt x="169227" y="442048"/>
                  </a:lnTo>
                  <a:lnTo>
                    <a:pt x="161023" y="436930"/>
                  </a:lnTo>
                  <a:lnTo>
                    <a:pt x="153327" y="430771"/>
                  </a:lnTo>
                  <a:lnTo>
                    <a:pt x="147675" y="435406"/>
                  </a:lnTo>
                  <a:lnTo>
                    <a:pt x="108191" y="453326"/>
                  </a:lnTo>
                  <a:lnTo>
                    <a:pt x="101015" y="454355"/>
                  </a:lnTo>
                  <a:lnTo>
                    <a:pt x="99987" y="454355"/>
                  </a:lnTo>
                  <a:lnTo>
                    <a:pt x="97434" y="453847"/>
                  </a:lnTo>
                  <a:lnTo>
                    <a:pt x="94856" y="452805"/>
                  </a:lnTo>
                  <a:lnTo>
                    <a:pt x="93332" y="450773"/>
                  </a:lnTo>
                  <a:lnTo>
                    <a:pt x="92811" y="448195"/>
                  </a:lnTo>
                  <a:lnTo>
                    <a:pt x="92811" y="445122"/>
                  </a:lnTo>
                  <a:lnTo>
                    <a:pt x="93840" y="442582"/>
                  </a:lnTo>
                  <a:lnTo>
                    <a:pt x="95885" y="441020"/>
                  </a:lnTo>
                  <a:lnTo>
                    <a:pt x="98958" y="439978"/>
                  </a:lnTo>
                  <a:lnTo>
                    <a:pt x="105117" y="438975"/>
                  </a:lnTo>
                  <a:lnTo>
                    <a:pt x="110756" y="437426"/>
                  </a:lnTo>
                  <a:lnTo>
                    <a:pt x="137947" y="424103"/>
                  </a:lnTo>
                  <a:lnTo>
                    <a:pt x="142544" y="421030"/>
                  </a:lnTo>
                  <a:lnTo>
                    <a:pt x="122047" y="385648"/>
                  </a:lnTo>
                  <a:lnTo>
                    <a:pt x="120510" y="377952"/>
                  </a:lnTo>
                  <a:lnTo>
                    <a:pt x="118960" y="370255"/>
                  </a:lnTo>
                  <a:lnTo>
                    <a:pt x="118960" y="362572"/>
                  </a:lnTo>
                  <a:lnTo>
                    <a:pt x="111264" y="362572"/>
                  </a:lnTo>
                  <a:lnTo>
                    <a:pt x="105638" y="362051"/>
                  </a:lnTo>
                  <a:lnTo>
                    <a:pt x="67678" y="349224"/>
                  </a:lnTo>
                  <a:lnTo>
                    <a:pt x="53327" y="339471"/>
                  </a:lnTo>
                  <a:lnTo>
                    <a:pt x="46647" y="334378"/>
                  </a:lnTo>
                  <a:lnTo>
                    <a:pt x="41021" y="328206"/>
                  </a:lnTo>
                  <a:lnTo>
                    <a:pt x="35369" y="322580"/>
                  </a:lnTo>
                  <a:lnTo>
                    <a:pt x="24612" y="310248"/>
                  </a:lnTo>
                  <a:lnTo>
                    <a:pt x="19989" y="316928"/>
                  </a:lnTo>
                  <a:lnTo>
                    <a:pt x="15379" y="323570"/>
                  </a:lnTo>
                  <a:lnTo>
                    <a:pt x="11785" y="330250"/>
                  </a:lnTo>
                  <a:lnTo>
                    <a:pt x="0" y="368198"/>
                  </a:lnTo>
                  <a:lnTo>
                    <a:pt x="2552" y="372300"/>
                  </a:lnTo>
                  <a:lnTo>
                    <a:pt x="37439" y="398475"/>
                  </a:lnTo>
                  <a:lnTo>
                    <a:pt x="50241" y="401523"/>
                  </a:lnTo>
                  <a:lnTo>
                    <a:pt x="56400" y="402577"/>
                  </a:lnTo>
                  <a:lnTo>
                    <a:pt x="69748" y="402577"/>
                  </a:lnTo>
                  <a:lnTo>
                    <a:pt x="76403" y="401523"/>
                  </a:lnTo>
                  <a:lnTo>
                    <a:pt x="82550" y="399999"/>
                  </a:lnTo>
                  <a:lnTo>
                    <a:pt x="85636" y="399999"/>
                  </a:lnTo>
                  <a:lnTo>
                    <a:pt x="88201" y="401027"/>
                  </a:lnTo>
                  <a:lnTo>
                    <a:pt x="90233" y="402577"/>
                  </a:lnTo>
                  <a:lnTo>
                    <a:pt x="91782" y="405130"/>
                  </a:lnTo>
                  <a:lnTo>
                    <a:pt x="91782" y="408203"/>
                  </a:lnTo>
                  <a:lnTo>
                    <a:pt x="74345" y="416394"/>
                  </a:lnTo>
                  <a:lnTo>
                    <a:pt x="68707" y="417423"/>
                  </a:lnTo>
                  <a:lnTo>
                    <a:pt x="62547" y="417423"/>
                  </a:lnTo>
                  <a:lnTo>
                    <a:pt x="52819" y="416928"/>
                  </a:lnTo>
                  <a:lnTo>
                    <a:pt x="11785" y="402577"/>
                  </a:lnTo>
                  <a:lnTo>
                    <a:pt x="508" y="393852"/>
                  </a:lnTo>
                  <a:lnTo>
                    <a:pt x="2552" y="404596"/>
                  </a:lnTo>
                  <a:lnTo>
                    <a:pt x="17932" y="440499"/>
                  </a:lnTo>
                  <a:lnTo>
                    <a:pt x="42545" y="467702"/>
                  </a:lnTo>
                  <a:lnTo>
                    <a:pt x="48196" y="472795"/>
                  </a:lnTo>
                  <a:lnTo>
                    <a:pt x="54864" y="476923"/>
                  </a:lnTo>
                  <a:lnTo>
                    <a:pt x="61023" y="481025"/>
                  </a:lnTo>
                  <a:lnTo>
                    <a:pt x="68199" y="485127"/>
                  </a:lnTo>
                  <a:lnTo>
                    <a:pt x="75374" y="488696"/>
                  </a:lnTo>
                  <a:lnTo>
                    <a:pt x="82550" y="491794"/>
                  </a:lnTo>
                  <a:lnTo>
                    <a:pt x="90233" y="494347"/>
                  </a:lnTo>
                  <a:lnTo>
                    <a:pt x="101536" y="494347"/>
                  </a:lnTo>
                  <a:lnTo>
                    <a:pt x="143065" y="482549"/>
                  </a:lnTo>
                  <a:lnTo>
                    <a:pt x="156400" y="472300"/>
                  </a:lnTo>
                  <a:lnTo>
                    <a:pt x="158953" y="471271"/>
                  </a:lnTo>
                  <a:lnTo>
                    <a:pt x="162052" y="470776"/>
                  </a:lnTo>
                  <a:lnTo>
                    <a:pt x="164604" y="471271"/>
                  </a:lnTo>
                  <a:lnTo>
                    <a:pt x="167157" y="472795"/>
                  </a:lnTo>
                  <a:lnTo>
                    <a:pt x="168706" y="475373"/>
                  </a:lnTo>
                  <a:lnTo>
                    <a:pt x="169227" y="477951"/>
                  </a:lnTo>
                  <a:lnTo>
                    <a:pt x="168186" y="481025"/>
                  </a:lnTo>
                  <a:lnTo>
                    <a:pt x="134366" y="502551"/>
                  </a:lnTo>
                  <a:lnTo>
                    <a:pt x="111785" y="508203"/>
                  </a:lnTo>
                  <a:lnTo>
                    <a:pt x="123063" y="516902"/>
                  </a:lnTo>
                  <a:lnTo>
                    <a:pt x="160502" y="538454"/>
                  </a:lnTo>
                  <a:lnTo>
                    <a:pt x="202565" y="551802"/>
                  </a:lnTo>
                  <a:lnTo>
                    <a:pt x="216916" y="554355"/>
                  </a:lnTo>
                  <a:lnTo>
                    <a:pt x="224599" y="553326"/>
                  </a:lnTo>
                  <a:lnTo>
                    <a:pt x="228193" y="552297"/>
                  </a:lnTo>
                  <a:lnTo>
                    <a:pt x="232295" y="551281"/>
                  </a:lnTo>
                  <a:lnTo>
                    <a:pt x="255358" y="518972"/>
                  </a:lnTo>
                  <a:lnTo>
                    <a:pt x="254863" y="515378"/>
                  </a:lnTo>
                  <a:lnTo>
                    <a:pt x="253834" y="511276"/>
                  </a:lnTo>
                  <a:lnTo>
                    <a:pt x="253834" y="508698"/>
                  </a:lnTo>
                  <a:lnTo>
                    <a:pt x="254355" y="506145"/>
                  </a:lnTo>
                  <a:lnTo>
                    <a:pt x="256400" y="503605"/>
                  </a:lnTo>
                  <a:lnTo>
                    <a:pt x="258953" y="502551"/>
                  </a:lnTo>
                  <a:lnTo>
                    <a:pt x="261531" y="502056"/>
                  </a:lnTo>
                  <a:lnTo>
                    <a:pt x="264604" y="503072"/>
                  </a:lnTo>
                  <a:lnTo>
                    <a:pt x="266661" y="504596"/>
                  </a:lnTo>
                  <a:lnTo>
                    <a:pt x="268185" y="507174"/>
                  </a:lnTo>
                  <a:lnTo>
                    <a:pt x="269214" y="512800"/>
                  </a:lnTo>
                  <a:lnTo>
                    <a:pt x="269735" y="518452"/>
                  </a:lnTo>
                  <a:lnTo>
                    <a:pt x="269735" y="524078"/>
                  </a:lnTo>
                  <a:lnTo>
                    <a:pt x="255358" y="553326"/>
                  </a:lnTo>
                  <a:lnTo>
                    <a:pt x="252298" y="556399"/>
                  </a:lnTo>
                  <a:lnTo>
                    <a:pt x="252806" y="556399"/>
                  </a:lnTo>
                  <a:lnTo>
                    <a:pt x="265633" y="554875"/>
                  </a:lnTo>
                  <a:lnTo>
                    <a:pt x="313321" y="542556"/>
                  </a:lnTo>
                  <a:lnTo>
                    <a:pt x="354850" y="519506"/>
                  </a:lnTo>
                  <a:lnTo>
                    <a:pt x="387680" y="487172"/>
                  </a:lnTo>
                  <a:lnTo>
                    <a:pt x="406133" y="458457"/>
                  </a:lnTo>
                  <a:lnTo>
                    <a:pt x="399453" y="463600"/>
                  </a:lnTo>
                  <a:lnTo>
                    <a:pt x="392277" y="468198"/>
                  </a:lnTo>
                  <a:lnTo>
                    <a:pt x="354850" y="479971"/>
                  </a:lnTo>
                  <a:lnTo>
                    <a:pt x="347179" y="480504"/>
                  </a:lnTo>
                  <a:lnTo>
                    <a:pt x="337426" y="479971"/>
                  </a:lnTo>
                  <a:lnTo>
                    <a:pt x="334848" y="478980"/>
                  </a:lnTo>
                  <a:lnTo>
                    <a:pt x="332282" y="477431"/>
                  </a:lnTo>
                  <a:lnTo>
                    <a:pt x="331254" y="474878"/>
                  </a:lnTo>
                  <a:lnTo>
                    <a:pt x="330746" y="471779"/>
                  </a:lnTo>
                  <a:lnTo>
                    <a:pt x="331774" y="469226"/>
                  </a:lnTo>
                  <a:lnTo>
                    <a:pt x="333832" y="467182"/>
                  </a:lnTo>
                  <a:lnTo>
                    <a:pt x="336397" y="465620"/>
                  </a:lnTo>
                  <a:lnTo>
                    <a:pt x="350253" y="465620"/>
                  </a:lnTo>
                  <a:lnTo>
                    <a:pt x="355346" y="465124"/>
                  </a:lnTo>
                  <a:lnTo>
                    <a:pt x="360997" y="464604"/>
                  </a:lnTo>
                  <a:lnTo>
                    <a:pt x="366649" y="463080"/>
                  </a:lnTo>
                  <a:lnTo>
                    <a:pt x="371779" y="461530"/>
                  </a:lnTo>
                  <a:lnTo>
                    <a:pt x="376897" y="458978"/>
                  </a:lnTo>
                  <a:lnTo>
                    <a:pt x="382549" y="456399"/>
                  </a:lnTo>
                  <a:lnTo>
                    <a:pt x="387680" y="453847"/>
                  </a:lnTo>
                  <a:lnTo>
                    <a:pt x="392277" y="450253"/>
                  </a:lnTo>
                  <a:lnTo>
                    <a:pt x="397421" y="446671"/>
                  </a:lnTo>
                  <a:lnTo>
                    <a:pt x="417931" y="424103"/>
                  </a:lnTo>
                  <a:lnTo>
                    <a:pt x="418452" y="423570"/>
                  </a:lnTo>
                  <a:lnTo>
                    <a:pt x="419481" y="416394"/>
                  </a:lnTo>
                  <a:lnTo>
                    <a:pt x="420471" y="409232"/>
                  </a:lnTo>
                  <a:lnTo>
                    <a:pt x="421005" y="401523"/>
                  </a:lnTo>
                  <a:lnTo>
                    <a:pt x="421005" y="387172"/>
                  </a:lnTo>
                  <a:close/>
                </a:path>
                <a:path w="857250" h="556894" extrusionOk="0">
                  <a:moveTo>
                    <a:pt x="421005" y="147320"/>
                  </a:moveTo>
                  <a:lnTo>
                    <a:pt x="420890" y="120650"/>
                  </a:lnTo>
                  <a:lnTo>
                    <a:pt x="420471" y="115570"/>
                  </a:lnTo>
                  <a:lnTo>
                    <a:pt x="418452" y="102870"/>
                  </a:lnTo>
                  <a:lnTo>
                    <a:pt x="417931" y="100330"/>
                  </a:lnTo>
                  <a:lnTo>
                    <a:pt x="415874" y="90170"/>
                  </a:lnTo>
                  <a:lnTo>
                    <a:pt x="412280" y="76200"/>
                  </a:lnTo>
                  <a:lnTo>
                    <a:pt x="393827" y="66040"/>
                  </a:lnTo>
                  <a:lnTo>
                    <a:pt x="386994" y="63500"/>
                  </a:lnTo>
                  <a:lnTo>
                    <a:pt x="373329" y="58420"/>
                  </a:lnTo>
                  <a:lnTo>
                    <a:pt x="363080" y="55880"/>
                  </a:lnTo>
                  <a:lnTo>
                    <a:pt x="341528" y="50800"/>
                  </a:lnTo>
                  <a:lnTo>
                    <a:pt x="330746" y="49530"/>
                  </a:lnTo>
                  <a:lnTo>
                    <a:pt x="297421" y="49530"/>
                  </a:lnTo>
                  <a:lnTo>
                    <a:pt x="286143" y="52070"/>
                  </a:lnTo>
                  <a:lnTo>
                    <a:pt x="274866" y="53340"/>
                  </a:lnTo>
                  <a:lnTo>
                    <a:pt x="264083" y="55880"/>
                  </a:lnTo>
                  <a:lnTo>
                    <a:pt x="252806" y="59690"/>
                  </a:lnTo>
                  <a:lnTo>
                    <a:pt x="242049" y="63500"/>
                  </a:lnTo>
                  <a:lnTo>
                    <a:pt x="236397" y="63500"/>
                  </a:lnTo>
                  <a:lnTo>
                    <a:pt x="232295" y="59690"/>
                  </a:lnTo>
                  <a:lnTo>
                    <a:pt x="231775" y="55880"/>
                  </a:lnTo>
                  <a:lnTo>
                    <a:pt x="232803" y="53340"/>
                  </a:lnTo>
                  <a:lnTo>
                    <a:pt x="269214" y="39370"/>
                  </a:lnTo>
                  <a:lnTo>
                    <a:pt x="312801" y="34290"/>
                  </a:lnTo>
                  <a:lnTo>
                    <a:pt x="324078" y="35560"/>
                  </a:lnTo>
                  <a:lnTo>
                    <a:pt x="334848" y="35560"/>
                  </a:lnTo>
                  <a:lnTo>
                    <a:pt x="345630" y="36830"/>
                  </a:lnTo>
                  <a:lnTo>
                    <a:pt x="356374" y="39370"/>
                  </a:lnTo>
                  <a:lnTo>
                    <a:pt x="387172" y="46990"/>
                  </a:lnTo>
                  <a:lnTo>
                    <a:pt x="396900" y="52070"/>
                  </a:lnTo>
                  <a:lnTo>
                    <a:pt x="406654" y="55880"/>
                  </a:lnTo>
                  <a:lnTo>
                    <a:pt x="384073" y="19050"/>
                  </a:lnTo>
                  <a:lnTo>
                    <a:pt x="335356" y="1270"/>
                  </a:lnTo>
                  <a:lnTo>
                    <a:pt x="327672" y="0"/>
                  </a:lnTo>
                  <a:lnTo>
                    <a:pt x="296913" y="0"/>
                  </a:lnTo>
                  <a:lnTo>
                    <a:pt x="249732" y="8890"/>
                  </a:lnTo>
                  <a:lnTo>
                    <a:pt x="196913" y="31750"/>
                  </a:lnTo>
                  <a:lnTo>
                    <a:pt x="162547" y="55880"/>
                  </a:lnTo>
                  <a:lnTo>
                    <a:pt x="152298" y="66040"/>
                  </a:lnTo>
                  <a:lnTo>
                    <a:pt x="158457" y="67310"/>
                  </a:lnTo>
                  <a:lnTo>
                    <a:pt x="164604" y="69850"/>
                  </a:lnTo>
                  <a:lnTo>
                    <a:pt x="190258" y="97790"/>
                  </a:lnTo>
                  <a:lnTo>
                    <a:pt x="189738" y="100330"/>
                  </a:lnTo>
                  <a:lnTo>
                    <a:pt x="188188" y="102870"/>
                  </a:lnTo>
                  <a:lnTo>
                    <a:pt x="183057" y="105410"/>
                  </a:lnTo>
                  <a:lnTo>
                    <a:pt x="178955" y="102870"/>
                  </a:lnTo>
                  <a:lnTo>
                    <a:pt x="177431" y="101600"/>
                  </a:lnTo>
                  <a:lnTo>
                    <a:pt x="176403" y="100330"/>
                  </a:lnTo>
                  <a:lnTo>
                    <a:pt x="173837" y="95250"/>
                  </a:lnTo>
                  <a:lnTo>
                    <a:pt x="170751" y="91440"/>
                  </a:lnTo>
                  <a:lnTo>
                    <a:pt x="167157" y="87630"/>
                  </a:lnTo>
                  <a:lnTo>
                    <a:pt x="157949" y="82550"/>
                  </a:lnTo>
                  <a:lnTo>
                    <a:pt x="152806" y="80010"/>
                  </a:lnTo>
                  <a:lnTo>
                    <a:pt x="141528" y="78740"/>
                  </a:lnTo>
                  <a:lnTo>
                    <a:pt x="139992" y="78740"/>
                  </a:lnTo>
                  <a:lnTo>
                    <a:pt x="132816" y="86360"/>
                  </a:lnTo>
                  <a:lnTo>
                    <a:pt x="131787" y="88900"/>
                  </a:lnTo>
                  <a:lnTo>
                    <a:pt x="130263" y="91440"/>
                  </a:lnTo>
                  <a:lnTo>
                    <a:pt x="129222" y="97790"/>
                  </a:lnTo>
                  <a:lnTo>
                    <a:pt x="128714" y="102870"/>
                  </a:lnTo>
                  <a:lnTo>
                    <a:pt x="129222" y="109220"/>
                  </a:lnTo>
                  <a:lnTo>
                    <a:pt x="130263" y="115570"/>
                  </a:lnTo>
                  <a:lnTo>
                    <a:pt x="131787" y="121920"/>
                  </a:lnTo>
                  <a:lnTo>
                    <a:pt x="134366" y="127000"/>
                  </a:lnTo>
                  <a:lnTo>
                    <a:pt x="137426" y="132080"/>
                  </a:lnTo>
                  <a:lnTo>
                    <a:pt x="141528" y="139700"/>
                  </a:lnTo>
                  <a:lnTo>
                    <a:pt x="146646" y="144780"/>
                  </a:lnTo>
                  <a:lnTo>
                    <a:pt x="151777" y="151130"/>
                  </a:lnTo>
                  <a:lnTo>
                    <a:pt x="157949" y="156210"/>
                  </a:lnTo>
                  <a:lnTo>
                    <a:pt x="175882" y="140970"/>
                  </a:lnTo>
                  <a:lnTo>
                    <a:pt x="189217" y="130810"/>
                  </a:lnTo>
                  <a:lnTo>
                    <a:pt x="196913" y="125730"/>
                  </a:lnTo>
                  <a:lnTo>
                    <a:pt x="204597" y="121920"/>
                  </a:lnTo>
                  <a:lnTo>
                    <a:pt x="213321" y="116840"/>
                  </a:lnTo>
                  <a:lnTo>
                    <a:pt x="222554" y="113030"/>
                  </a:lnTo>
                  <a:lnTo>
                    <a:pt x="232295" y="110490"/>
                  </a:lnTo>
                  <a:lnTo>
                    <a:pt x="242557" y="106680"/>
                  </a:lnTo>
                  <a:lnTo>
                    <a:pt x="248196" y="105410"/>
                  </a:lnTo>
                  <a:lnTo>
                    <a:pt x="253834" y="104140"/>
                  </a:lnTo>
                  <a:lnTo>
                    <a:pt x="266141" y="102870"/>
                  </a:lnTo>
                  <a:lnTo>
                    <a:pt x="278968" y="100330"/>
                  </a:lnTo>
                  <a:lnTo>
                    <a:pt x="310248" y="100330"/>
                  </a:lnTo>
                  <a:lnTo>
                    <a:pt x="312280" y="101600"/>
                  </a:lnTo>
                  <a:lnTo>
                    <a:pt x="314350" y="104140"/>
                  </a:lnTo>
                  <a:lnTo>
                    <a:pt x="314871" y="106680"/>
                  </a:lnTo>
                  <a:lnTo>
                    <a:pt x="314350" y="110490"/>
                  </a:lnTo>
                  <a:lnTo>
                    <a:pt x="312280" y="111760"/>
                  </a:lnTo>
                  <a:lnTo>
                    <a:pt x="310248" y="114300"/>
                  </a:lnTo>
                  <a:lnTo>
                    <a:pt x="293839" y="114300"/>
                  </a:lnTo>
                  <a:lnTo>
                    <a:pt x="268706" y="116840"/>
                  </a:lnTo>
                  <a:lnTo>
                    <a:pt x="247154" y="120650"/>
                  </a:lnTo>
                  <a:lnTo>
                    <a:pt x="237426" y="124460"/>
                  </a:lnTo>
                  <a:lnTo>
                    <a:pt x="228701" y="127000"/>
                  </a:lnTo>
                  <a:lnTo>
                    <a:pt x="219989" y="130810"/>
                  </a:lnTo>
                  <a:lnTo>
                    <a:pt x="204597" y="138430"/>
                  </a:lnTo>
                  <a:lnTo>
                    <a:pt x="197942" y="142240"/>
                  </a:lnTo>
                  <a:lnTo>
                    <a:pt x="191262" y="147320"/>
                  </a:lnTo>
                  <a:lnTo>
                    <a:pt x="185115" y="151130"/>
                  </a:lnTo>
                  <a:lnTo>
                    <a:pt x="179463" y="156210"/>
                  </a:lnTo>
                  <a:lnTo>
                    <a:pt x="168706" y="166370"/>
                  </a:lnTo>
                  <a:lnTo>
                    <a:pt x="169735" y="167640"/>
                  </a:lnTo>
                  <a:lnTo>
                    <a:pt x="173837" y="171450"/>
                  </a:lnTo>
                  <a:lnTo>
                    <a:pt x="184607" y="180340"/>
                  </a:lnTo>
                  <a:lnTo>
                    <a:pt x="189738" y="186690"/>
                  </a:lnTo>
                  <a:lnTo>
                    <a:pt x="212813" y="223520"/>
                  </a:lnTo>
                  <a:lnTo>
                    <a:pt x="214350" y="231140"/>
                  </a:lnTo>
                  <a:lnTo>
                    <a:pt x="221018" y="227330"/>
                  </a:lnTo>
                  <a:lnTo>
                    <a:pt x="258457" y="209550"/>
                  </a:lnTo>
                  <a:lnTo>
                    <a:pt x="290245" y="201930"/>
                  </a:lnTo>
                  <a:lnTo>
                    <a:pt x="306654" y="198120"/>
                  </a:lnTo>
                  <a:lnTo>
                    <a:pt x="323583" y="196850"/>
                  </a:lnTo>
                  <a:lnTo>
                    <a:pt x="343077" y="196850"/>
                  </a:lnTo>
                  <a:lnTo>
                    <a:pt x="345630" y="199390"/>
                  </a:lnTo>
                  <a:lnTo>
                    <a:pt x="347179" y="201930"/>
                  </a:lnTo>
                  <a:lnTo>
                    <a:pt x="347675" y="204470"/>
                  </a:lnTo>
                  <a:lnTo>
                    <a:pt x="347675" y="205740"/>
                  </a:lnTo>
                  <a:lnTo>
                    <a:pt x="347179" y="207010"/>
                  </a:lnTo>
                  <a:lnTo>
                    <a:pt x="345097" y="209550"/>
                  </a:lnTo>
                  <a:lnTo>
                    <a:pt x="343077" y="210820"/>
                  </a:lnTo>
                  <a:lnTo>
                    <a:pt x="339979" y="212090"/>
                  </a:lnTo>
                  <a:lnTo>
                    <a:pt x="315353" y="212090"/>
                  </a:lnTo>
                  <a:lnTo>
                    <a:pt x="290766" y="215900"/>
                  </a:lnTo>
                  <a:lnTo>
                    <a:pt x="274866" y="219710"/>
                  </a:lnTo>
                  <a:lnTo>
                    <a:pt x="259461" y="224790"/>
                  </a:lnTo>
                  <a:lnTo>
                    <a:pt x="251777" y="228600"/>
                  </a:lnTo>
                  <a:lnTo>
                    <a:pt x="244602" y="231140"/>
                  </a:lnTo>
                  <a:lnTo>
                    <a:pt x="230251" y="238760"/>
                  </a:lnTo>
                  <a:lnTo>
                    <a:pt x="216916" y="246380"/>
                  </a:lnTo>
                  <a:lnTo>
                    <a:pt x="216395" y="247650"/>
                  </a:lnTo>
                  <a:lnTo>
                    <a:pt x="216916" y="257810"/>
                  </a:lnTo>
                  <a:lnTo>
                    <a:pt x="217424" y="271780"/>
                  </a:lnTo>
                  <a:lnTo>
                    <a:pt x="219468" y="285750"/>
                  </a:lnTo>
                  <a:lnTo>
                    <a:pt x="221526" y="292100"/>
                  </a:lnTo>
                  <a:lnTo>
                    <a:pt x="224091" y="298450"/>
                  </a:lnTo>
                  <a:lnTo>
                    <a:pt x="227152" y="303530"/>
                  </a:lnTo>
                  <a:lnTo>
                    <a:pt x="230771" y="309880"/>
                  </a:lnTo>
                  <a:lnTo>
                    <a:pt x="263055" y="337820"/>
                  </a:lnTo>
                  <a:lnTo>
                    <a:pt x="307149" y="350520"/>
                  </a:lnTo>
                  <a:lnTo>
                    <a:pt x="307682" y="350520"/>
                  </a:lnTo>
                  <a:lnTo>
                    <a:pt x="312801" y="349250"/>
                  </a:lnTo>
                  <a:lnTo>
                    <a:pt x="323075" y="344170"/>
                  </a:lnTo>
                  <a:lnTo>
                    <a:pt x="327672" y="340360"/>
                  </a:lnTo>
                  <a:lnTo>
                    <a:pt x="331774" y="337820"/>
                  </a:lnTo>
                  <a:lnTo>
                    <a:pt x="335876" y="332740"/>
                  </a:lnTo>
                  <a:lnTo>
                    <a:pt x="339458" y="328930"/>
                  </a:lnTo>
                  <a:lnTo>
                    <a:pt x="344601" y="322580"/>
                  </a:lnTo>
                  <a:lnTo>
                    <a:pt x="347179" y="321310"/>
                  </a:lnTo>
                  <a:lnTo>
                    <a:pt x="349732" y="321310"/>
                  </a:lnTo>
                  <a:lnTo>
                    <a:pt x="352806" y="322580"/>
                  </a:lnTo>
                  <a:lnTo>
                    <a:pt x="354850" y="325120"/>
                  </a:lnTo>
                  <a:lnTo>
                    <a:pt x="355879" y="327660"/>
                  </a:lnTo>
                  <a:lnTo>
                    <a:pt x="355879" y="330200"/>
                  </a:lnTo>
                  <a:lnTo>
                    <a:pt x="328701" y="356870"/>
                  </a:lnTo>
                  <a:lnTo>
                    <a:pt x="323075" y="360680"/>
                  </a:lnTo>
                  <a:lnTo>
                    <a:pt x="358978" y="383540"/>
                  </a:lnTo>
                  <a:lnTo>
                    <a:pt x="384606" y="383540"/>
                  </a:lnTo>
                  <a:lnTo>
                    <a:pt x="415874" y="372110"/>
                  </a:lnTo>
                  <a:lnTo>
                    <a:pt x="421005" y="369570"/>
                  </a:lnTo>
                  <a:lnTo>
                    <a:pt x="421005" y="321310"/>
                  </a:lnTo>
                  <a:lnTo>
                    <a:pt x="421005" y="306070"/>
                  </a:lnTo>
                  <a:lnTo>
                    <a:pt x="415874" y="300990"/>
                  </a:lnTo>
                  <a:lnTo>
                    <a:pt x="380504" y="284480"/>
                  </a:lnTo>
                  <a:lnTo>
                    <a:pt x="363080" y="281940"/>
                  </a:lnTo>
                  <a:lnTo>
                    <a:pt x="353822" y="279400"/>
                  </a:lnTo>
                  <a:lnTo>
                    <a:pt x="335356" y="279400"/>
                  </a:lnTo>
                  <a:lnTo>
                    <a:pt x="308698" y="283210"/>
                  </a:lnTo>
                  <a:lnTo>
                    <a:pt x="299974" y="287020"/>
                  </a:lnTo>
                  <a:lnTo>
                    <a:pt x="291769" y="289560"/>
                  </a:lnTo>
                  <a:lnTo>
                    <a:pt x="286143" y="289560"/>
                  </a:lnTo>
                  <a:lnTo>
                    <a:pt x="283565" y="288290"/>
                  </a:lnTo>
                  <a:lnTo>
                    <a:pt x="282041" y="285750"/>
                  </a:lnTo>
                  <a:lnTo>
                    <a:pt x="281012" y="283210"/>
                  </a:lnTo>
                  <a:lnTo>
                    <a:pt x="281533" y="280670"/>
                  </a:lnTo>
                  <a:lnTo>
                    <a:pt x="324599" y="265430"/>
                  </a:lnTo>
                  <a:lnTo>
                    <a:pt x="345097" y="264160"/>
                  </a:lnTo>
                  <a:lnTo>
                    <a:pt x="365633" y="266700"/>
                  </a:lnTo>
                  <a:lnTo>
                    <a:pt x="381000" y="270510"/>
                  </a:lnTo>
                  <a:lnTo>
                    <a:pt x="388696" y="271780"/>
                  </a:lnTo>
                  <a:lnTo>
                    <a:pt x="395871" y="274320"/>
                  </a:lnTo>
                  <a:lnTo>
                    <a:pt x="409206" y="279400"/>
                  </a:lnTo>
                  <a:lnTo>
                    <a:pt x="415378" y="281940"/>
                  </a:lnTo>
                  <a:lnTo>
                    <a:pt x="421005" y="285750"/>
                  </a:lnTo>
                  <a:lnTo>
                    <a:pt x="421005" y="264160"/>
                  </a:lnTo>
                  <a:lnTo>
                    <a:pt x="421005" y="196850"/>
                  </a:lnTo>
                  <a:lnTo>
                    <a:pt x="421005" y="172720"/>
                  </a:lnTo>
                  <a:lnTo>
                    <a:pt x="413308" y="170180"/>
                  </a:lnTo>
                  <a:lnTo>
                    <a:pt x="405625" y="167640"/>
                  </a:lnTo>
                  <a:lnTo>
                    <a:pt x="374357" y="162560"/>
                  </a:lnTo>
                  <a:lnTo>
                    <a:pt x="358978" y="161290"/>
                  </a:lnTo>
                  <a:lnTo>
                    <a:pt x="326656" y="163830"/>
                  </a:lnTo>
                  <a:lnTo>
                    <a:pt x="310756" y="166370"/>
                  </a:lnTo>
                  <a:lnTo>
                    <a:pt x="294347" y="170180"/>
                  </a:lnTo>
                  <a:lnTo>
                    <a:pt x="291261" y="170180"/>
                  </a:lnTo>
                  <a:lnTo>
                    <a:pt x="288696" y="168910"/>
                  </a:lnTo>
                  <a:lnTo>
                    <a:pt x="286664" y="167640"/>
                  </a:lnTo>
                  <a:lnTo>
                    <a:pt x="285115" y="165100"/>
                  </a:lnTo>
                  <a:lnTo>
                    <a:pt x="285115" y="161290"/>
                  </a:lnTo>
                  <a:lnTo>
                    <a:pt x="324078" y="148590"/>
                  </a:lnTo>
                  <a:lnTo>
                    <a:pt x="340499" y="147320"/>
                  </a:lnTo>
                  <a:lnTo>
                    <a:pt x="356908" y="147320"/>
                  </a:lnTo>
                  <a:lnTo>
                    <a:pt x="389204" y="149860"/>
                  </a:lnTo>
                  <a:lnTo>
                    <a:pt x="405104" y="152400"/>
                  </a:lnTo>
                  <a:lnTo>
                    <a:pt x="421005" y="156210"/>
                  </a:lnTo>
                  <a:lnTo>
                    <a:pt x="421005" y="147320"/>
                  </a:lnTo>
                  <a:close/>
                </a:path>
                <a:path w="857250" h="556894" extrusionOk="0">
                  <a:moveTo>
                    <a:pt x="728700" y="103606"/>
                  </a:moveTo>
                  <a:lnTo>
                    <a:pt x="716876" y="78981"/>
                  </a:lnTo>
                  <a:lnTo>
                    <a:pt x="715352" y="78981"/>
                  </a:lnTo>
                  <a:lnTo>
                    <a:pt x="680999" y="101028"/>
                  </a:lnTo>
                  <a:lnTo>
                    <a:pt x="679970" y="102552"/>
                  </a:lnTo>
                  <a:lnTo>
                    <a:pt x="677926" y="104101"/>
                  </a:lnTo>
                  <a:lnTo>
                    <a:pt x="676402" y="105156"/>
                  </a:lnTo>
                  <a:lnTo>
                    <a:pt x="673823" y="105651"/>
                  </a:lnTo>
                  <a:lnTo>
                    <a:pt x="671245" y="105156"/>
                  </a:lnTo>
                  <a:lnTo>
                    <a:pt x="668680" y="103073"/>
                  </a:lnTo>
                  <a:lnTo>
                    <a:pt x="667156" y="101028"/>
                  </a:lnTo>
                  <a:lnTo>
                    <a:pt x="666648" y="98450"/>
                  </a:lnTo>
                  <a:lnTo>
                    <a:pt x="667156" y="95377"/>
                  </a:lnTo>
                  <a:lnTo>
                    <a:pt x="698423" y="67703"/>
                  </a:lnTo>
                  <a:lnTo>
                    <a:pt x="704596" y="66154"/>
                  </a:lnTo>
                  <a:lnTo>
                    <a:pt x="694321" y="56921"/>
                  </a:lnTo>
                  <a:lnTo>
                    <a:pt x="659980" y="32321"/>
                  </a:lnTo>
                  <a:lnTo>
                    <a:pt x="621004" y="14351"/>
                  </a:lnTo>
                  <a:lnTo>
                    <a:pt x="582549" y="3606"/>
                  </a:lnTo>
                  <a:lnTo>
                    <a:pt x="558457" y="0"/>
                  </a:lnTo>
                  <a:lnTo>
                    <a:pt x="535381" y="0"/>
                  </a:lnTo>
                  <a:lnTo>
                    <a:pt x="493306" y="8229"/>
                  </a:lnTo>
                  <a:lnTo>
                    <a:pt x="462546" y="30772"/>
                  </a:lnTo>
                  <a:lnTo>
                    <a:pt x="450748" y="56921"/>
                  </a:lnTo>
                  <a:lnTo>
                    <a:pt x="459981" y="52324"/>
                  </a:lnTo>
                  <a:lnTo>
                    <a:pt x="469722" y="48221"/>
                  </a:lnTo>
                  <a:lnTo>
                    <a:pt x="479971" y="45148"/>
                  </a:lnTo>
                  <a:lnTo>
                    <a:pt x="490232" y="42049"/>
                  </a:lnTo>
                  <a:lnTo>
                    <a:pt x="501002" y="39497"/>
                  </a:lnTo>
                  <a:lnTo>
                    <a:pt x="511276" y="37947"/>
                  </a:lnTo>
                  <a:lnTo>
                    <a:pt x="522020" y="36423"/>
                  </a:lnTo>
                  <a:lnTo>
                    <a:pt x="533298" y="35902"/>
                  </a:lnTo>
                  <a:lnTo>
                    <a:pt x="544080" y="35407"/>
                  </a:lnTo>
                  <a:lnTo>
                    <a:pt x="555371" y="35902"/>
                  </a:lnTo>
                  <a:lnTo>
                    <a:pt x="598957" y="43078"/>
                  </a:lnTo>
                  <a:lnTo>
                    <a:pt x="609727" y="46672"/>
                  </a:lnTo>
                  <a:lnTo>
                    <a:pt x="620471" y="50253"/>
                  </a:lnTo>
                  <a:lnTo>
                    <a:pt x="623049" y="51803"/>
                  </a:lnTo>
                  <a:lnTo>
                    <a:pt x="624573" y="54356"/>
                  </a:lnTo>
                  <a:lnTo>
                    <a:pt x="625106" y="56921"/>
                  </a:lnTo>
                  <a:lnTo>
                    <a:pt x="624573" y="60007"/>
                  </a:lnTo>
                  <a:lnTo>
                    <a:pt x="623049" y="62052"/>
                  </a:lnTo>
                  <a:lnTo>
                    <a:pt x="620471" y="64096"/>
                  </a:lnTo>
                  <a:lnTo>
                    <a:pt x="617931" y="64630"/>
                  </a:lnTo>
                  <a:lnTo>
                    <a:pt x="614857" y="64096"/>
                  </a:lnTo>
                  <a:lnTo>
                    <a:pt x="604075" y="60007"/>
                  </a:lnTo>
                  <a:lnTo>
                    <a:pt x="593305" y="56921"/>
                  </a:lnTo>
                  <a:lnTo>
                    <a:pt x="582028" y="54356"/>
                  </a:lnTo>
                  <a:lnTo>
                    <a:pt x="570750" y="52324"/>
                  </a:lnTo>
                  <a:lnTo>
                    <a:pt x="559981" y="50774"/>
                  </a:lnTo>
                  <a:lnTo>
                    <a:pt x="548678" y="50253"/>
                  </a:lnTo>
                  <a:lnTo>
                    <a:pt x="537400" y="50253"/>
                  </a:lnTo>
                  <a:lnTo>
                    <a:pt x="493826" y="55905"/>
                  </a:lnTo>
                  <a:lnTo>
                    <a:pt x="453821" y="71805"/>
                  </a:lnTo>
                  <a:lnTo>
                    <a:pt x="441528" y="90246"/>
                  </a:lnTo>
                  <a:lnTo>
                    <a:pt x="438454" y="103073"/>
                  </a:lnTo>
                  <a:lnTo>
                    <a:pt x="436905" y="115900"/>
                  </a:lnTo>
                  <a:lnTo>
                    <a:pt x="435876" y="122555"/>
                  </a:lnTo>
                  <a:lnTo>
                    <a:pt x="435876" y="157454"/>
                  </a:lnTo>
                  <a:lnTo>
                    <a:pt x="451777" y="153352"/>
                  </a:lnTo>
                  <a:lnTo>
                    <a:pt x="467677" y="150774"/>
                  </a:lnTo>
                  <a:lnTo>
                    <a:pt x="484073" y="148729"/>
                  </a:lnTo>
                  <a:lnTo>
                    <a:pt x="499973" y="148196"/>
                  </a:lnTo>
                  <a:lnTo>
                    <a:pt x="516382" y="148729"/>
                  </a:lnTo>
                  <a:lnTo>
                    <a:pt x="566127" y="155905"/>
                  </a:lnTo>
                  <a:lnTo>
                    <a:pt x="571779" y="162077"/>
                  </a:lnTo>
                  <a:lnTo>
                    <a:pt x="571779" y="165125"/>
                  </a:lnTo>
                  <a:lnTo>
                    <a:pt x="570230" y="167703"/>
                  </a:lnTo>
                  <a:lnTo>
                    <a:pt x="568172" y="169748"/>
                  </a:lnTo>
                  <a:lnTo>
                    <a:pt x="565632" y="170281"/>
                  </a:lnTo>
                  <a:lnTo>
                    <a:pt x="564070" y="170776"/>
                  </a:lnTo>
                  <a:lnTo>
                    <a:pt x="514324" y="163080"/>
                  </a:lnTo>
                  <a:lnTo>
                    <a:pt x="498449" y="162547"/>
                  </a:lnTo>
                  <a:lnTo>
                    <a:pt x="482549" y="163601"/>
                  </a:lnTo>
                  <a:lnTo>
                    <a:pt x="467182" y="165646"/>
                  </a:lnTo>
                  <a:lnTo>
                    <a:pt x="451281" y="168732"/>
                  </a:lnTo>
                  <a:lnTo>
                    <a:pt x="435876" y="172821"/>
                  </a:lnTo>
                  <a:lnTo>
                    <a:pt x="435876" y="286677"/>
                  </a:lnTo>
                  <a:lnTo>
                    <a:pt x="442023" y="283070"/>
                  </a:lnTo>
                  <a:lnTo>
                    <a:pt x="448183" y="279996"/>
                  </a:lnTo>
                  <a:lnTo>
                    <a:pt x="454355" y="276923"/>
                  </a:lnTo>
                  <a:lnTo>
                    <a:pt x="461530" y="274853"/>
                  </a:lnTo>
                  <a:lnTo>
                    <a:pt x="468706" y="272821"/>
                  </a:lnTo>
                  <a:lnTo>
                    <a:pt x="475881" y="270776"/>
                  </a:lnTo>
                  <a:lnTo>
                    <a:pt x="491274" y="267677"/>
                  </a:lnTo>
                  <a:lnTo>
                    <a:pt x="501523" y="266153"/>
                  </a:lnTo>
                  <a:lnTo>
                    <a:pt x="511771" y="265125"/>
                  </a:lnTo>
                  <a:lnTo>
                    <a:pt x="522020" y="265645"/>
                  </a:lnTo>
                  <a:lnTo>
                    <a:pt x="532282" y="266153"/>
                  </a:lnTo>
                  <a:lnTo>
                    <a:pt x="571779" y="276923"/>
                  </a:lnTo>
                  <a:lnTo>
                    <a:pt x="575881" y="284099"/>
                  </a:lnTo>
                  <a:lnTo>
                    <a:pt x="575373" y="286677"/>
                  </a:lnTo>
                  <a:lnTo>
                    <a:pt x="573303" y="289229"/>
                  </a:lnTo>
                  <a:lnTo>
                    <a:pt x="571246" y="290779"/>
                  </a:lnTo>
                  <a:lnTo>
                    <a:pt x="568172" y="291274"/>
                  </a:lnTo>
                  <a:lnTo>
                    <a:pt x="565632" y="290271"/>
                  </a:lnTo>
                  <a:lnTo>
                    <a:pt x="557403" y="287172"/>
                  </a:lnTo>
                  <a:lnTo>
                    <a:pt x="548678" y="284099"/>
                  </a:lnTo>
                  <a:lnTo>
                    <a:pt x="539470" y="282054"/>
                  </a:lnTo>
                  <a:lnTo>
                    <a:pt x="530745" y="281025"/>
                  </a:lnTo>
                  <a:lnTo>
                    <a:pt x="521500" y="279996"/>
                  </a:lnTo>
                  <a:lnTo>
                    <a:pt x="512279" y="279996"/>
                  </a:lnTo>
                  <a:lnTo>
                    <a:pt x="503047" y="280504"/>
                  </a:lnTo>
                  <a:lnTo>
                    <a:pt x="494347" y="282054"/>
                  </a:lnTo>
                  <a:lnTo>
                    <a:pt x="476377" y="285648"/>
                  </a:lnTo>
                  <a:lnTo>
                    <a:pt x="468172" y="288201"/>
                  </a:lnTo>
                  <a:lnTo>
                    <a:pt x="460997" y="290271"/>
                  </a:lnTo>
                  <a:lnTo>
                    <a:pt x="453821" y="293331"/>
                  </a:lnTo>
                  <a:lnTo>
                    <a:pt x="447179" y="296926"/>
                  </a:lnTo>
                  <a:lnTo>
                    <a:pt x="441528" y="301028"/>
                  </a:lnTo>
                  <a:lnTo>
                    <a:pt x="435876" y="306146"/>
                  </a:lnTo>
                  <a:lnTo>
                    <a:pt x="435876" y="370255"/>
                  </a:lnTo>
                  <a:lnTo>
                    <a:pt x="472274" y="383578"/>
                  </a:lnTo>
                  <a:lnTo>
                    <a:pt x="488175" y="384606"/>
                  </a:lnTo>
                  <a:lnTo>
                    <a:pt x="497928" y="384098"/>
                  </a:lnTo>
                  <a:lnTo>
                    <a:pt x="536905" y="367677"/>
                  </a:lnTo>
                  <a:lnTo>
                    <a:pt x="539978" y="363575"/>
                  </a:lnTo>
                  <a:lnTo>
                    <a:pt x="534327" y="361022"/>
                  </a:lnTo>
                  <a:lnTo>
                    <a:pt x="528675" y="357949"/>
                  </a:lnTo>
                  <a:lnTo>
                    <a:pt x="501002" y="330771"/>
                  </a:lnTo>
                  <a:lnTo>
                    <a:pt x="501523" y="327672"/>
                  </a:lnTo>
                  <a:lnTo>
                    <a:pt x="502551" y="325120"/>
                  </a:lnTo>
                  <a:lnTo>
                    <a:pt x="504571" y="323075"/>
                  </a:lnTo>
                  <a:lnTo>
                    <a:pt x="507149" y="322046"/>
                  </a:lnTo>
                  <a:lnTo>
                    <a:pt x="510222" y="322580"/>
                  </a:lnTo>
                  <a:lnTo>
                    <a:pt x="512800" y="323570"/>
                  </a:lnTo>
                  <a:lnTo>
                    <a:pt x="514858" y="325653"/>
                  </a:lnTo>
                  <a:lnTo>
                    <a:pt x="521004" y="333857"/>
                  </a:lnTo>
                  <a:lnTo>
                    <a:pt x="525106" y="337947"/>
                  </a:lnTo>
                  <a:lnTo>
                    <a:pt x="529196" y="341020"/>
                  </a:lnTo>
                  <a:lnTo>
                    <a:pt x="533831" y="344601"/>
                  </a:lnTo>
                  <a:lnTo>
                    <a:pt x="538949" y="347205"/>
                  </a:lnTo>
                  <a:lnTo>
                    <a:pt x="544080" y="349745"/>
                  </a:lnTo>
                  <a:lnTo>
                    <a:pt x="549732" y="351777"/>
                  </a:lnTo>
                  <a:lnTo>
                    <a:pt x="550227" y="351777"/>
                  </a:lnTo>
                  <a:lnTo>
                    <a:pt x="587146" y="342049"/>
                  </a:lnTo>
                  <a:lnTo>
                    <a:pt x="622020" y="315899"/>
                  </a:lnTo>
                  <a:lnTo>
                    <a:pt x="626122" y="310248"/>
                  </a:lnTo>
                  <a:lnTo>
                    <a:pt x="630224" y="304622"/>
                  </a:lnTo>
                  <a:lnTo>
                    <a:pt x="640473" y="258470"/>
                  </a:lnTo>
                  <a:lnTo>
                    <a:pt x="641007" y="247700"/>
                  </a:lnTo>
                  <a:lnTo>
                    <a:pt x="639978" y="247180"/>
                  </a:lnTo>
                  <a:lnTo>
                    <a:pt x="633298" y="243078"/>
                  </a:lnTo>
                  <a:lnTo>
                    <a:pt x="597395" y="225653"/>
                  </a:lnTo>
                  <a:lnTo>
                    <a:pt x="557923" y="215379"/>
                  </a:lnTo>
                  <a:lnTo>
                    <a:pt x="533298" y="212305"/>
                  </a:lnTo>
                  <a:lnTo>
                    <a:pt x="516902" y="212305"/>
                  </a:lnTo>
                  <a:lnTo>
                    <a:pt x="513829" y="211277"/>
                  </a:lnTo>
                  <a:lnTo>
                    <a:pt x="511771" y="209753"/>
                  </a:lnTo>
                  <a:lnTo>
                    <a:pt x="510222" y="207695"/>
                  </a:lnTo>
                  <a:lnTo>
                    <a:pt x="509206" y="205130"/>
                  </a:lnTo>
                  <a:lnTo>
                    <a:pt x="509727" y="202057"/>
                  </a:lnTo>
                  <a:lnTo>
                    <a:pt x="511276" y="199478"/>
                  </a:lnTo>
                  <a:lnTo>
                    <a:pt x="513829" y="197954"/>
                  </a:lnTo>
                  <a:lnTo>
                    <a:pt x="516902" y="197446"/>
                  </a:lnTo>
                  <a:lnTo>
                    <a:pt x="533831" y="197446"/>
                  </a:lnTo>
                  <a:lnTo>
                    <a:pt x="583057" y="205651"/>
                  </a:lnTo>
                  <a:lnTo>
                    <a:pt x="628675" y="223570"/>
                  </a:lnTo>
                  <a:lnTo>
                    <a:pt x="642531" y="231800"/>
                  </a:lnTo>
                  <a:lnTo>
                    <a:pt x="644080" y="224624"/>
                  </a:lnTo>
                  <a:lnTo>
                    <a:pt x="667156" y="187172"/>
                  </a:lnTo>
                  <a:lnTo>
                    <a:pt x="687146" y="168198"/>
                  </a:lnTo>
                  <a:lnTo>
                    <a:pt x="688174" y="167182"/>
                  </a:lnTo>
                  <a:lnTo>
                    <a:pt x="677405" y="157454"/>
                  </a:lnTo>
                  <a:lnTo>
                    <a:pt x="671779" y="152298"/>
                  </a:lnTo>
                  <a:lnTo>
                    <a:pt x="665607" y="147701"/>
                  </a:lnTo>
                  <a:lnTo>
                    <a:pt x="628675" y="127698"/>
                  </a:lnTo>
                  <a:lnTo>
                    <a:pt x="588200" y="117449"/>
                  </a:lnTo>
                  <a:lnTo>
                    <a:pt x="563575" y="115379"/>
                  </a:lnTo>
                  <a:lnTo>
                    <a:pt x="549732" y="115379"/>
                  </a:lnTo>
                  <a:lnTo>
                    <a:pt x="546646" y="114350"/>
                  </a:lnTo>
                  <a:lnTo>
                    <a:pt x="544576" y="112826"/>
                  </a:lnTo>
                  <a:lnTo>
                    <a:pt x="543052" y="110782"/>
                  </a:lnTo>
                  <a:lnTo>
                    <a:pt x="542556" y="107696"/>
                  </a:lnTo>
                  <a:lnTo>
                    <a:pt x="543052" y="105156"/>
                  </a:lnTo>
                  <a:lnTo>
                    <a:pt x="544576" y="102552"/>
                  </a:lnTo>
                  <a:lnTo>
                    <a:pt x="546646" y="101028"/>
                  </a:lnTo>
                  <a:lnTo>
                    <a:pt x="549732" y="100520"/>
                  </a:lnTo>
                  <a:lnTo>
                    <a:pt x="564578" y="101028"/>
                  </a:lnTo>
                  <a:lnTo>
                    <a:pt x="603046" y="105156"/>
                  </a:lnTo>
                  <a:lnTo>
                    <a:pt x="643572" y="117957"/>
                  </a:lnTo>
                  <a:lnTo>
                    <a:pt x="667677" y="131279"/>
                  </a:lnTo>
                  <a:lnTo>
                    <a:pt x="674852" y="135902"/>
                  </a:lnTo>
                  <a:lnTo>
                    <a:pt x="681507" y="141020"/>
                  </a:lnTo>
                  <a:lnTo>
                    <a:pt x="687679" y="146646"/>
                  </a:lnTo>
                  <a:lnTo>
                    <a:pt x="698957" y="157454"/>
                  </a:lnTo>
                  <a:lnTo>
                    <a:pt x="705104" y="151803"/>
                  </a:lnTo>
                  <a:lnTo>
                    <a:pt x="726630" y="116420"/>
                  </a:lnTo>
                  <a:lnTo>
                    <a:pt x="728179" y="109753"/>
                  </a:lnTo>
                  <a:lnTo>
                    <a:pt x="728700" y="103606"/>
                  </a:lnTo>
                  <a:close/>
                </a:path>
                <a:path w="857250" h="556894" extrusionOk="0">
                  <a:moveTo>
                    <a:pt x="856907" y="367157"/>
                  </a:moveTo>
                  <a:lnTo>
                    <a:pt x="855878" y="359537"/>
                  </a:lnTo>
                  <a:lnTo>
                    <a:pt x="853795" y="351917"/>
                  </a:lnTo>
                  <a:lnTo>
                    <a:pt x="851776" y="344297"/>
                  </a:lnTo>
                  <a:lnTo>
                    <a:pt x="845604" y="329057"/>
                  </a:lnTo>
                  <a:lnTo>
                    <a:pt x="837399" y="316357"/>
                  </a:lnTo>
                  <a:lnTo>
                    <a:pt x="832281" y="310007"/>
                  </a:lnTo>
                  <a:lnTo>
                    <a:pt x="822007" y="321437"/>
                  </a:lnTo>
                  <a:lnTo>
                    <a:pt x="810221" y="334137"/>
                  </a:lnTo>
                  <a:lnTo>
                    <a:pt x="796899" y="344297"/>
                  </a:lnTo>
                  <a:lnTo>
                    <a:pt x="789698" y="348107"/>
                  </a:lnTo>
                  <a:lnTo>
                    <a:pt x="781507" y="353187"/>
                  </a:lnTo>
                  <a:lnTo>
                    <a:pt x="772274" y="355727"/>
                  </a:lnTo>
                  <a:lnTo>
                    <a:pt x="762025" y="359537"/>
                  </a:lnTo>
                  <a:lnTo>
                    <a:pt x="751255" y="360807"/>
                  </a:lnTo>
                  <a:lnTo>
                    <a:pt x="746125" y="362077"/>
                  </a:lnTo>
                  <a:lnTo>
                    <a:pt x="738428" y="362077"/>
                  </a:lnTo>
                  <a:lnTo>
                    <a:pt x="737920" y="369697"/>
                  </a:lnTo>
                  <a:lnTo>
                    <a:pt x="724598" y="406527"/>
                  </a:lnTo>
                  <a:lnTo>
                    <a:pt x="719975" y="414147"/>
                  </a:lnTo>
                  <a:lnTo>
                    <a:pt x="714857" y="420497"/>
                  </a:lnTo>
                  <a:lnTo>
                    <a:pt x="718947" y="423037"/>
                  </a:lnTo>
                  <a:lnTo>
                    <a:pt x="729195" y="430657"/>
                  </a:lnTo>
                  <a:lnTo>
                    <a:pt x="734847" y="433197"/>
                  </a:lnTo>
                  <a:lnTo>
                    <a:pt x="740498" y="434467"/>
                  </a:lnTo>
                  <a:lnTo>
                    <a:pt x="746125" y="437007"/>
                  </a:lnTo>
                  <a:lnTo>
                    <a:pt x="764603" y="447167"/>
                  </a:lnTo>
                  <a:lnTo>
                    <a:pt x="763549" y="449707"/>
                  </a:lnTo>
                  <a:lnTo>
                    <a:pt x="762025" y="452247"/>
                  </a:lnTo>
                  <a:lnTo>
                    <a:pt x="759980" y="453517"/>
                  </a:lnTo>
                  <a:lnTo>
                    <a:pt x="756373" y="453517"/>
                  </a:lnTo>
                  <a:lnTo>
                    <a:pt x="709206" y="434467"/>
                  </a:lnTo>
                  <a:lnTo>
                    <a:pt x="704075" y="430657"/>
                  </a:lnTo>
                  <a:lnTo>
                    <a:pt x="687679" y="440817"/>
                  </a:lnTo>
                  <a:lnTo>
                    <a:pt x="678954" y="445897"/>
                  </a:lnTo>
                  <a:lnTo>
                    <a:pt x="669696" y="449707"/>
                  </a:lnTo>
                  <a:lnTo>
                    <a:pt x="650227" y="454787"/>
                  </a:lnTo>
                  <a:lnTo>
                    <a:pt x="647674" y="458597"/>
                  </a:lnTo>
                  <a:lnTo>
                    <a:pt x="645604" y="463677"/>
                  </a:lnTo>
                  <a:lnTo>
                    <a:pt x="644575" y="468757"/>
                  </a:lnTo>
                  <a:lnTo>
                    <a:pt x="644207" y="472567"/>
                  </a:lnTo>
                  <a:lnTo>
                    <a:pt x="644321" y="476377"/>
                  </a:lnTo>
                  <a:lnTo>
                    <a:pt x="644575" y="478917"/>
                  </a:lnTo>
                  <a:lnTo>
                    <a:pt x="646125" y="483997"/>
                  </a:lnTo>
                  <a:lnTo>
                    <a:pt x="648182" y="487807"/>
                  </a:lnTo>
                  <a:lnTo>
                    <a:pt x="652780" y="495427"/>
                  </a:lnTo>
                  <a:lnTo>
                    <a:pt x="652780" y="497967"/>
                  </a:lnTo>
                  <a:lnTo>
                    <a:pt x="652297" y="500507"/>
                  </a:lnTo>
                  <a:lnTo>
                    <a:pt x="650227" y="503047"/>
                  </a:lnTo>
                  <a:lnTo>
                    <a:pt x="648182" y="504317"/>
                  </a:lnTo>
                  <a:lnTo>
                    <a:pt x="642531" y="504317"/>
                  </a:lnTo>
                  <a:lnTo>
                    <a:pt x="641502" y="503047"/>
                  </a:lnTo>
                  <a:lnTo>
                    <a:pt x="639978" y="501777"/>
                  </a:lnTo>
                  <a:lnTo>
                    <a:pt x="629729" y="468757"/>
                  </a:lnTo>
                  <a:lnTo>
                    <a:pt x="630745" y="462407"/>
                  </a:lnTo>
                  <a:lnTo>
                    <a:pt x="632307" y="457327"/>
                  </a:lnTo>
                  <a:lnTo>
                    <a:pt x="628675" y="457327"/>
                  </a:lnTo>
                  <a:lnTo>
                    <a:pt x="605104" y="461137"/>
                  </a:lnTo>
                  <a:lnTo>
                    <a:pt x="597408" y="463677"/>
                  </a:lnTo>
                  <a:lnTo>
                    <a:pt x="590232" y="464947"/>
                  </a:lnTo>
                  <a:lnTo>
                    <a:pt x="557923" y="489077"/>
                  </a:lnTo>
                  <a:lnTo>
                    <a:pt x="555371" y="499237"/>
                  </a:lnTo>
                  <a:lnTo>
                    <a:pt x="554850" y="501777"/>
                  </a:lnTo>
                  <a:lnTo>
                    <a:pt x="553300" y="504317"/>
                  </a:lnTo>
                  <a:lnTo>
                    <a:pt x="550748" y="505587"/>
                  </a:lnTo>
                  <a:lnTo>
                    <a:pt x="545096" y="505587"/>
                  </a:lnTo>
                  <a:lnTo>
                    <a:pt x="542556" y="503047"/>
                  </a:lnTo>
                  <a:lnTo>
                    <a:pt x="541007" y="501777"/>
                  </a:lnTo>
                  <a:lnTo>
                    <a:pt x="541007" y="494157"/>
                  </a:lnTo>
                  <a:lnTo>
                    <a:pt x="543052" y="486537"/>
                  </a:lnTo>
                  <a:lnTo>
                    <a:pt x="544576" y="482727"/>
                  </a:lnTo>
                  <a:lnTo>
                    <a:pt x="545960" y="480187"/>
                  </a:lnTo>
                  <a:lnTo>
                    <a:pt x="546646" y="478917"/>
                  </a:lnTo>
                  <a:lnTo>
                    <a:pt x="554329" y="470027"/>
                  </a:lnTo>
                  <a:lnTo>
                    <a:pt x="560476" y="464947"/>
                  </a:lnTo>
                  <a:lnTo>
                    <a:pt x="567677" y="459867"/>
                  </a:lnTo>
                  <a:lnTo>
                    <a:pt x="583057" y="452247"/>
                  </a:lnTo>
                  <a:lnTo>
                    <a:pt x="577405" y="449707"/>
                  </a:lnTo>
                  <a:lnTo>
                    <a:pt x="543052" y="423037"/>
                  </a:lnTo>
                  <a:lnTo>
                    <a:pt x="537400" y="410337"/>
                  </a:lnTo>
                  <a:lnTo>
                    <a:pt x="537921" y="407797"/>
                  </a:lnTo>
                  <a:lnTo>
                    <a:pt x="539470" y="405257"/>
                  </a:lnTo>
                  <a:lnTo>
                    <a:pt x="542023" y="403987"/>
                  </a:lnTo>
                  <a:lnTo>
                    <a:pt x="547674" y="403987"/>
                  </a:lnTo>
                  <a:lnTo>
                    <a:pt x="550227" y="406527"/>
                  </a:lnTo>
                  <a:lnTo>
                    <a:pt x="551776" y="407797"/>
                  </a:lnTo>
                  <a:lnTo>
                    <a:pt x="553300" y="411607"/>
                  </a:lnTo>
                  <a:lnTo>
                    <a:pt x="555371" y="415417"/>
                  </a:lnTo>
                  <a:lnTo>
                    <a:pt x="558457" y="419227"/>
                  </a:lnTo>
                  <a:lnTo>
                    <a:pt x="565099" y="425577"/>
                  </a:lnTo>
                  <a:lnTo>
                    <a:pt x="568680" y="429387"/>
                  </a:lnTo>
                  <a:lnTo>
                    <a:pt x="572795" y="431927"/>
                  </a:lnTo>
                  <a:lnTo>
                    <a:pt x="576897" y="433197"/>
                  </a:lnTo>
                  <a:lnTo>
                    <a:pt x="584581" y="437007"/>
                  </a:lnTo>
                  <a:lnTo>
                    <a:pt x="591248" y="439547"/>
                  </a:lnTo>
                  <a:lnTo>
                    <a:pt x="598957" y="442087"/>
                  </a:lnTo>
                  <a:lnTo>
                    <a:pt x="610222" y="444627"/>
                  </a:lnTo>
                  <a:lnTo>
                    <a:pt x="612305" y="445897"/>
                  </a:lnTo>
                  <a:lnTo>
                    <a:pt x="626656" y="443357"/>
                  </a:lnTo>
                  <a:lnTo>
                    <a:pt x="646125" y="439547"/>
                  </a:lnTo>
                  <a:lnTo>
                    <a:pt x="655878" y="438277"/>
                  </a:lnTo>
                  <a:lnTo>
                    <a:pt x="694321" y="419227"/>
                  </a:lnTo>
                  <a:lnTo>
                    <a:pt x="708698" y="403987"/>
                  </a:lnTo>
                  <a:lnTo>
                    <a:pt x="711771" y="400177"/>
                  </a:lnTo>
                  <a:lnTo>
                    <a:pt x="712546" y="398907"/>
                  </a:lnTo>
                  <a:lnTo>
                    <a:pt x="714857" y="395097"/>
                  </a:lnTo>
                  <a:lnTo>
                    <a:pt x="719975" y="383667"/>
                  </a:lnTo>
                  <a:lnTo>
                    <a:pt x="721499" y="377317"/>
                  </a:lnTo>
                  <a:lnTo>
                    <a:pt x="723049" y="372237"/>
                  </a:lnTo>
                  <a:lnTo>
                    <a:pt x="723468" y="367157"/>
                  </a:lnTo>
                  <a:lnTo>
                    <a:pt x="723582" y="359537"/>
                  </a:lnTo>
                  <a:lnTo>
                    <a:pt x="716876" y="358267"/>
                  </a:lnTo>
                  <a:lnTo>
                    <a:pt x="709701" y="355727"/>
                  </a:lnTo>
                  <a:lnTo>
                    <a:pt x="703580" y="353187"/>
                  </a:lnTo>
                  <a:lnTo>
                    <a:pt x="697407" y="348107"/>
                  </a:lnTo>
                  <a:lnTo>
                    <a:pt x="695350" y="346837"/>
                  </a:lnTo>
                  <a:lnTo>
                    <a:pt x="694321" y="344297"/>
                  </a:lnTo>
                  <a:lnTo>
                    <a:pt x="694855" y="340487"/>
                  </a:lnTo>
                  <a:lnTo>
                    <a:pt x="695871" y="337947"/>
                  </a:lnTo>
                  <a:lnTo>
                    <a:pt x="701001" y="335407"/>
                  </a:lnTo>
                  <a:lnTo>
                    <a:pt x="703580" y="335407"/>
                  </a:lnTo>
                  <a:lnTo>
                    <a:pt x="706132" y="336677"/>
                  </a:lnTo>
                  <a:lnTo>
                    <a:pt x="709701" y="339217"/>
                  </a:lnTo>
                  <a:lnTo>
                    <a:pt x="717931" y="343027"/>
                  </a:lnTo>
                  <a:lnTo>
                    <a:pt x="722020" y="344297"/>
                  </a:lnTo>
                  <a:lnTo>
                    <a:pt x="731253" y="346837"/>
                  </a:lnTo>
                  <a:lnTo>
                    <a:pt x="749706" y="346837"/>
                  </a:lnTo>
                  <a:lnTo>
                    <a:pt x="788695" y="331597"/>
                  </a:lnTo>
                  <a:lnTo>
                    <a:pt x="794854" y="326517"/>
                  </a:lnTo>
                  <a:lnTo>
                    <a:pt x="800506" y="322707"/>
                  </a:lnTo>
                  <a:lnTo>
                    <a:pt x="806132" y="317627"/>
                  </a:lnTo>
                  <a:lnTo>
                    <a:pt x="811250" y="311277"/>
                  </a:lnTo>
                  <a:lnTo>
                    <a:pt x="812406" y="310007"/>
                  </a:lnTo>
                  <a:lnTo>
                    <a:pt x="820470" y="301117"/>
                  </a:lnTo>
                  <a:lnTo>
                    <a:pt x="813295" y="292227"/>
                  </a:lnTo>
                  <a:lnTo>
                    <a:pt x="805599" y="284607"/>
                  </a:lnTo>
                  <a:lnTo>
                    <a:pt x="796899" y="278257"/>
                  </a:lnTo>
                  <a:lnTo>
                    <a:pt x="787679" y="271907"/>
                  </a:lnTo>
                  <a:lnTo>
                    <a:pt x="777900" y="266827"/>
                  </a:lnTo>
                  <a:lnTo>
                    <a:pt x="767156" y="263017"/>
                  </a:lnTo>
                  <a:lnTo>
                    <a:pt x="756373" y="257937"/>
                  </a:lnTo>
                  <a:lnTo>
                    <a:pt x="745096" y="255397"/>
                  </a:lnTo>
                  <a:lnTo>
                    <a:pt x="742530" y="254127"/>
                  </a:lnTo>
                  <a:lnTo>
                    <a:pt x="740498" y="252857"/>
                  </a:lnTo>
                  <a:lnTo>
                    <a:pt x="739457" y="250317"/>
                  </a:lnTo>
                  <a:lnTo>
                    <a:pt x="739457" y="246507"/>
                  </a:lnTo>
                  <a:lnTo>
                    <a:pt x="740498" y="243967"/>
                  </a:lnTo>
                  <a:lnTo>
                    <a:pt x="742530" y="242697"/>
                  </a:lnTo>
                  <a:lnTo>
                    <a:pt x="745096" y="241427"/>
                  </a:lnTo>
                  <a:lnTo>
                    <a:pt x="748182" y="241427"/>
                  </a:lnTo>
                  <a:lnTo>
                    <a:pt x="793305" y="257937"/>
                  </a:lnTo>
                  <a:lnTo>
                    <a:pt x="803046" y="265557"/>
                  </a:lnTo>
                  <a:lnTo>
                    <a:pt x="812279" y="271907"/>
                  </a:lnTo>
                  <a:lnTo>
                    <a:pt x="821004" y="279527"/>
                  </a:lnTo>
                  <a:lnTo>
                    <a:pt x="828700" y="288417"/>
                  </a:lnTo>
                  <a:lnTo>
                    <a:pt x="831773" y="280797"/>
                  </a:lnTo>
                  <a:lnTo>
                    <a:pt x="834821" y="274447"/>
                  </a:lnTo>
                  <a:lnTo>
                    <a:pt x="838949" y="260477"/>
                  </a:lnTo>
                  <a:lnTo>
                    <a:pt x="840473" y="252857"/>
                  </a:lnTo>
                  <a:lnTo>
                    <a:pt x="842149" y="241427"/>
                  </a:lnTo>
                  <a:lnTo>
                    <a:pt x="842530" y="238887"/>
                  </a:lnTo>
                  <a:lnTo>
                    <a:pt x="842530" y="223647"/>
                  </a:lnTo>
                  <a:lnTo>
                    <a:pt x="841997" y="217297"/>
                  </a:lnTo>
                  <a:lnTo>
                    <a:pt x="841756" y="213487"/>
                  </a:lnTo>
                  <a:lnTo>
                    <a:pt x="830732" y="174117"/>
                  </a:lnTo>
                  <a:lnTo>
                    <a:pt x="815352" y="149987"/>
                  </a:lnTo>
                  <a:lnTo>
                    <a:pt x="806132" y="137287"/>
                  </a:lnTo>
                  <a:lnTo>
                    <a:pt x="800506" y="132207"/>
                  </a:lnTo>
                  <a:lnTo>
                    <a:pt x="795350" y="127127"/>
                  </a:lnTo>
                  <a:lnTo>
                    <a:pt x="789203" y="122047"/>
                  </a:lnTo>
                  <a:lnTo>
                    <a:pt x="783551" y="118237"/>
                  </a:lnTo>
                  <a:lnTo>
                    <a:pt x="776897" y="113157"/>
                  </a:lnTo>
                  <a:lnTo>
                    <a:pt x="770724" y="109347"/>
                  </a:lnTo>
                  <a:lnTo>
                    <a:pt x="763549" y="105537"/>
                  </a:lnTo>
                  <a:lnTo>
                    <a:pt x="756881" y="101727"/>
                  </a:lnTo>
                  <a:lnTo>
                    <a:pt x="749706" y="97917"/>
                  </a:lnTo>
                  <a:lnTo>
                    <a:pt x="742530" y="95377"/>
                  </a:lnTo>
                  <a:lnTo>
                    <a:pt x="743051" y="100457"/>
                  </a:lnTo>
                  <a:lnTo>
                    <a:pt x="743051" y="106807"/>
                  </a:lnTo>
                  <a:lnTo>
                    <a:pt x="742530" y="113157"/>
                  </a:lnTo>
                  <a:lnTo>
                    <a:pt x="740981" y="118237"/>
                  </a:lnTo>
                  <a:lnTo>
                    <a:pt x="739457" y="124587"/>
                  </a:lnTo>
                  <a:lnTo>
                    <a:pt x="735355" y="134747"/>
                  </a:lnTo>
                  <a:lnTo>
                    <a:pt x="727671" y="147447"/>
                  </a:lnTo>
                  <a:lnTo>
                    <a:pt x="740498" y="151257"/>
                  </a:lnTo>
                  <a:lnTo>
                    <a:pt x="764070" y="161417"/>
                  </a:lnTo>
                  <a:lnTo>
                    <a:pt x="774852" y="169037"/>
                  </a:lnTo>
                  <a:lnTo>
                    <a:pt x="785075" y="175387"/>
                  </a:lnTo>
                  <a:lnTo>
                    <a:pt x="794854" y="184277"/>
                  </a:lnTo>
                  <a:lnTo>
                    <a:pt x="803554" y="193167"/>
                  </a:lnTo>
                  <a:lnTo>
                    <a:pt x="811250" y="202057"/>
                  </a:lnTo>
                  <a:lnTo>
                    <a:pt x="812279" y="204597"/>
                  </a:lnTo>
                  <a:lnTo>
                    <a:pt x="812279" y="207137"/>
                  </a:lnTo>
                  <a:lnTo>
                    <a:pt x="811771" y="209677"/>
                  </a:lnTo>
                  <a:lnTo>
                    <a:pt x="809701" y="212217"/>
                  </a:lnTo>
                  <a:lnTo>
                    <a:pt x="807656" y="213487"/>
                  </a:lnTo>
                  <a:lnTo>
                    <a:pt x="802030" y="213487"/>
                  </a:lnTo>
                  <a:lnTo>
                    <a:pt x="800506" y="212217"/>
                  </a:lnTo>
                  <a:lnTo>
                    <a:pt x="799452" y="210947"/>
                  </a:lnTo>
                  <a:lnTo>
                    <a:pt x="791781" y="202057"/>
                  </a:lnTo>
                  <a:lnTo>
                    <a:pt x="753300" y="172847"/>
                  </a:lnTo>
                  <a:lnTo>
                    <a:pt x="717397" y="158877"/>
                  </a:lnTo>
                  <a:lnTo>
                    <a:pt x="696874" y="179197"/>
                  </a:lnTo>
                  <a:lnTo>
                    <a:pt x="692772" y="183007"/>
                  </a:lnTo>
                  <a:lnTo>
                    <a:pt x="666127" y="210947"/>
                  </a:lnTo>
                  <a:lnTo>
                    <a:pt x="655345" y="249047"/>
                  </a:lnTo>
                  <a:lnTo>
                    <a:pt x="654850" y="257937"/>
                  </a:lnTo>
                  <a:lnTo>
                    <a:pt x="654850" y="260477"/>
                  </a:lnTo>
                  <a:lnTo>
                    <a:pt x="665607" y="260477"/>
                  </a:lnTo>
                  <a:lnTo>
                    <a:pt x="676402" y="263017"/>
                  </a:lnTo>
                  <a:lnTo>
                    <a:pt x="714324" y="282067"/>
                  </a:lnTo>
                  <a:lnTo>
                    <a:pt x="730224" y="301117"/>
                  </a:lnTo>
                  <a:lnTo>
                    <a:pt x="730224" y="303657"/>
                  </a:lnTo>
                  <a:lnTo>
                    <a:pt x="729195" y="306197"/>
                  </a:lnTo>
                  <a:lnTo>
                    <a:pt x="727151" y="308737"/>
                  </a:lnTo>
                  <a:lnTo>
                    <a:pt x="725106" y="310007"/>
                  </a:lnTo>
                  <a:lnTo>
                    <a:pt x="721499" y="310007"/>
                  </a:lnTo>
                  <a:lnTo>
                    <a:pt x="719455" y="308737"/>
                  </a:lnTo>
                  <a:lnTo>
                    <a:pt x="716876" y="306197"/>
                  </a:lnTo>
                  <a:lnTo>
                    <a:pt x="711250" y="299847"/>
                  </a:lnTo>
                  <a:lnTo>
                    <a:pt x="704596" y="293497"/>
                  </a:lnTo>
                  <a:lnTo>
                    <a:pt x="663575" y="275717"/>
                  </a:lnTo>
                  <a:lnTo>
                    <a:pt x="653821" y="274447"/>
                  </a:lnTo>
                  <a:lnTo>
                    <a:pt x="653300" y="280797"/>
                  </a:lnTo>
                  <a:lnTo>
                    <a:pt x="651776" y="289687"/>
                  </a:lnTo>
                  <a:lnTo>
                    <a:pt x="650227" y="296037"/>
                  </a:lnTo>
                  <a:lnTo>
                    <a:pt x="647674" y="302387"/>
                  </a:lnTo>
                  <a:lnTo>
                    <a:pt x="644575" y="307467"/>
                  </a:lnTo>
                  <a:lnTo>
                    <a:pt x="641007" y="313817"/>
                  </a:lnTo>
                  <a:lnTo>
                    <a:pt x="636905" y="320167"/>
                  </a:lnTo>
                  <a:lnTo>
                    <a:pt x="632307" y="325247"/>
                  </a:lnTo>
                  <a:lnTo>
                    <a:pt x="627151" y="331597"/>
                  </a:lnTo>
                  <a:lnTo>
                    <a:pt x="622020" y="336677"/>
                  </a:lnTo>
                  <a:lnTo>
                    <a:pt x="626122" y="343027"/>
                  </a:lnTo>
                  <a:lnTo>
                    <a:pt x="630745" y="350647"/>
                  </a:lnTo>
                  <a:lnTo>
                    <a:pt x="664070" y="379857"/>
                  </a:lnTo>
                  <a:lnTo>
                    <a:pt x="672299" y="383667"/>
                  </a:lnTo>
                  <a:lnTo>
                    <a:pt x="674852" y="386207"/>
                  </a:lnTo>
                  <a:lnTo>
                    <a:pt x="676402" y="388747"/>
                  </a:lnTo>
                  <a:lnTo>
                    <a:pt x="676402" y="391287"/>
                  </a:lnTo>
                  <a:lnTo>
                    <a:pt x="675881" y="393827"/>
                  </a:lnTo>
                  <a:lnTo>
                    <a:pt x="674852" y="396367"/>
                  </a:lnTo>
                  <a:lnTo>
                    <a:pt x="673303" y="397637"/>
                  </a:lnTo>
                  <a:lnTo>
                    <a:pt x="669201" y="398907"/>
                  </a:lnTo>
                  <a:lnTo>
                    <a:pt x="666127" y="397637"/>
                  </a:lnTo>
                  <a:lnTo>
                    <a:pt x="633298" y="374777"/>
                  </a:lnTo>
                  <a:lnTo>
                    <a:pt x="610222" y="345567"/>
                  </a:lnTo>
                  <a:lnTo>
                    <a:pt x="604075" y="349377"/>
                  </a:lnTo>
                  <a:lnTo>
                    <a:pt x="555879" y="365887"/>
                  </a:lnTo>
                  <a:lnTo>
                    <a:pt x="553821" y="369697"/>
                  </a:lnTo>
                  <a:lnTo>
                    <a:pt x="551281" y="372237"/>
                  </a:lnTo>
                  <a:lnTo>
                    <a:pt x="545096" y="379857"/>
                  </a:lnTo>
                  <a:lnTo>
                    <a:pt x="537921" y="384937"/>
                  </a:lnTo>
                  <a:lnTo>
                    <a:pt x="489724" y="398907"/>
                  </a:lnTo>
                  <a:lnTo>
                    <a:pt x="479971" y="398907"/>
                  </a:lnTo>
                  <a:lnTo>
                    <a:pt x="465632" y="396367"/>
                  </a:lnTo>
                  <a:lnTo>
                    <a:pt x="459473" y="395097"/>
                  </a:lnTo>
                  <a:lnTo>
                    <a:pt x="452805" y="393827"/>
                  </a:lnTo>
                  <a:lnTo>
                    <a:pt x="435876" y="386207"/>
                  </a:lnTo>
                  <a:lnTo>
                    <a:pt x="435876" y="401447"/>
                  </a:lnTo>
                  <a:lnTo>
                    <a:pt x="436372" y="409067"/>
                  </a:lnTo>
                  <a:lnTo>
                    <a:pt x="437426" y="415417"/>
                  </a:lnTo>
                  <a:lnTo>
                    <a:pt x="438950" y="423037"/>
                  </a:lnTo>
                  <a:lnTo>
                    <a:pt x="439470" y="423037"/>
                  </a:lnTo>
                  <a:lnTo>
                    <a:pt x="446646" y="433197"/>
                  </a:lnTo>
                  <a:lnTo>
                    <a:pt x="479971" y="458597"/>
                  </a:lnTo>
                  <a:lnTo>
                    <a:pt x="485101" y="459867"/>
                  </a:lnTo>
                  <a:lnTo>
                    <a:pt x="490753" y="462407"/>
                  </a:lnTo>
                  <a:lnTo>
                    <a:pt x="495871" y="463677"/>
                  </a:lnTo>
                  <a:lnTo>
                    <a:pt x="501523" y="464947"/>
                  </a:lnTo>
                  <a:lnTo>
                    <a:pt x="521004" y="464947"/>
                  </a:lnTo>
                  <a:lnTo>
                    <a:pt x="523049" y="466217"/>
                  </a:lnTo>
                  <a:lnTo>
                    <a:pt x="525106" y="468757"/>
                  </a:lnTo>
                  <a:lnTo>
                    <a:pt x="526122" y="471297"/>
                  </a:lnTo>
                  <a:lnTo>
                    <a:pt x="525627" y="473837"/>
                  </a:lnTo>
                  <a:lnTo>
                    <a:pt x="524573" y="476377"/>
                  </a:lnTo>
                  <a:lnTo>
                    <a:pt x="522554" y="478917"/>
                  </a:lnTo>
                  <a:lnTo>
                    <a:pt x="519480" y="478917"/>
                  </a:lnTo>
                  <a:lnTo>
                    <a:pt x="510222" y="480187"/>
                  </a:lnTo>
                  <a:lnTo>
                    <a:pt x="502031" y="478917"/>
                  </a:lnTo>
                  <a:lnTo>
                    <a:pt x="494347" y="478917"/>
                  </a:lnTo>
                  <a:lnTo>
                    <a:pt x="486651" y="476377"/>
                  </a:lnTo>
                  <a:lnTo>
                    <a:pt x="479475" y="473837"/>
                  </a:lnTo>
                  <a:lnTo>
                    <a:pt x="471754" y="471297"/>
                  </a:lnTo>
                  <a:lnTo>
                    <a:pt x="464578" y="467487"/>
                  </a:lnTo>
                  <a:lnTo>
                    <a:pt x="451281" y="457327"/>
                  </a:lnTo>
                  <a:lnTo>
                    <a:pt x="456374" y="467487"/>
                  </a:lnTo>
                  <a:lnTo>
                    <a:pt x="462546" y="477647"/>
                  </a:lnTo>
                  <a:lnTo>
                    <a:pt x="493306" y="510667"/>
                  </a:lnTo>
                  <a:lnTo>
                    <a:pt x="532803" y="537337"/>
                  </a:lnTo>
                  <a:lnTo>
                    <a:pt x="578954" y="552577"/>
                  </a:lnTo>
                  <a:lnTo>
                    <a:pt x="591781" y="553847"/>
                  </a:lnTo>
                  <a:lnTo>
                    <a:pt x="604075" y="556387"/>
                  </a:lnTo>
                  <a:lnTo>
                    <a:pt x="605104" y="556387"/>
                  </a:lnTo>
                  <a:lnTo>
                    <a:pt x="601497" y="552577"/>
                  </a:lnTo>
                  <a:lnTo>
                    <a:pt x="598424" y="550037"/>
                  </a:lnTo>
                  <a:lnTo>
                    <a:pt x="594855" y="544957"/>
                  </a:lnTo>
                  <a:lnTo>
                    <a:pt x="591781" y="539877"/>
                  </a:lnTo>
                  <a:lnTo>
                    <a:pt x="589724" y="534797"/>
                  </a:lnTo>
                  <a:lnTo>
                    <a:pt x="588200" y="529717"/>
                  </a:lnTo>
                  <a:lnTo>
                    <a:pt x="587146" y="523367"/>
                  </a:lnTo>
                  <a:lnTo>
                    <a:pt x="587146" y="518287"/>
                  </a:lnTo>
                  <a:lnTo>
                    <a:pt x="587679" y="511937"/>
                  </a:lnTo>
                  <a:lnTo>
                    <a:pt x="589203" y="506857"/>
                  </a:lnTo>
                  <a:lnTo>
                    <a:pt x="589978" y="505587"/>
                  </a:lnTo>
                  <a:lnTo>
                    <a:pt x="590753" y="504317"/>
                  </a:lnTo>
                  <a:lnTo>
                    <a:pt x="592772" y="501777"/>
                  </a:lnTo>
                  <a:lnTo>
                    <a:pt x="598424" y="501777"/>
                  </a:lnTo>
                  <a:lnTo>
                    <a:pt x="601002" y="503047"/>
                  </a:lnTo>
                  <a:lnTo>
                    <a:pt x="602551" y="505587"/>
                  </a:lnTo>
                  <a:lnTo>
                    <a:pt x="603580" y="508127"/>
                  </a:lnTo>
                  <a:lnTo>
                    <a:pt x="603046" y="510667"/>
                  </a:lnTo>
                  <a:lnTo>
                    <a:pt x="602030" y="514477"/>
                  </a:lnTo>
                  <a:lnTo>
                    <a:pt x="602030" y="522097"/>
                  </a:lnTo>
                  <a:lnTo>
                    <a:pt x="609727" y="539877"/>
                  </a:lnTo>
                  <a:lnTo>
                    <a:pt x="613295" y="543687"/>
                  </a:lnTo>
                  <a:lnTo>
                    <a:pt x="620471" y="548767"/>
                  </a:lnTo>
                  <a:lnTo>
                    <a:pt x="632777" y="552577"/>
                  </a:lnTo>
                  <a:lnTo>
                    <a:pt x="639978" y="553847"/>
                  </a:lnTo>
                  <a:lnTo>
                    <a:pt x="654850" y="551307"/>
                  </a:lnTo>
                  <a:lnTo>
                    <a:pt x="709701" y="532257"/>
                  </a:lnTo>
                  <a:lnTo>
                    <a:pt x="734326" y="515747"/>
                  </a:lnTo>
                  <a:lnTo>
                    <a:pt x="745604" y="508127"/>
                  </a:lnTo>
                  <a:lnTo>
                    <a:pt x="702030" y="491617"/>
                  </a:lnTo>
                  <a:lnTo>
                    <a:pt x="688174" y="477647"/>
                  </a:lnTo>
                  <a:lnTo>
                    <a:pt x="688670" y="475107"/>
                  </a:lnTo>
                  <a:lnTo>
                    <a:pt x="690232" y="472567"/>
                  </a:lnTo>
                  <a:lnTo>
                    <a:pt x="692277" y="470027"/>
                  </a:lnTo>
                  <a:lnTo>
                    <a:pt x="697928" y="470027"/>
                  </a:lnTo>
                  <a:lnTo>
                    <a:pt x="700506" y="471297"/>
                  </a:lnTo>
                  <a:lnTo>
                    <a:pt x="706628" y="477647"/>
                  </a:lnTo>
                  <a:lnTo>
                    <a:pt x="713803" y="481457"/>
                  </a:lnTo>
                  <a:lnTo>
                    <a:pt x="721499" y="485267"/>
                  </a:lnTo>
                  <a:lnTo>
                    <a:pt x="729703" y="489077"/>
                  </a:lnTo>
                  <a:lnTo>
                    <a:pt x="737920" y="491617"/>
                  </a:lnTo>
                  <a:lnTo>
                    <a:pt x="755878" y="494157"/>
                  </a:lnTo>
                  <a:lnTo>
                    <a:pt x="767156" y="494157"/>
                  </a:lnTo>
                  <a:lnTo>
                    <a:pt x="802525" y="476377"/>
                  </a:lnTo>
                  <a:lnTo>
                    <a:pt x="811758" y="470027"/>
                  </a:lnTo>
                  <a:lnTo>
                    <a:pt x="814832" y="467487"/>
                  </a:lnTo>
                  <a:lnTo>
                    <a:pt x="820470" y="462407"/>
                  </a:lnTo>
                  <a:lnTo>
                    <a:pt x="829449" y="453517"/>
                  </a:lnTo>
                  <a:lnTo>
                    <a:pt x="830732" y="452247"/>
                  </a:lnTo>
                  <a:lnTo>
                    <a:pt x="834821" y="445897"/>
                  </a:lnTo>
                  <a:lnTo>
                    <a:pt x="839457" y="439547"/>
                  </a:lnTo>
                  <a:lnTo>
                    <a:pt x="846620" y="428117"/>
                  </a:lnTo>
                  <a:lnTo>
                    <a:pt x="850836" y="416687"/>
                  </a:lnTo>
                  <a:lnTo>
                    <a:pt x="851776" y="414147"/>
                  </a:lnTo>
                  <a:lnTo>
                    <a:pt x="854824" y="403987"/>
                  </a:lnTo>
                  <a:lnTo>
                    <a:pt x="856373" y="393827"/>
                  </a:lnTo>
                  <a:lnTo>
                    <a:pt x="851255" y="397637"/>
                  </a:lnTo>
                  <a:lnTo>
                    <a:pt x="845096" y="401447"/>
                  </a:lnTo>
                  <a:lnTo>
                    <a:pt x="838428" y="406527"/>
                  </a:lnTo>
                  <a:lnTo>
                    <a:pt x="831773" y="409067"/>
                  </a:lnTo>
                  <a:lnTo>
                    <a:pt x="822528" y="412877"/>
                  </a:lnTo>
                  <a:lnTo>
                    <a:pt x="813295" y="414147"/>
                  </a:lnTo>
                  <a:lnTo>
                    <a:pt x="804075" y="416687"/>
                  </a:lnTo>
                  <a:lnTo>
                    <a:pt x="788695" y="416687"/>
                  </a:lnTo>
                  <a:lnTo>
                    <a:pt x="782523" y="415417"/>
                  </a:lnTo>
                  <a:lnTo>
                    <a:pt x="776376" y="415417"/>
                  </a:lnTo>
                  <a:lnTo>
                    <a:pt x="770724" y="414147"/>
                  </a:lnTo>
                  <a:lnTo>
                    <a:pt x="768172" y="411607"/>
                  </a:lnTo>
                  <a:lnTo>
                    <a:pt x="766127" y="410337"/>
                  </a:lnTo>
                  <a:lnTo>
                    <a:pt x="765073" y="407797"/>
                  </a:lnTo>
                  <a:lnTo>
                    <a:pt x="765606" y="403987"/>
                  </a:lnTo>
                  <a:lnTo>
                    <a:pt x="766622" y="401447"/>
                  </a:lnTo>
                  <a:lnTo>
                    <a:pt x="768705" y="400177"/>
                  </a:lnTo>
                  <a:lnTo>
                    <a:pt x="771245" y="398907"/>
                  </a:lnTo>
                  <a:lnTo>
                    <a:pt x="774331" y="398907"/>
                  </a:lnTo>
                  <a:lnTo>
                    <a:pt x="780973" y="401447"/>
                  </a:lnTo>
                  <a:lnTo>
                    <a:pt x="807148" y="401447"/>
                  </a:lnTo>
                  <a:lnTo>
                    <a:pt x="813295" y="400177"/>
                  </a:lnTo>
                  <a:lnTo>
                    <a:pt x="816381" y="398907"/>
                  </a:lnTo>
                  <a:lnTo>
                    <a:pt x="819454" y="397637"/>
                  </a:lnTo>
                  <a:lnTo>
                    <a:pt x="825601" y="396367"/>
                  </a:lnTo>
                  <a:lnTo>
                    <a:pt x="831253" y="393827"/>
                  </a:lnTo>
                  <a:lnTo>
                    <a:pt x="836371" y="390017"/>
                  </a:lnTo>
                  <a:lnTo>
                    <a:pt x="841006" y="387477"/>
                  </a:lnTo>
                  <a:lnTo>
                    <a:pt x="845096" y="383667"/>
                  </a:lnTo>
                  <a:lnTo>
                    <a:pt x="848702" y="379857"/>
                  </a:lnTo>
                  <a:lnTo>
                    <a:pt x="854824" y="372237"/>
                  </a:lnTo>
                  <a:lnTo>
                    <a:pt x="856907" y="367157"/>
                  </a:lnTo>
                  <a:close/>
                </a:path>
              </a:pathLst>
            </a:custGeom>
            <a:solidFill>
              <a:srgbClr val="E9482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3" name="Google Shape;713;p27"/>
            <p:cNvSpPr/>
            <p:nvPr/>
          </p:nvSpPr>
          <p:spPr>
            <a:xfrm>
              <a:off x="2256623" y="1966726"/>
              <a:ext cx="114935" cy="309880"/>
            </a:xfrm>
            <a:custGeom>
              <a:avLst/>
              <a:gdLst/>
              <a:ahLst/>
              <a:cxnLst/>
              <a:rect l="l" t="t" r="r" b="b"/>
              <a:pathLst>
                <a:path w="114935" h="309880" extrusionOk="0">
                  <a:moveTo>
                    <a:pt x="114859" y="0"/>
                  </a:moveTo>
                  <a:lnTo>
                    <a:pt x="114859" y="142052"/>
                  </a:lnTo>
                  <a:lnTo>
                    <a:pt x="0" y="207677"/>
                  </a:lnTo>
                  <a:lnTo>
                    <a:pt x="0" y="309734"/>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4" name="Google Shape;714;p27"/>
            <p:cNvSpPr/>
            <p:nvPr/>
          </p:nvSpPr>
          <p:spPr>
            <a:xfrm>
              <a:off x="2213018" y="2264647"/>
              <a:ext cx="86692" cy="86694"/>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5" name="Google Shape;715;p27"/>
            <p:cNvSpPr/>
            <p:nvPr/>
          </p:nvSpPr>
          <p:spPr>
            <a:xfrm>
              <a:off x="2325340" y="1871348"/>
              <a:ext cx="198755" cy="358140"/>
            </a:xfrm>
            <a:custGeom>
              <a:avLst/>
              <a:gdLst/>
              <a:ahLst/>
              <a:cxnLst/>
              <a:rect l="l" t="t" r="r" b="b"/>
              <a:pathLst>
                <a:path w="198755" h="358139" extrusionOk="0">
                  <a:moveTo>
                    <a:pt x="117932" y="11792"/>
                  </a:moveTo>
                  <a:lnTo>
                    <a:pt x="117932" y="144609"/>
                  </a:lnTo>
                </a:path>
                <a:path w="198755" h="358139" extrusionOk="0">
                  <a:moveTo>
                    <a:pt x="177954" y="11792"/>
                  </a:moveTo>
                  <a:lnTo>
                    <a:pt x="177954" y="144609"/>
                  </a:lnTo>
                  <a:lnTo>
                    <a:pt x="198454" y="159992"/>
                  </a:lnTo>
                  <a:lnTo>
                    <a:pt x="198454" y="332291"/>
                  </a:lnTo>
                </a:path>
                <a:path w="198755" h="358139" extrusionOk="0">
                  <a:moveTo>
                    <a:pt x="0" y="263574"/>
                  </a:moveTo>
                  <a:lnTo>
                    <a:pt x="0" y="357939"/>
                  </a:lnTo>
                </a:path>
                <a:path w="198755" h="358139" extrusionOk="0">
                  <a:moveTo>
                    <a:pt x="46142" y="93314"/>
                  </a:moveTo>
                  <a:lnTo>
                    <a:pt x="56924" y="86139"/>
                  </a:lnTo>
                  <a:lnTo>
                    <a:pt x="56924" y="0"/>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6" name="Google Shape;716;p27"/>
            <p:cNvSpPr/>
            <p:nvPr/>
          </p:nvSpPr>
          <p:spPr>
            <a:xfrm>
              <a:off x="2400182" y="2060040"/>
              <a:ext cx="86714" cy="86694"/>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7" name="Google Shape;717;p27"/>
            <p:cNvSpPr/>
            <p:nvPr/>
          </p:nvSpPr>
          <p:spPr>
            <a:xfrm>
              <a:off x="2256623" y="2134923"/>
              <a:ext cx="313690" cy="485140"/>
            </a:xfrm>
            <a:custGeom>
              <a:avLst/>
              <a:gdLst/>
              <a:ahLst/>
              <a:cxnLst/>
              <a:rect l="l" t="t" r="r" b="b"/>
              <a:pathLst>
                <a:path w="313689" h="485139" extrusionOk="0">
                  <a:moveTo>
                    <a:pt x="0" y="484596"/>
                  </a:moveTo>
                  <a:lnTo>
                    <a:pt x="0" y="271261"/>
                  </a:lnTo>
                </a:path>
                <a:path w="313689" h="485139" extrusionOk="0">
                  <a:moveTo>
                    <a:pt x="313321" y="405621"/>
                  </a:moveTo>
                  <a:lnTo>
                    <a:pt x="313321" y="230769"/>
                  </a:lnTo>
                  <a:lnTo>
                    <a:pt x="186649" y="166154"/>
                  </a:lnTo>
                  <a:lnTo>
                    <a:pt x="186649" y="0"/>
                  </a:lnTo>
                </a:path>
                <a:path w="313689" h="485139" extrusionOk="0">
                  <a:moveTo>
                    <a:pt x="114859" y="63067"/>
                  </a:moveTo>
                  <a:lnTo>
                    <a:pt x="114859" y="266149"/>
                  </a:lnTo>
                  <a:lnTo>
                    <a:pt x="68717" y="295879"/>
                  </a:lnTo>
                  <a:lnTo>
                    <a:pt x="68717" y="450746"/>
                  </a:lnTo>
                </a:path>
                <a:path w="313689" h="485139" extrusionOk="0">
                  <a:moveTo>
                    <a:pt x="186649" y="405621"/>
                  </a:moveTo>
                  <a:lnTo>
                    <a:pt x="186649" y="352804"/>
                  </a:lnTo>
                </a:path>
                <a:path w="313689" h="485139" extrusionOk="0">
                  <a:moveTo>
                    <a:pt x="186649" y="302559"/>
                  </a:moveTo>
                  <a:lnTo>
                    <a:pt x="186649" y="216399"/>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8" name="Google Shape;718;p27"/>
            <p:cNvSpPr/>
            <p:nvPr/>
          </p:nvSpPr>
          <p:spPr>
            <a:xfrm>
              <a:off x="2523794" y="2259532"/>
              <a:ext cx="0" cy="31750"/>
            </a:xfrm>
            <a:custGeom>
              <a:avLst/>
              <a:gdLst/>
              <a:ahLst/>
              <a:cxnLst/>
              <a:rect l="l" t="t" r="r" b="b"/>
              <a:pathLst>
                <a:path w="120000" h="31750" extrusionOk="0">
                  <a:moveTo>
                    <a:pt x="0" y="15638"/>
                  </a:moveTo>
                  <a:lnTo>
                    <a:pt x="0" y="15638"/>
                  </a:lnTo>
                </a:path>
              </a:pathLst>
            </a:custGeom>
            <a:noFill/>
            <a:ln w="31275"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9" name="Google Shape;719;p27"/>
            <p:cNvSpPr/>
            <p:nvPr/>
          </p:nvSpPr>
          <p:spPr>
            <a:xfrm>
              <a:off x="2878106" y="2247720"/>
              <a:ext cx="86724" cy="86179"/>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0" name="Google Shape;720;p27"/>
            <p:cNvSpPr/>
            <p:nvPr/>
          </p:nvSpPr>
          <p:spPr>
            <a:xfrm>
              <a:off x="2702232" y="2060040"/>
              <a:ext cx="86174" cy="86694"/>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1" name="Google Shape;721;p27"/>
            <p:cNvSpPr/>
            <p:nvPr/>
          </p:nvSpPr>
          <p:spPr>
            <a:xfrm>
              <a:off x="2623769" y="1871348"/>
              <a:ext cx="248285" cy="698500"/>
            </a:xfrm>
            <a:custGeom>
              <a:avLst/>
              <a:gdLst/>
              <a:ahLst/>
              <a:cxnLst/>
              <a:rect l="l" t="t" r="r" b="b"/>
              <a:pathLst>
                <a:path w="248285" h="698500" extrusionOk="0">
                  <a:moveTo>
                    <a:pt x="121549" y="11792"/>
                  </a:moveTo>
                  <a:lnTo>
                    <a:pt x="121549" y="144609"/>
                  </a:lnTo>
                </a:path>
                <a:path w="248285" h="698500" extrusionOk="0">
                  <a:moveTo>
                    <a:pt x="181024" y="11792"/>
                  </a:moveTo>
                  <a:lnTo>
                    <a:pt x="181024" y="144609"/>
                  </a:lnTo>
                  <a:lnTo>
                    <a:pt x="201549" y="159992"/>
                  </a:lnTo>
                  <a:lnTo>
                    <a:pt x="201549" y="332291"/>
                  </a:lnTo>
                </a:path>
                <a:path w="248285" h="698500" extrusionOk="0">
                  <a:moveTo>
                    <a:pt x="248224" y="697921"/>
                  </a:moveTo>
                  <a:lnTo>
                    <a:pt x="248224" y="494344"/>
                  </a:lnTo>
                  <a:lnTo>
                    <a:pt x="121549" y="429729"/>
                  </a:lnTo>
                  <a:lnTo>
                    <a:pt x="121549" y="263574"/>
                  </a:lnTo>
                </a:path>
                <a:path w="248285" h="698500" extrusionOk="0">
                  <a:moveTo>
                    <a:pt x="0" y="270746"/>
                  </a:moveTo>
                  <a:lnTo>
                    <a:pt x="0" y="365114"/>
                  </a:lnTo>
                </a:path>
                <a:path w="248285" h="698500" extrusionOk="0">
                  <a:moveTo>
                    <a:pt x="49749" y="326641"/>
                  </a:moveTo>
                  <a:lnTo>
                    <a:pt x="49749" y="529723"/>
                  </a:lnTo>
                  <a:lnTo>
                    <a:pt x="3624" y="559453"/>
                  </a:lnTo>
                  <a:lnTo>
                    <a:pt x="3624" y="662021"/>
                  </a:lnTo>
                </a:path>
                <a:path w="248285" h="698500" extrusionOk="0">
                  <a:moveTo>
                    <a:pt x="121549" y="669196"/>
                  </a:moveTo>
                  <a:lnTo>
                    <a:pt x="121549" y="616378"/>
                  </a:lnTo>
                </a:path>
                <a:path w="248285" h="698500" extrusionOk="0">
                  <a:moveTo>
                    <a:pt x="121549" y="566133"/>
                  </a:moveTo>
                  <a:lnTo>
                    <a:pt x="121549" y="479974"/>
                  </a:lnTo>
                </a:path>
                <a:path w="248285" h="698500" extrusionOk="0">
                  <a:moveTo>
                    <a:pt x="49749" y="93314"/>
                  </a:moveTo>
                  <a:lnTo>
                    <a:pt x="60024" y="86139"/>
                  </a:lnTo>
                  <a:lnTo>
                    <a:pt x="60024" y="0"/>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2" name="Google Shape;722;p27"/>
            <p:cNvSpPr/>
            <p:nvPr/>
          </p:nvSpPr>
          <p:spPr>
            <a:xfrm>
              <a:off x="2825319" y="2259532"/>
              <a:ext cx="0" cy="31750"/>
            </a:xfrm>
            <a:custGeom>
              <a:avLst/>
              <a:gdLst/>
              <a:ahLst/>
              <a:cxnLst/>
              <a:rect l="l" t="t" r="r" b="b"/>
              <a:pathLst>
                <a:path w="120000" h="31750" extrusionOk="0">
                  <a:moveTo>
                    <a:pt x="0" y="15638"/>
                  </a:moveTo>
                  <a:lnTo>
                    <a:pt x="0" y="15638"/>
                  </a:lnTo>
                </a:path>
              </a:pathLst>
            </a:custGeom>
            <a:noFill/>
            <a:ln w="31275"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3" name="Google Shape;723;p27"/>
            <p:cNvSpPr/>
            <p:nvPr/>
          </p:nvSpPr>
          <p:spPr>
            <a:xfrm>
              <a:off x="2563294" y="1883141"/>
              <a:ext cx="110489" cy="436880"/>
            </a:xfrm>
            <a:custGeom>
              <a:avLst/>
              <a:gdLst/>
              <a:ahLst/>
              <a:cxnLst/>
              <a:rect l="l" t="t" r="r" b="b"/>
              <a:pathLst>
                <a:path w="110489" h="436880" extrusionOk="0">
                  <a:moveTo>
                    <a:pt x="0" y="0"/>
                  </a:moveTo>
                  <a:lnTo>
                    <a:pt x="0" y="52822"/>
                  </a:lnTo>
                </a:path>
                <a:path w="110489" h="436880" extrusionOk="0">
                  <a:moveTo>
                    <a:pt x="0" y="95892"/>
                  </a:moveTo>
                  <a:lnTo>
                    <a:pt x="57924" y="115892"/>
                  </a:lnTo>
                  <a:lnTo>
                    <a:pt x="57924" y="187682"/>
                  </a:lnTo>
                </a:path>
                <a:path w="110489" h="436880" extrusionOk="0">
                  <a:moveTo>
                    <a:pt x="6649" y="436389"/>
                  </a:moveTo>
                  <a:lnTo>
                    <a:pt x="6649" y="291261"/>
                  </a:lnTo>
                  <a:lnTo>
                    <a:pt x="110224" y="225637"/>
                  </a:lnTo>
                  <a:lnTo>
                    <a:pt x="110224" y="83584"/>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4" name="Google Shape;724;p27"/>
            <p:cNvSpPr/>
            <p:nvPr/>
          </p:nvSpPr>
          <p:spPr>
            <a:xfrm>
              <a:off x="2294051" y="1294955"/>
              <a:ext cx="600075" cy="593725"/>
            </a:xfrm>
            <a:custGeom>
              <a:avLst/>
              <a:gdLst/>
              <a:ahLst/>
              <a:cxnLst/>
              <a:rect l="l" t="t" r="r" b="b"/>
              <a:pathLst>
                <a:path w="600075" h="593725" extrusionOk="0">
                  <a:moveTo>
                    <a:pt x="47688" y="493306"/>
                  </a:moveTo>
                  <a:lnTo>
                    <a:pt x="0" y="493306"/>
                  </a:lnTo>
                  <a:lnTo>
                    <a:pt x="0" y="523062"/>
                  </a:lnTo>
                  <a:lnTo>
                    <a:pt x="47688" y="523062"/>
                  </a:lnTo>
                  <a:lnTo>
                    <a:pt x="47688" y="493306"/>
                  </a:lnTo>
                  <a:close/>
                </a:path>
                <a:path w="600075" h="593725" extrusionOk="0">
                  <a:moveTo>
                    <a:pt x="47688" y="432803"/>
                  </a:moveTo>
                  <a:lnTo>
                    <a:pt x="0" y="432803"/>
                  </a:lnTo>
                  <a:lnTo>
                    <a:pt x="0" y="462546"/>
                  </a:lnTo>
                  <a:lnTo>
                    <a:pt x="47688" y="462546"/>
                  </a:lnTo>
                  <a:lnTo>
                    <a:pt x="47688" y="432803"/>
                  </a:lnTo>
                  <a:close/>
                </a:path>
                <a:path w="600075" h="593725" extrusionOk="0">
                  <a:moveTo>
                    <a:pt x="47688" y="372287"/>
                  </a:moveTo>
                  <a:lnTo>
                    <a:pt x="0" y="372287"/>
                  </a:lnTo>
                  <a:lnTo>
                    <a:pt x="0" y="402031"/>
                  </a:lnTo>
                  <a:lnTo>
                    <a:pt x="47688" y="402031"/>
                  </a:lnTo>
                  <a:lnTo>
                    <a:pt x="47688" y="372287"/>
                  </a:lnTo>
                  <a:close/>
                </a:path>
                <a:path w="600075" h="593725" extrusionOk="0">
                  <a:moveTo>
                    <a:pt x="47688" y="311772"/>
                  </a:moveTo>
                  <a:lnTo>
                    <a:pt x="0" y="311772"/>
                  </a:lnTo>
                  <a:lnTo>
                    <a:pt x="0" y="341528"/>
                  </a:lnTo>
                  <a:lnTo>
                    <a:pt x="47688" y="341528"/>
                  </a:lnTo>
                  <a:lnTo>
                    <a:pt x="47688" y="311772"/>
                  </a:lnTo>
                  <a:close/>
                </a:path>
                <a:path w="600075" h="593725" extrusionOk="0">
                  <a:moveTo>
                    <a:pt x="47688" y="251256"/>
                  </a:moveTo>
                  <a:lnTo>
                    <a:pt x="0" y="251256"/>
                  </a:lnTo>
                  <a:lnTo>
                    <a:pt x="0" y="281012"/>
                  </a:lnTo>
                  <a:lnTo>
                    <a:pt x="47688" y="281012"/>
                  </a:lnTo>
                  <a:lnTo>
                    <a:pt x="47688" y="251256"/>
                  </a:lnTo>
                  <a:close/>
                </a:path>
                <a:path w="600075" h="593725" extrusionOk="0">
                  <a:moveTo>
                    <a:pt x="47688" y="190766"/>
                  </a:moveTo>
                  <a:lnTo>
                    <a:pt x="0" y="190766"/>
                  </a:lnTo>
                  <a:lnTo>
                    <a:pt x="0" y="220497"/>
                  </a:lnTo>
                  <a:lnTo>
                    <a:pt x="47688" y="220497"/>
                  </a:lnTo>
                  <a:lnTo>
                    <a:pt x="47688" y="190766"/>
                  </a:lnTo>
                  <a:close/>
                </a:path>
                <a:path w="600075" h="593725" extrusionOk="0">
                  <a:moveTo>
                    <a:pt x="47688" y="130263"/>
                  </a:moveTo>
                  <a:lnTo>
                    <a:pt x="0" y="130263"/>
                  </a:lnTo>
                  <a:lnTo>
                    <a:pt x="0" y="159981"/>
                  </a:lnTo>
                  <a:lnTo>
                    <a:pt x="47688" y="159981"/>
                  </a:lnTo>
                  <a:lnTo>
                    <a:pt x="47688" y="130263"/>
                  </a:lnTo>
                  <a:close/>
                </a:path>
                <a:path w="600075" h="593725" extrusionOk="0">
                  <a:moveTo>
                    <a:pt x="47688" y="70256"/>
                  </a:moveTo>
                  <a:lnTo>
                    <a:pt x="0" y="70256"/>
                  </a:lnTo>
                  <a:lnTo>
                    <a:pt x="0" y="99479"/>
                  </a:lnTo>
                  <a:lnTo>
                    <a:pt x="47688" y="99479"/>
                  </a:lnTo>
                  <a:lnTo>
                    <a:pt x="47688" y="70256"/>
                  </a:lnTo>
                  <a:close/>
                </a:path>
                <a:path w="600075" h="593725" extrusionOk="0">
                  <a:moveTo>
                    <a:pt x="103073" y="548690"/>
                  </a:moveTo>
                  <a:lnTo>
                    <a:pt x="73317" y="548690"/>
                  </a:lnTo>
                  <a:lnTo>
                    <a:pt x="73317" y="593305"/>
                  </a:lnTo>
                  <a:lnTo>
                    <a:pt x="103073" y="593305"/>
                  </a:lnTo>
                  <a:lnTo>
                    <a:pt x="103073" y="548690"/>
                  </a:lnTo>
                  <a:close/>
                </a:path>
                <a:path w="600075" h="593725" extrusionOk="0">
                  <a:moveTo>
                    <a:pt x="103073" y="0"/>
                  </a:moveTo>
                  <a:lnTo>
                    <a:pt x="73317" y="0"/>
                  </a:lnTo>
                  <a:lnTo>
                    <a:pt x="73317" y="44094"/>
                  </a:lnTo>
                  <a:lnTo>
                    <a:pt x="103073" y="44094"/>
                  </a:lnTo>
                  <a:lnTo>
                    <a:pt x="103073" y="0"/>
                  </a:lnTo>
                  <a:close/>
                </a:path>
                <a:path w="600075" h="593725" extrusionOk="0">
                  <a:moveTo>
                    <a:pt x="163588" y="548690"/>
                  </a:moveTo>
                  <a:lnTo>
                    <a:pt x="133832" y="548690"/>
                  </a:lnTo>
                  <a:lnTo>
                    <a:pt x="133832" y="593305"/>
                  </a:lnTo>
                  <a:lnTo>
                    <a:pt x="163588" y="593305"/>
                  </a:lnTo>
                  <a:lnTo>
                    <a:pt x="163588" y="548690"/>
                  </a:lnTo>
                  <a:close/>
                </a:path>
                <a:path w="600075" h="593725" extrusionOk="0">
                  <a:moveTo>
                    <a:pt x="163588" y="0"/>
                  </a:moveTo>
                  <a:lnTo>
                    <a:pt x="133832" y="0"/>
                  </a:lnTo>
                  <a:lnTo>
                    <a:pt x="133832" y="44094"/>
                  </a:lnTo>
                  <a:lnTo>
                    <a:pt x="163588" y="44094"/>
                  </a:lnTo>
                  <a:lnTo>
                    <a:pt x="163588" y="0"/>
                  </a:lnTo>
                  <a:close/>
                </a:path>
                <a:path w="600075" h="593725" extrusionOk="0">
                  <a:moveTo>
                    <a:pt x="223583" y="548690"/>
                  </a:moveTo>
                  <a:lnTo>
                    <a:pt x="194348" y="548690"/>
                  </a:lnTo>
                  <a:lnTo>
                    <a:pt x="194348" y="593305"/>
                  </a:lnTo>
                  <a:lnTo>
                    <a:pt x="223583" y="593305"/>
                  </a:lnTo>
                  <a:lnTo>
                    <a:pt x="223583" y="548690"/>
                  </a:lnTo>
                  <a:close/>
                </a:path>
                <a:path w="600075" h="593725" extrusionOk="0">
                  <a:moveTo>
                    <a:pt x="223583" y="0"/>
                  </a:moveTo>
                  <a:lnTo>
                    <a:pt x="194348" y="0"/>
                  </a:lnTo>
                  <a:lnTo>
                    <a:pt x="194348" y="44094"/>
                  </a:lnTo>
                  <a:lnTo>
                    <a:pt x="223583" y="44094"/>
                  </a:lnTo>
                  <a:lnTo>
                    <a:pt x="223583" y="0"/>
                  </a:lnTo>
                  <a:close/>
                </a:path>
                <a:path w="600075" h="593725" extrusionOk="0">
                  <a:moveTo>
                    <a:pt x="284086" y="548690"/>
                  </a:moveTo>
                  <a:lnTo>
                    <a:pt x="254863" y="548690"/>
                  </a:lnTo>
                  <a:lnTo>
                    <a:pt x="254863" y="593305"/>
                  </a:lnTo>
                  <a:lnTo>
                    <a:pt x="284086" y="593305"/>
                  </a:lnTo>
                  <a:lnTo>
                    <a:pt x="284086" y="548690"/>
                  </a:lnTo>
                  <a:close/>
                </a:path>
                <a:path w="600075" h="593725" extrusionOk="0">
                  <a:moveTo>
                    <a:pt x="284086" y="0"/>
                  </a:moveTo>
                  <a:lnTo>
                    <a:pt x="254863" y="0"/>
                  </a:lnTo>
                  <a:lnTo>
                    <a:pt x="254863" y="44094"/>
                  </a:lnTo>
                  <a:lnTo>
                    <a:pt x="284086" y="44094"/>
                  </a:lnTo>
                  <a:lnTo>
                    <a:pt x="284086" y="0"/>
                  </a:lnTo>
                  <a:close/>
                </a:path>
                <a:path w="600075" h="593725" extrusionOk="0">
                  <a:moveTo>
                    <a:pt x="344614" y="548690"/>
                  </a:moveTo>
                  <a:lnTo>
                    <a:pt x="314858" y="548690"/>
                  </a:lnTo>
                  <a:lnTo>
                    <a:pt x="314858" y="593305"/>
                  </a:lnTo>
                  <a:lnTo>
                    <a:pt x="344614" y="593305"/>
                  </a:lnTo>
                  <a:lnTo>
                    <a:pt x="344614" y="548690"/>
                  </a:lnTo>
                  <a:close/>
                </a:path>
                <a:path w="600075" h="593725" extrusionOk="0">
                  <a:moveTo>
                    <a:pt x="344614" y="0"/>
                  </a:moveTo>
                  <a:lnTo>
                    <a:pt x="314858" y="0"/>
                  </a:lnTo>
                  <a:lnTo>
                    <a:pt x="314858" y="44094"/>
                  </a:lnTo>
                  <a:lnTo>
                    <a:pt x="344614" y="44094"/>
                  </a:lnTo>
                  <a:lnTo>
                    <a:pt x="344614" y="0"/>
                  </a:lnTo>
                  <a:close/>
                </a:path>
                <a:path w="600075" h="593725" extrusionOk="0">
                  <a:moveTo>
                    <a:pt x="405117" y="548690"/>
                  </a:moveTo>
                  <a:lnTo>
                    <a:pt x="375361" y="548690"/>
                  </a:lnTo>
                  <a:lnTo>
                    <a:pt x="375361" y="593305"/>
                  </a:lnTo>
                  <a:lnTo>
                    <a:pt x="405117" y="593305"/>
                  </a:lnTo>
                  <a:lnTo>
                    <a:pt x="405117" y="548690"/>
                  </a:lnTo>
                  <a:close/>
                </a:path>
                <a:path w="600075" h="593725" extrusionOk="0">
                  <a:moveTo>
                    <a:pt x="405117" y="0"/>
                  </a:moveTo>
                  <a:lnTo>
                    <a:pt x="375361" y="0"/>
                  </a:lnTo>
                  <a:lnTo>
                    <a:pt x="375361" y="44094"/>
                  </a:lnTo>
                  <a:lnTo>
                    <a:pt x="405117" y="44094"/>
                  </a:lnTo>
                  <a:lnTo>
                    <a:pt x="405117" y="0"/>
                  </a:lnTo>
                  <a:close/>
                </a:path>
                <a:path w="600075" h="593725" extrusionOk="0">
                  <a:moveTo>
                    <a:pt x="465632" y="548690"/>
                  </a:moveTo>
                  <a:lnTo>
                    <a:pt x="435889" y="548690"/>
                  </a:lnTo>
                  <a:lnTo>
                    <a:pt x="435889" y="593305"/>
                  </a:lnTo>
                  <a:lnTo>
                    <a:pt x="465632" y="593305"/>
                  </a:lnTo>
                  <a:lnTo>
                    <a:pt x="465632" y="548690"/>
                  </a:lnTo>
                  <a:close/>
                </a:path>
                <a:path w="600075" h="593725" extrusionOk="0">
                  <a:moveTo>
                    <a:pt x="465632" y="0"/>
                  </a:moveTo>
                  <a:lnTo>
                    <a:pt x="435889" y="0"/>
                  </a:lnTo>
                  <a:lnTo>
                    <a:pt x="435889" y="44094"/>
                  </a:lnTo>
                  <a:lnTo>
                    <a:pt x="465632" y="44094"/>
                  </a:lnTo>
                  <a:lnTo>
                    <a:pt x="465632" y="0"/>
                  </a:lnTo>
                  <a:close/>
                </a:path>
                <a:path w="600075" h="593725" extrusionOk="0">
                  <a:moveTo>
                    <a:pt x="526135" y="548690"/>
                  </a:moveTo>
                  <a:lnTo>
                    <a:pt x="496392" y="548690"/>
                  </a:lnTo>
                  <a:lnTo>
                    <a:pt x="496392" y="593305"/>
                  </a:lnTo>
                  <a:lnTo>
                    <a:pt x="526135" y="593305"/>
                  </a:lnTo>
                  <a:lnTo>
                    <a:pt x="526135" y="548690"/>
                  </a:lnTo>
                  <a:close/>
                </a:path>
                <a:path w="600075" h="593725" extrusionOk="0">
                  <a:moveTo>
                    <a:pt x="526135" y="0"/>
                  </a:moveTo>
                  <a:lnTo>
                    <a:pt x="496392" y="0"/>
                  </a:lnTo>
                  <a:lnTo>
                    <a:pt x="496392" y="44094"/>
                  </a:lnTo>
                  <a:lnTo>
                    <a:pt x="526135" y="44094"/>
                  </a:lnTo>
                  <a:lnTo>
                    <a:pt x="526135" y="0"/>
                  </a:lnTo>
                  <a:close/>
                </a:path>
                <a:path w="600075" h="593725" extrusionOk="0">
                  <a:moveTo>
                    <a:pt x="599465" y="493306"/>
                  </a:moveTo>
                  <a:lnTo>
                    <a:pt x="551764" y="493306"/>
                  </a:lnTo>
                  <a:lnTo>
                    <a:pt x="551764" y="523062"/>
                  </a:lnTo>
                  <a:lnTo>
                    <a:pt x="599465" y="523062"/>
                  </a:lnTo>
                  <a:lnTo>
                    <a:pt x="599465" y="493306"/>
                  </a:lnTo>
                  <a:close/>
                </a:path>
                <a:path w="600075" h="593725" extrusionOk="0">
                  <a:moveTo>
                    <a:pt x="599465" y="432803"/>
                  </a:moveTo>
                  <a:lnTo>
                    <a:pt x="551764" y="432803"/>
                  </a:lnTo>
                  <a:lnTo>
                    <a:pt x="551764" y="462546"/>
                  </a:lnTo>
                  <a:lnTo>
                    <a:pt x="599465" y="462546"/>
                  </a:lnTo>
                  <a:lnTo>
                    <a:pt x="599465" y="432803"/>
                  </a:lnTo>
                  <a:close/>
                </a:path>
                <a:path w="600075" h="593725" extrusionOk="0">
                  <a:moveTo>
                    <a:pt x="599465" y="372287"/>
                  </a:moveTo>
                  <a:lnTo>
                    <a:pt x="551764" y="372287"/>
                  </a:lnTo>
                  <a:lnTo>
                    <a:pt x="551764" y="402031"/>
                  </a:lnTo>
                  <a:lnTo>
                    <a:pt x="599465" y="402031"/>
                  </a:lnTo>
                  <a:lnTo>
                    <a:pt x="599465" y="372287"/>
                  </a:lnTo>
                  <a:close/>
                </a:path>
                <a:path w="600075" h="593725" extrusionOk="0">
                  <a:moveTo>
                    <a:pt x="599465" y="311772"/>
                  </a:moveTo>
                  <a:lnTo>
                    <a:pt x="551764" y="311772"/>
                  </a:lnTo>
                  <a:lnTo>
                    <a:pt x="551764" y="341528"/>
                  </a:lnTo>
                  <a:lnTo>
                    <a:pt x="599465" y="341528"/>
                  </a:lnTo>
                  <a:lnTo>
                    <a:pt x="599465" y="311772"/>
                  </a:lnTo>
                  <a:close/>
                </a:path>
                <a:path w="600075" h="593725" extrusionOk="0">
                  <a:moveTo>
                    <a:pt x="599465" y="251256"/>
                  </a:moveTo>
                  <a:lnTo>
                    <a:pt x="551764" y="251256"/>
                  </a:lnTo>
                  <a:lnTo>
                    <a:pt x="551764" y="281012"/>
                  </a:lnTo>
                  <a:lnTo>
                    <a:pt x="599465" y="281012"/>
                  </a:lnTo>
                  <a:lnTo>
                    <a:pt x="599465" y="251256"/>
                  </a:lnTo>
                  <a:close/>
                </a:path>
                <a:path w="600075" h="593725" extrusionOk="0">
                  <a:moveTo>
                    <a:pt x="599465" y="190766"/>
                  </a:moveTo>
                  <a:lnTo>
                    <a:pt x="551764" y="190766"/>
                  </a:lnTo>
                  <a:lnTo>
                    <a:pt x="551764" y="220497"/>
                  </a:lnTo>
                  <a:lnTo>
                    <a:pt x="599465" y="220497"/>
                  </a:lnTo>
                  <a:lnTo>
                    <a:pt x="599465" y="190766"/>
                  </a:lnTo>
                  <a:close/>
                </a:path>
                <a:path w="600075" h="593725" extrusionOk="0">
                  <a:moveTo>
                    <a:pt x="599465" y="130263"/>
                  </a:moveTo>
                  <a:lnTo>
                    <a:pt x="551764" y="130263"/>
                  </a:lnTo>
                  <a:lnTo>
                    <a:pt x="551764" y="159981"/>
                  </a:lnTo>
                  <a:lnTo>
                    <a:pt x="599465" y="159981"/>
                  </a:lnTo>
                  <a:lnTo>
                    <a:pt x="599465" y="130263"/>
                  </a:lnTo>
                  <a:close/>
                </a:path>
                <a:path w="600075" h="593725" extrusionOk="0">
                  <a:moveTo>
                    <a:pt x="599465" y="70256"/>
                  </a:moveTo>
                  <a:lnTo>
                    <a:pt x="551764" y="70256"/>
                  </a:lnTo>
                  <a:lnTo>
                    <a:pt x="551764" y="99479"/>
                  </a:lnTo>
                  <a:lnTo>
                    <a:pt x="599465" y="99479"/>
                  </a:lnTo>
                  <a:lnTo>
                    <a:pt x="599465" y="70256"/>
                  </a:lnTo>
                  <a:close/>
                </a:path>
              </a:pathLst>
            </a:custGeom>
            <a:solidFill>
              <a:srgbClr val="97979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5" name="Google Shape;725;p27"/>
            <p:cNvSpPr/>
            <p:nvPr/>
          </p:nvSpPr>
          <p:spPr>
            <a:xfrm>
              <a:off x="2341752" y="1339047"/>
              <a:ext cx="504190" cy="504825"/>
            </a:xfrm>
            <a:custGeom>
              <a:avLst/>
              <a:gdLst/>
              <a:ahLst/>
              <a:cxnLst/>
              <a:rect l="l" t="t" r="r" b="b"/>
              <a:pathLst>
                <a:path w="504189" h="504825" extrusionOk="0">
                  <a:moveTo>
                    <a:pt x="504066" y="504591"/>
                  </a:moveTo>
                  <a:lnTo>
                    <a:pt x="0" y="504591"/>
                  </a:lnTo>
                  <a:lnTo>
                    <a:pt x="0" y="0"/>
                  </a:lnTo>
                  <a:lnTo>
                    <a:pt x="504066" y="0"/>
                  </a:lnTo>
                  <a:lnTo>
                    <a:pt x="504066" y="504591"/>
                  </a:lnTo>
                  <a:close/>
                </a:path>
              </a:pathLst>
            </a:custGeom>
            <a:solidFill>
              <a:srgbClr val="8E8E8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6" name="Google Shape;726;p27"/>
            <p:cNvSpPr/>
            <p:nvPr/>
          </p:nvSpPr>
          <p:spPr>
            <a:xfrm>
              <a:off x="2376615" y="1374427"/>
              <a:ext cx="434975" cy="434340"/>
            </a:xfrm>
            <a:custGeom>
              <a:avLst/>
              <a:gdLst/>
              <a:ahLst/>
              <a:cxnLst/>
              <a:rect l="l" t="t" r="r" b="b"/>
              <a:pathLst>
                <a:path w="434975" h="434339" extrusionOk="0">
                  <a:moveTo>
                    <a:pt x="434354" y="433831"/>
                  </a:moveTo>
                  <a:lnTo>
                    <a:pt x="0" y="433831"/>
                  </a:lnTo>
                  <a:lnTo>
                    <a:pt x="0" y="66674"/>
                  </a:lnTo>
                  <a:lnTo>
                    <a:pt x="63584" y="0"/>
                  </a:lnTo>
                  <a:lnTo>
                    <a:pt x="434354" y="0"/>
                  </a:lnTo>
                  <a:lnTo>
                    <a:pt x="434354" y="433831"/>
                  </a:lnTo>
                  <a:close/>
                </a:path>
              </a:pathLst>
            </a:custGeom>
            <a:solidFill>
              <a:srgbClr val="26E9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7" name="Google Shape;727;p27"/>
            <p:cNvSpPr/>
            <p:nvPr/>
          </p:nvSpPr>
          <p:spPr>
            <a:xfrm>
              <a:off x="2341740" y="1339049"/>
              <a:ext cx="504190" cy="504825"/>
            </a:xfrm>
            <a:custGeom>
              <a:avLst/>
              <a:gdLst/>
              <a:ahLst/>
              <a:cxnLst/>
              <a:rect l="l" t="t" r="r" b="b"/>
              <a:pathLst>
                <a:path w="504189" h="504825" extrusionOk="0">
                  <a:moveTo>
                    <a:pt x="504075" y="504596"/>
                  </a:moveTo>
                  <a:lnTo>
                    <a:pt x="469226" y="469214"/>
                  </a:lnTo>
                  <a:lnTo>
                    <a:pt x="34874" y="469214"/>
                  </a:lnTo>
                  <a:lnTo>
                    <a:pt x="0" y="504596"/>
                  </a:lnTo>
                  <a:lnTo>
                    <a:pt x="504075" y="504596"/>
                  </a:lnTo>
                  <a:close/>
                </a:path>
                <a:path w="504189" h="504825" extrusionOk="0">
                  <a:moveTo>
                    <a:pt x="504075" y="0"/>
                  </a:moveTo>
                  <a:lnTo>
                    <a:pt x="0" y="0"/>
                  </a:lnTo>
                  <a:lnTo>
                    <a:pt x="34874" y="35382"/>
                  </a:lnTo>
                  <a:lnTo>
                    <a:pt x="469226" y="35382"/>
                  </a:lnTo>
                  <a:lnTo>
                    <a:pt x="504075" y="0"/>
                  </a:lnTo>
                  <a:close/>
                </a:path>
              </a:pathLst>
            </a:custGeom>
            <a:solidFill>
              <a:srgbClr val="A5A5A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8" name="Google Shape;728;p27"/>
            <p:cNvSpPr/>
            <p:nvPr/>
          </p:nvSpPr>
          <p:spPr>
            <a:xfrm>
              <a:off x="2341752" y="1339047"/>
              <a:ext cx="34925" cy="504825"/>
            </a:xfrm>
            <a:custGeom>
              <a:avLst/>
              <a:gdLst/>
              <a:ahLst/>
              <a:cxnLst/>
              <a:rect l="l" t="t" r="r" b="b"/>
              <a:pathLst>
                <a:path w="34925" h="504825" extrusionOk="0">
                  <a:moveTo>
                    <a:pt x="0" y="504591"/>
                  </a:moveTo>
                  <a:lnTo>
                    <a:pt x="0" y="0"/>
                  </a:lnTo>
                  <a:lnTo>
                    <a:pt x="34862" y="35379"/>
                  </a:lnTo>
                  <a:lnTo>
                    <a:pt x="34862" y="469211"/>
                  </a:lnTo>
                  <a:lnTo>
                    <a:pt x="0" y="504591"/>
                  </a:lnTo>
                  <a:close/>
                </a:path>
              </a:pathLst>
            </a:custGeom>
            <a:solidFill>
              <a:srgbClr val="97979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9" name="Google Shape;729;p27"/>
            <p:cNvSpPr/>
            <p:nvPr/>
          </p:nvSpPr>
          <p:spPr>
            <a:xfrm>
              <a:off x="2427892" y="1541614"/>
              <a:ext cx="308201" cy="114344"/>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0" name="Google Shape;730;p27"/>
            <p:cNvSpPr/>
            <p:nvPr/>
          </p:nvSpPr>
          <p:spPr>
            <a:xfrm>
              <a:off x="2825319" y="2143643"/>
              <a:ext cx="96520" cy="116205"/>
            </a:xfrm>
            <a:custGeom>
              <a:avLst/>
              <a:gdLst/>
              <a:ahLst/>
              <a:cxnLst/>
              <a:rect l="l" t="t" r="r" b="b"/>
              <a:pathLst>
                <a:path w="96519" h="116205" extrusionOk="0">
                  <a:moveTo>
                    <a:pt x="0" y="0"/>
                  </a:moveTo>
                  <a:lnTo>
                    <a:pt x="96399" y="38452"/>
                  </a:lnTo>
                  <a:lnTo>
                    <a:pt x="96399" y="115889"/>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1" name="Google Shape;731;p27"/>
            <p:cNvSpPr/>
            <p:nvPr/>
          </p:nvSpPr>
          <p:spPr>
            <a:xfrm>
              <a:off x="3675667" y="4177441"/>
              <a:ext cx="506730" cy="495300"/>
            </a:xfrm>
            <a:custGeom>
              <a:avLst/>
              <a:gdLst/>
              <a:ahLst/>
              <a:cxnLst/>
              <a:rect l="l" t="t" r="r" b="b"/>
              <a:pathLst>
                <a:path w="506729" h="495300" extrusionOk="0">
                  <a:moveTo>
                    <a:pt x="439773" y="103574"/>
                  </a:moveTo>
                  <a:lnTo>
                    <a:pt x="134849" y="103574"/>
                  </a:lnTo>
                  <a:lnTo>
                    <a:pt x="122549" y="30224"/>
                  </a:lnTo>
                  <a:lnTo>
                    <a:pt x="306649" y="0"/>
                  </a:lnTo>
                  <a:lnTo>
                    <a:pt x="318424" y="72799"/>
                  </a:lnTo>
                  <a:lnTo>
                    <a:pt x="414382" y="72799"/>
                  </a:lnTo>
                  <a:lnTo>
                    <a:pt x="439773" y="103574"/>
                  </a:lnTo>
                  <a:close/>
                </a:path>
                <a:path w="506729" h="495300" extrusionOk="0">
                  <a:moveTo>
                    <a:pt x="414382" y="72799"/>
                  </a:moveTo>
                  <a:lnTo>
                    <a:pt x="318424" y="72799"/>
                  </a:lnTo>
                  <a:lnTo>
                    <a:pt x="375874" y="26124"/>
                  </a:lnTo>
                  <a:lnTo>
                    <a:pt x="414382" y="72799"/>
                  </a:lnTo>
                  <a:close/>
                </a:path>
                <a:path w="506729" h="495300" extrusionOk="0">
                  <a:moveTo>
                    <a:pt x="130249" y="468699"/>
                  </a:moveTo>
                  <a:lnTo>
                    <a:pt x="12299" y="325099"/>
                  </a:lnTo>
                  <a:lnTo>
                    <a:pt x="69199" y="277924"/>
                  </a:lnTo>
                  <a:lnTo>
                    <a:pt x="0" y="251774"/>
                  </a:lnTo>
                  <a:lnTo>
                    <a:pt x="65624" y="77424"/>
                  </a:lnTo>
                  <a:lnTo>
                    <a:pt x="134849" y="103574"/>
                  </a:lnTo>
                  <a:lnTo>
                    <a:pt x="439773" y="103574"/>
                  </a:lnTo>
                  <a:lnTo>
                    <a:pt x="441051" y="105124"/>
                  </a:lnTo>
                  <a:lnTo>
                    <a:pt x="254324" y="105124"/>
                  </a:lnTo>
                  <a:lnTo>
                    <a:pt x="247149" y="105624"/>
                  </a:lnTo>
                  <a:lnTo>
                    <a:pt x="240499" y="105624"/>
                  </a:lnTo>
                  <a:lnTo>
                    <a:pt x="233824" y="106649"/>
                  </a:lnTo>
                  <a:lnTo>
                    <a:pt x="226649" y="107674"/>
                  </a:lnTo>
                  <a:lnTo>
                    <a:pt x="182024" y="124099"/>
                  </a:lnTo>
                  <a:lnTo>
                    <a:pt x="149724" y="149724"/>
                  </a:lnTo>
                  <a:lnTo>
                    <a:pt x="126149" y="184074"/>
                  </a:lnTo>
                  <a:lnTo>
                    <a:pt x="117924" y="204599"/>
                  </a:lnTo>
                  <a:lnTo>
                    <a:pt x="115899" y="211249"/>
                  </a:lnTo>
                  <a:lnTo>
                    <a:pt x="113824" y="218424"/>
                  </a:lnTo>
                  <a:lnTo>
                    <a:pt x="112824" y="225124"/>
                  </a:lnTo>
                  <a:lnTo>
                    <a:pt x="111799" y="232299"/>
                  </a:lnTo>
                  <a:lnTo>
                    <a:pt x="110749" y="246149"/>
                  </a:lnTo>
                  <a:lnTo>
                    <a:pt x="111274" y="253324"/>
                  </a:lnTo>
                  <a:lnTo>
                    <a:pt x="111799" y="259974"/>
                  </a:lnTo>
                  <a:lnTo>
                    <a:pt x="112299" y="267149"/>
                  </a:lnTo>
                  <a:lnTo>
                    <a:pt x="113324" y="273824"/>
                  </a:lnTo>
                  <a:lnTo>
                    <a:pt x="114849" y="280499"/>
                  </a:lnTo>
                  <a:lnTo>
                    <a:pt x="116399" y="287149"/>
                  </a:lnTo>
                  <a:lnTo>
                    <a:pt x="118949" y="293324"/>
                  </a:lnTo>
                  <a:lnTo>
                    <a:pt x="121024" y="299974"/>
                  </a:lnTo>
                  <a:lnTo>
                    <a:pt x="141524" y="335349"/>
                  </a:lnTo>
                  <a:lnTo>
                    <a:pt x="177424" y="367649"/>
                  </a:lnTo>
                  <a:lnTo>
                    <a:pt x="216924" y="385099"/>
                  </a:lnTo>
                  <a:lnTo>
                    <a:pt x="231274" y="387649"/>
                  </a:lnTo>
                  <a:lnTo>
                    <a:pt x="237924" y="388699"/>
                  </a:lnTo>
                  <a:lnTo>
                    <a:pt x="251774" y="389724"/>
                  </a:lnTo>
                  <a:lnTo>
                    <a:pt x="451348" y="389724"/>
                  </a:lnTo>
                  <a:lnTo>
                    <a:pt x="450778" y="391249"/>
                  </a:lnTo>
                  <a:lnTo>
                    <a:pt x="371249" y="391249"/>
                  </a:lnTo>
                  <a:lnTo>
                    <a:pt x="376422" y="422024"/>
                  </a:lnTo>
                  <a:lnTo>
                    <a:pt x="187674" y="422024"/>
                  </a:lnTo>
                  <a:lnTo>
                    <a:pt x="130249" y="468699"/>
                  </a:lnTo>
                  <a:close/>
                </a:path>
                <a:path w="506729" h="495300" extrusionOk="0">
                  <a:moveTo>
                    <a:pt x="451348" y="389724"/>
                  </a:moveTo>
                  <a:lnTo>
                    <a:pt x="251774" y="389724"/>
                  </a:lnTo>
                  <a:lnTo>
                    <a:pt x="258949" y="389199"/>
                  </a:lnTo>
                  <a:lnTo>
                    <a:pt x="265624" y="389199"/>
                  </a:lnTo>
                  <a:lnTo>
                    <a:pt x="272799" y="388174"/>
                  </a:lnTo>
                  <a:lnTo>
                    <a:pt x="311774" y="376899"/>
                  </a:lnTo>
                  <a:lnTo>
                    <a:pt x="346124" y="354849"/>
                  </a:lnTo>
                  <a:lnTo>
                    <a:pt x="380499" y="310724"/>
                  </a:lnTo>
                  <a:lnTo>
                    <a:pt x="393324" y="269724"/>
                  </a:lnTo>
                  <a:lnTo>
                    <a:pt x="395349" y="248699"/>
                  </a:lnTo>
                  <a:lnTo>
                    <a:pt x="395349" y="241524"/>
                  </a:lnTo>
                  <a:lnTo>
                    <a:pt x="387674" y="201524"/>
                  </a:lnTo>
                  <a:lnTo>
                    <a:pt x="364599" y="159474"/>
                  </a:lnTo>
                  <a:lnTo>
                    <a:pt x="334849" y="131249"/>
                  </a:lnTo>
                  <a:lnTo>
                    <a:pt x="296399" y="111774"/>
                  </a:lnTo>
                  <a:lnTo>
                    <a:pt x="254324" y="105124"/>
                  </a:lnTo>
                  <a:lnTo>
                    <a:pt x="441051" y="105124"/>
                  </a:lnTo>
                  <a:lnTo>
                    <a:pt x="494349" y="169724"/>
                  </a:lnTo>
                  <a:lnTo>
                    <a:pt x="436899" y="216899"/>
                  </a:lnTo>
                  <a:lnTo>
                    <a:pt x="506148" y="243049"/>
                  </a:lnTo>
                  <a:lnTo>
                    <a:pt x="451348" y="389724"/>
                  </a:lnTo>
                  <a:close/>
                </a:path>
                <a:path w="506729" h="495300" extrusionOk="0">
                  <a:moveTo>
                    <a:pt x="440999" y="417424"/>
                  </a:moveTo>
                  <a:lnTo>
                    <a:pt x="371249" y="391249"/>
                  </a:lnTo>
                  <a:lnTo>
                    <a:pt x="450778" y="391249"/>
                  </a:lnTo>
                  <a:lnTo>
                    <a:pt x="440999" y="417424"/>
                  </a:lnTo>
                  <a:close/>
                </a:path>
                <a:path w="506729" h="495300" extrusionOk="0">
                  <a:moveTo>
                    <a:pt x="199999" y="494849"/>
                  </a:moveTo>
                  <a:lnTo>
                    <a:pt x="187674" y="422024"/>
                  </a:lnTo>
                  <a:lnTo>
                    <a:pt x="376422" y="422024"/>
                  </a:lnTo>
                  <a:lnTo>
                    <a:pt x="383574" y="464574"/>
                  </a:lnTo>
                  <a:lnTo>
                    <a:pt x="199999" y="494849"/>
                  </a:lnTo>
                  <a:close/>
                </a:path>
              </a:pathLst>
            </a:custGeom>
            <a:solidFill>
              <a:srgbClr val="26E9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2" name="Google Shape;732;p27"/>
            <p:cNvSpPr/>
            <p:nvPr/>
          </p:nvSpPr>
          <p:spPr>
            <a:xfrm>
              <a:off x="2947369" y="1824156"/>
              <a:ext cx="393065" cy="384175"/>
            </a:xfrm>
            <a:custGeom>
              <a:avLst/>
              <a:gdLst/>
              <a:ahLst/>
              <a:cxnLst/>
              <a:rect l="l" t="t" r="r" b="b"/>
              <a:pathLst>
                <a:path w="393064" h="384175" extrusionOk="0">
                  <a:moveTo>
                    <a:pt x="340992" y="80509"/>
                  </a:moveTo>
                  <a:lnTo>
                    <a:pt x="104624" y="80509"/>
                  </a:lnTo>
                  <a:lnTo>
                    <a:pt x="95374" y="23584"/>
                  </a:lnTo>
                  <a:lnTo>
                    <a:pt x="237949" y="0"/>
                  </a:lnTo>
                  <a:lnTo>
                    <a:pt x="247174" y="56924"/>
                  </a:lnTo>
                  <a:lnTo>
                    <a:pt x="321645" y="56924"/>
                  </a:lnTo>
                  <a:lnTo>
                    <a:pt x="340992" y="80509"/>
                  </a:lnTo>
                  <a:close/>
                </a:path>
                <a:path w="393064" h="384175" extrusionOk="0">
                  <a:moveTo>
                    <a:pt x="321645" y="56924"/>
                  </a:moveTo>
                  <a:lnTo>
                    <a:pt x="247174" y="56924"/>
                  </a:lnTo>
                  <a:lnTo>
                    <a:pt x="291774" y="20512"/>
                  </a:lnTo>
                  <a:lnTo>
                    <a:pt x="321645" y="56924"/>
                  </a:lnTo>
                  <a:close/>
                </a:path>
                <a:path w="393064" h="384175" extrusionOk="0">
                  <a:moveTo>
                    <a:pt x="101549" y="363586"/>
                  </a:moveTo>
                  <a:lnTo>
                    <a:pt x="9724" y="252314"/>
                  </a:lnTo>
                  <a:lnTo>
                    <a:pt x="53849" y="215904"/>
                  </a:lnTo>
                  <a:lnTo>
                    <a:pt x="0" y="195389"/>
                  </a:lnTo>
                  <a:lnTo>
                    <a:pt x="50749" y="60512"/>
                  </a:lnTo>
                  <a:lnTo>
                    <a:pt x="104624" y="80509"/>
                  </a:lnTo>
                  <a:lnTo>
                    <a:pt x="340992" y="80509"/>
                  </a:lnTo>
                  <a:lnTo>
                    <a:pt x="342262" y="82057"/>
                  </a:lnTo>
                  <a:lnTo>
                    <a:pt x="191774" y="82057"/>
                  </a:lnTo>
                  <a:lnTo>
                    <a:pt x="181549" y="83087"/>
                  </a:lnTo>
                  <a:lnTo>
                    <a:pt x="141549" y="96407"/>
                  </a:lnTo>
                  <a:lnTo>
                    <a:pt x="109224" y="124609"/>
                  </a:lnTo>
                  <a:lnTo>
                    <a:pt x="89749" y="164094"/>
                  </a:lnTo>
                  <a:lnTo>
                    <a:pt x="86149" y="185639"/>
                  </a:lnTo>
                  <a:lnTo>
                    <a:pt x="86149" y="196402"/>
                  </a:lnTo>
                  <a:lnTo>
                    <a:pt x="95899" y="237429"/>
                  </a:lnTo>
                  <a:lnTo>
                    <a:pt x="120499" y="271799"/>
                  </a:lnTo>
                  <a:lnTo>
                    <a:pt x="157949" y="295384"/>
                  </a:lnTo>
                  <a:lnTo>
                    <a:pt x="190249" y="302044"/>
                  </a:lnTo>
                  <a:lnTo>
                    <a:pt x="350155" y="302044"/>
                  </a:lnTo>
                  <a:lnTo>
                    <a:pt x="349573" y="303591"/>
                  </a:lnTo>
                  <a:lnTo>
                    <a:pt x="288199" y="303591"/>
                  </a:lnTo>
                  <a:lnTo>
                    <a:pt x="292056" y="327176"/>
                  </a:lnTo>
                  <a:lnTo>
                    <a:pt x="145649" y="327176"/>
                  </a:lnTo>
                  <a:lnTo>
                    <a:pt x="101549" y="363586"/>
                  </a:lnTo>
                  <a:close/>
                </a:path>
                <a:path w="393064" h="384175" extrusionOk="0">
                  <a:moveTo>
                    <a:pt x="350155" y="302044"/>
                  </a:moveTo>
                  <a:lnTo>
                    <a:pt x="201024" y="302044"/>
                  </a:lnTo>
                  <a:lnTo>
                    <a:pt x="211774" y="301014"/>
                  </a:lnTo>
                  <a:lnTo>
                    <a:pt x="222049" y="298971"/>
                  </a:lnTo>
                  <a:lnTo>
                    <a:pt x="260499" y="281529"/>
                  </a:lnTo>
                  <a:lnTo>
                    <a:pt x="289749" y="250769"/>
                  </a:lnTo>
                  <a:lnTo>
                    <a:pt x="305124" y="209224"/>
                  </a:lnTo>
                  <a:lnTo>
                    <a:pt x="306674" y="198462"/>
                  </a:lnTo>
                  <a:lnTo>
                    <a:pt x="306674" y="187699"/>
                  </a:lnTo>
                  <a:lnTo>
                    <a:pt x="296924" y="146672"/>
                  </a:lnTo>
                  <a:lnTo>
                    <a:pt x="272299" y="111807"/>
                  </a:lnTo>
                  <a:lnTo>
                    <a:pt x="235374" y="88717"/>
                  </a:lnTo>
                  <a:lnTo>
                    <a:pt x="202549" y="82057"/>
                  </a:lnTo>
                  <a:lnTo>
                    <a:pt x="342262" y="82057"/>
                  </a:lnTo>
                  <a:lnTo>
                    <a:pt x="383074" y="131807"/>
                  </a:lnTo>
                  <a:lnTo>
                    <a:pt x="338974" y="168197"/>
                  </a:lnTo>
                  <a:lnTo>
                    <a:pt x="392799" y="188709"/>
                  </a:lnTo>
                  <a:lnTo>
                    <a:pt x="350155" y="302044"/>
                  </a:lnTo>
                  <a:close/>
                </a:path>
                <a:path w="393064" h="384175" extrusionOk="0">
                  <a:moveTo>
                    <a:pt x="342049" y="323589"/>
                  </a:moveTo>
                  <a:lnTo>
                    <a:pt x="288199" y="303591"/>
                  </a:lnTo>
                  <a:lnTo>
                    <a:pt x="349573" y="303591"/>
                  </a:lnTo>
                  <a:lnTo>
                    <a:pt x="342049" y="323589"/>
                  </a:lnTo>
                  <a:close/>
                </a:path>
                <a:path w="393064" h="384175" extrusionOk="0">
                  <a:moveTo>
                    <a:pt x="154849" y="384101"/>
                  </a:moveTo>
                  <a:lnTo>
                    <a:pt x="145649" y="327176"/>
                  </a:lnTo>
                  <a:lnTo>
                    <a:pt x="292056" y="327176"/>
                  </a:lnTo>
                  <a:lnTo>
                    <a:pt x="297424" y="359999"/>
                  </a:lnTo>
                  <a:lnTo>
                    <a:pt x="154849" y="384101"/>
                  </a:lnTo>
                  <a:close/>
                </a:path>
              </a:pathLst>
            </a:custGeom>
            <a:solidFill>
              <a:srgbClr val="8026E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3" name="Google Shape;733;p27"/>
            <p:cNvSpPr/>
            <p:nvPr/>
          </p:nvSpPr>
          <p:spPr>
            <a:xfrm>
              <a:off x="828470" y="4060516"/>
              <a:ext cx="694690" cy="694055"/>
            </a:xfrm>
            <a:custGeom>
              <a:avLst/>
              <a:gdLst/>
              <a:ahLst/>
              <a:cxnLst/>
              <a:rect l="l" t="t" r="r" b="b"/>
              <a:pathLst>
                <a:path w="694690" h="694054" extrusionOk="0">
                  <a:moveTo>
                    <a:pt x="595870" y="108699"/>
                  </a:moveTo>
                  <a:lnTo>
                    <a:pt x="210752" y="108699"/>
                  </a:lnTo>
                  <a:lnTo>
                    <a:pt x="220504" y="103049"/>
                  </a:lnTo>
                  <a:lnTo>
                    <a:pt x="230752" y="98449"/>
                  </a:lnTo>
                  <a:lnTo>
                    <a:pt x="240504" y="93849"/>
                  </a:lnTo>
                  <a:lnTo>
                    <a:pt x="251267" y="89749"/>
                  </a:lnTo>
                  <a:lnTo>
                    <a:pt x="247164" y="7674"/>
                  </a:lnTo>
                  <a:lnTo>
                    <a:pt x="415876" y="0"/>
                  </a:lnTo>
                  <a:lnTo>
                    <a:pt x="419464" y="82024"/>
                  </a:lnTo>
                  <a:lnTo>
                    <a:pt x="430226" y="85124"/>
                  </a:lnTo>
                  <a:lnTo>
                    <a:pt x="440494" y="88699"/>
                  </a:lnTo>
                  <a:lnTo>
                    <a:pt x="461006" y="96924"/>
                  </a:lnTo>
                  <a:lnTo>
                    <a:pt x="582925" y="96924"/>
                  </a:lnTo>
                  <a:lnTo>
                    <a:pt x="595870" y="108699"/>
                  </a:lnTo>
                  <a:close/>
                </a:path>
                <a:path w="694690" h="694054" extrusionOk="0">
                  <a:moveTo>
                    <a:pt x="582925" y="96924"/>
                  </a:moveTo>
                  <a:lnTo>
                    <a:pt x="461006" y="96924"/>
                  </a:lnTo>
                  <a:lnTo>
                    <a:pt x="516386" y="36399"/>
                  </a:lnTo>
                  <a:lnTo>
                    <a:pt x="582925" y="96924"/>
                  </a:lnTo>
                  <a:close/>
                </a:path>
                <a:path w="694690" h="694054" extrusionOk="0">
                  <a:moveTo>
                    <a:pt x="7692" y="447174"/>
                  </a:moveTo>
                  <a:lnTo>
                    <a:pt x="0" y="278449"/>
                  </a:lnTo>
                  <a:lnTo>
                    <a:pt x="82037" y="274849"/>
                  </a:lnTo>
                  <a:lnTo>
                    <a:pt x="85624" y="264074"/>
                  </a:lnTo>
                  <a:lnTo>
                    <a:pt x="88697" y="253324"/>
                  </a:lnTo>
                  <a:lnTo>
                    <a:pt x="92799" y="243049"/>
                  </a:lnTo>
                  <a:lnTo>
                    <a:pt x="97419" y="233324"/>
                  </a:lnTo>
                  <a:lnTo>
                    <a:pt x="36389" y="177949"/>
                  </a:lnTo>
                  <a:lnTo>
                    <a:pt x="150239" y="53324"/>
                  </a:lnTo>
                  <a:lnTo>
                    <a:pt x="210752" y="108699"/>
                  </a:lnTo>
                  <a:lnTo>
                    <a:pt x="595870" y="108699"/>
                  </a:lnTo>
                  <a:lnTo>
                    <a:pt x="640998" y="149749"/>
                  </a:lnTo>
                  <a:lnTo>
                    <a:pt x="618211" y="174849"/>
                  </a:lnTo>
                  <a:lnTo>
                    <a:pt x="348189" y="174849"/>
                  </a:lnTo>
                  <a:lnTo>
                    <a:pt x="330746" y="175874"/>
                  </a:lnTo>
                  <a:lnTo>
                    <a:pt x="288706" y="185124"/>
                  </a:lnTo>
                  <a:lnTo>
                    <a:pt x="251781" y="204074"/>
                  </a:lnTo>
                  <a:lnTo>
                    <a:pt x="238442" y="214349"/>
                  </a:lnTo>
                  <a:lnTo>
                    <a:pt x="231782" y="219474"/>
                  </a:lnTo>
                  <a:lnTo>
                    <a:pt x="200507" y="257424"/>
                  </a:lnTo>
                  <a:lnTo>
                    <a:pt x="186134" y="287674"/>
                  </a:lnTo>
                  <a:lnTo>
                    <a:pt x="183064" y="295349"/>
                  </a:lnTo>
                  <a:lnTo>
                    <a:pt x="178959" y="311774"/>
                  </a:lnTo>
                  <a:lnTo>
                    <a:pt x="177414" y="319974"/>
                  </a:lnTo>
                  <a:lnTo>
                    <a:pt x="175372" y="337424"/>
                  </a:lnTo>
                  <a:lnTo>
                    <a:pt x="175372" y="354849"/>
                  </a:lnTo>
                  <a:lnTo>
                    <a:pt x="185619" y="405624"/>
                  </a:lnTo>
                  <a:lnTo>
                    <a:pt x="204970" y="443074"/>
                  </a:lnTo>
                  <a:lnTo>
                    <a:pt x="89727" y="443074"/>
                  </a:lnTo>
                  <a:lnTo>
                    <a:pt x="7692" y="447174"/>
                  </a:lnTo>
                  <a:close/>
                </a:path>
                <a:path w="694690" h="694054" extrusionOk="0">
                  <a:moveTo>
                    <a:pt x="655571" y="518948"/>
                  </a:moveTo>
                  <a:lnTo>
                    <a:pt x="346126" y="518948"/>
                  </a:lnTo>
                  <a:lnTo>
                    <a:pt x="364084" y="517923"/>
                  </a:lnTo>
                  <a:lnTo>
                    <a:pt x="372806" y="516898"/>
                  </a:lnTo>
                  <a:lnTo>
                    <a:pt x="413834" y="505623"/>
                  </a:lnTo>
                  <a:lnTo>
                    <a:pt x="421009" y="502024"/>
                  </a:lnTo>
                  <a:lnTo>
                    <a:pt x="428699" y="498449"/>
                  </a:lnTo>
                  <a:lnTo>
                    <a:pt x="468699" y="468699"/>
                  </a:lnTo>
                  <a:lnTo>
                    <a:pt x="479459" y="456374"/>
                  </a:lnTo>
                  <a:lnTo>
                    <a:pt x="484594" y="450249"/>
                  </a:lnTo>
                  <a:lnTo>
                    <a:pt x="505623" y="414349"/>
                  </a:lnTo>
                  <a:lnTo>
                    <a:pt x="516901" y="373824"/>
                  </a:lnTo>
                  <a:lnTo>
                    <a:pt x="517931" y="365099"/>
                  </a:lnTo>
                  <a:lnTo>
                    <a:pt x="518941" y="356899"/>
                  </a:lnTo>
                  <a:lnTo>
                    <a:pt x="515871" y="313324"/>
                  </a:lnTo>
                  <a:lnTo>
                    <a:pt x="502531" y="272799"/>
                  </a:lnTo>
                  <a:lnTo>
                    <a:pt x="479976" y="237949"/>
                  </a:lnTo>
                  <a:lnTo>
                    <a:pt x="443564" y="204599"/>
                  </a:lnTo>
                  <a:lnTo>
                    <a:pt x="406639" y="185624"/>
                  </a:lnTo>
                  <a:lnTo>
                    <a:pt x="373816" y="177424"/>
                  </a:lnTo>
                  <a:lnTo>
                    <a:pt x="365631" y="175874"/>
                  </a:lnTo>
                  <a:lnTo>
                    <a:pt x="348189" y="174849"/>
                  </a:lnTo>
                  <a:lnTo>
                    <a:pt x="618211" y="174849"/>
                  </a:lnTo>
                  <a:lnTo>
                    <a:pt x="585618" y="210749"/>
                  </a:lnTo>
                  <a:lnTo>
                    <a:pt x="595866" y="230249"/>
                  </a:lnTo>
                  <a:lnTo>
                    <a:pt x="600483" y="240499"/>
                  </a:lnTo>
                  <a:lnTo>
                    <a:pt x="604588" y="250749"/>
                  </a:lnTo>
                  <a:lnTo>
                    <a:pt x="686810" y="250749"/>
                  </a:lnTo>
                  <a:lnTo>
                    <a:pt x="694336" y="415374"/>
                  </a:lnTo>
                  <a:lnTo>
                    <a:pt x="612278" y="418949"/>
                  </a:lnTo>
                  <a:lnTo>
                    <a:pt x="609206" y="429724"/>
                  </a:lnTo>
                  <a:lnTo>
                    <a:pt x="605618" y="440474"/>
                  </a:lnTo>
                  <a:lnTo>
                    <a:pt x="601516" y="450749"/>
                  </a:lnTo>
                  <a:lnTo>
                    <a:pt x="596896" y="460999"/>
                  </a:lnTo>
                  <a:lnTo>
                    <a:pt x="657923" y="516373"/>
                  </a:lnTo>
                  <a:lnTo>
                    <a:pt x="655571" y="518948"/>
                  </a:lnTo>
                  <a:close/>
                </a:path>
                <a:path w="694690" h="694054" extrusionOk="0">
                  <a:moveTo>
                    <a:pt x="686810" y="250749"/>
                  </a:moveTo>
                  <a:lnTo>
                    <a:pt x="604588" y="250749"/>
                  </a:lnTo>
                  <a:lnTo>
                    <a:pt x="686646" y="247149"/>
                  </a:lnTo>
                  <a:lnTo>
                    <a:pt x="686810" y="250749"/>
                  </a:lnTo>
                  <a:close/>
                </a:path>
                <a:path w="694690" h="694054" extrusionOk="0">
                  <a:moveTo>
                    <a:pt x="177929" y="657398"/>
                  </a:moveTo>
                  <a:lnTo>
                    <a:pt x="53317" y="544073"/>
                  </a:lnTo>
                  <a:lnTo>
                    <a:pt x="108697" y="483049"/>
                  </a:lnTo>
                  <a:lnTo>
                    <a:pt x="103582" y="473299"/>
                  </a:lnTo>
                  <a:lnTo>
                    <a:pt x="98449" y="463574"/>
                  </a:lnTo>
                  <a:lnTo>
                    <a:pt x="93832" y="453299"/>
                  </a:lnTo>
                  <a:lnTo>
                    <a:pt x="89727" y="443074"/>
                  </a:lnTo>
                  <a:lnTo>
                    <a:pt x="204970" y="443074"/>
                  </a:lnTo>
                  <a:lnTo>
                    <a:pt x="209207" y="449199"/>
                  </a:lnTo>
                  <a:lnTo>
                    <a:pt x="214339" y="455874"/>
                  </a:lnTo>
                  <a:lnTo>
                    <a:pt x="244092" y="484574"/>
                  </a:lnTo>
                  <a:lnTo>
                    <a:pt x="279986" y="505098"/>
                  </a:lnTo>
                  <a:lnTo>
                    <a:pt x="295881" y="510748"/>
                  </a:lnTo>
                  <a:lnTo>
                    <a:pt x="303571" y="513298"/>
                  </a:lnTo>
                  <a:lnTo>
                    <a:pt x="311779" y="515373"/>
                  </a:lnTo>
                  <a:lnTo>
                    <a:pt x="320499" y="516898"/>
                  </a:lnTo>
                  <a:lnTo>
                    <a:pt x="328704" y="517923"/>
                  </a:lnTo>
                  <a:lnTo>
                    <a:pt x="346126" y="518948"/>
                  </a:lnTo>
                  <a:lnTo>
                    <a:pt x="655571" y="518948"/>
                  </a:lnTo>
                  <a:lnTo>
                    <a:pt x="594662" y="585623"/>
                  </a:lnTo>
                  <a:lnTo>
                    <a:pt x="483564" y="585623"/>
                  </a:lnTo>
                  <a:lnTo>
                    <a:pt x="473831" y="590748"/>
                  </a:lnTo>
                  <a:lnTo>
                    <a:pt x="464079" y="595373"/>
                  </a:lnTo>
                  <a:lnTo>
                    <a:pt x="460681" y="596898"/>
                  </a:lnTo>
                  <a:lnTo>
                    <a:pt x="233307" y="596898"/>
                  </a:lnTo>
                  <a:lnTo>
                    <a:pt x="177929" y="657398"/>
                  </a:lnTo>
                  <a:close/>
                </a:path>
                <a:path w="694690" h="694054" extrusionOk="0">
                  <a:moveTo>
                    <a:pt x="544076" y="640998"/>
                  </a:moveTo>
                  <a:lnTo>
                    <a:pt x="483564" y="585623"/>
                  </a:lnTo>
                  <a:lnTo>
                    <a:pt x="594662" y="585623"/>
                  </a:lnTo>
                  <a:lnTo>
                    <a:pt x="544076" y="640998"/>
                  </a:lnTo>
                  <a:close/>
                </a:path>
                <a:path w="694690" h="694054" extrusionOk="0">
                  <a:moveTo>
                    <a:pt x="278954" y="693823"/>
                  </a:moveTo>
                  <a:lnTo>
                    <a:pt x="274851" y="611773"/>
                  </a:lnTo>
                  <a:lnTo>
                    <a:pt x="264089" y="608673"/>
                  </a:lnTo>
                  <a:lnTo>
                    <a:pt x="253821" y="605098"/>
                  </a:lnTo>
                  <a:lnTo>
                    <a:pt x="233307" y="596898"/>
                  </a:lnTo>
                  <a:lnTo>
                    <a:pt x="460681" y="596898"/>
                  </a:lnTo>
                  <a:lnTo>
                    <a:pt x="453831" y="599973"/>
                  </a:lnTo>
                  <a:lnTo>
                    <a:pt x="443564" y="604073"/>
                  </a:lnTo>
                  <a:lnTo>
                    <a:pt x="447151" y="686123"/>
                  </a:lnTo>
                  <a:lnTo>
                    <a:pt x="278954" y="693823"/>
                  </a:lnTo>
                  <a:close/>
                </a:path>
              </a:pathLst>
            </a:custGeom>
            <a:solidFill>
              <a:srgbClr val="6082B3">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4" name="Google Shape;734;p27"/>
            <p:cNvSpPr/>
            <p:nvPr/>
          </p:nvSpPr>
          <p:spPr>
            <a:xfrm>
              <a:off x="1779203" y="1740056"/>
              <a:ext cx="470534" cy="471170"/>
            </a:xfrm>
            <a:custGeom>
              <a:avLst/>
              <a:gdLst/>
              <a:ahLst/>
              <a:cxnLst/>
              <a:rect l="l" t="t" r="r" b="b"/>
              <a:pathLst>
                <a:path w="470535" h="471169" extrusionOk="0">
                  <a:moveTo>
                    <a:pt x="402998" y="73852"/>
                  </a:moveTo>
                  <a:lnTo>
                    <a:pt x="142549" y="73852"/>
                  </a:lnTo>
                  <a:lnTo>
                    <a:pt x="155889" y="67192"/>
                  </a:lnTo>
                  <a:lnTo>
                    <a:pt x="162549" y="64099"/>
                  </a:lnTo>
                  <a:lnTo>
                    <a:pt x="169744" y="61027"/>
                  </a:lnTo>
                  <a:lnTo>
                    <a:pt x="167167" y="5649"/>
                  </a:lnTo>
                  <a:lnTo>
                    <a:pt x="281531" y="0"/>
                  </a:lnTo>
                  <a:lnTo>
                    <a:pt x="284089" y="55894"/>
                  </a:lnTo>
                  <a:lnTo>
                    <a:pt x="291264" y="57954"/>
                  </a:lnTo>
                  <a:lnTo>
                    <a:pt x="298439" y="60512"/>
                  </a:lnTo>
                  <a:lnTo>
                    <a:pt x="312294" y="66162"/>
                  </a:lnTo>
                  <a:lnTo>
                    <a:pt x="394591" y="66162"/>
                  </a:lnTo>
                  <a:lnTo>
                    <a:pt x="402998" y="73852"/>
                  </a:lnTo>
                  <a:close/>
                </a:path>
                <a:path w="470535" h="471169" extrusionOk="0">
                  <a:moveTo>
                    <a:pt x="394591" y="66162"/>
                  </a:moveTo>
                  <a:lnTo>
                    <a:pt x="312294" y="66162"/>
                  </a:lnTo>
                  <a:lnTo>
                    <a:pt x="349734" y="25132"/>
                  </a:lnTo>
                  <a:lnTo>
                    <a:pt x="394591" y="66162"/>
                  </a:lnTo>
                  <a:close/>
                </a:path>
                <a:path w="470535" h="471169" extrusionOk="0">
                  <a:moveTo>
                    <a:pt x="119994" y="445626"/>
                  </a:moveTo>
                  <a:lnTo>
                    <a:pt x="35897" y="368721"/>
                  </a:lnTo>
                  <a:lnTo>
                    <a:pt x="73337" y="327694"/>
                  </a:lnTo>
                  <a:lnTo>
                    <a:pt x="66657" y="314354"/>
                  </a:lnTo>
                  <a:lnTo>
                    <a:pt x="63584" y="307694"/>
                  </a:lnTo>
                  <a:lnTo>
                    <a:pt x="60512" y="300499"/>
                  </a:lnTo>
                  <a:lnTo>
                    <a:pt x="5018" y="300499"/>
                  </a:lnTo>
                  <a:lnTo>
                    <a:pt x="0" y="189227"/>
                  </a:lnTo>
                  <a:lnTo>
                    <a:pt x="55379" y="186669"/>
                  </a:lnTo>
                  <a:lnTo>
                    <a:pt x="57442" y="178979"/>
                  </a:lnTo>
                  <a:lnTo>
                    <a:pt x="59997" y="172299"/>
                  </a:lnTo>
                  <a:lnTo>
                    <a:pt x="65627" y="158464"/>
                  </a:lnTo>
                  <a:lnTo>
                    <a:pt x="24617" y="120509"/>
                  </a:lnTo>
                  <a:lnTo>
                    <a:pt x="101542" y="36409"/>
                  </a:lnTo>
                  <a:lnTo>
                    <a:pt x="142549" y="73852"/>
                  </a:lnTo>
                  <a:lnTo>
                    <a:pt x="402998" y="73852"/>
                  </a:lnTo>
                  <a:lnTo>
                    <a:pt x="433834" y="102057"/>
                  </a:lnTo>
                  <a:lnTo>
                    <a:pt x="418388" y="118982"/>
                  </a:lnTo>
                  <a:lnTo>
                    <a:pt x="229742" y="118982"/>
                  </a:lnTo>
                  <a:lnTo>
                    <a:pt x="217947" y="119994"/>
                  </a:lnTo>
                  <a:lnTo>
                    <a:pt x="174857" y="135889"/>
                  </a:lnTo>
                  <a:lnTo>
                    <a:pt x="142034" y="165639"/>
                  </a:lnTo>
                  <a:lnTo>
                    <a:pt x="122034" y="206154"/>
                  </a:lnTo>
                  <a:lnTo>
                    <a:pt x="118447" y="228709"/>
                  </a:lnTo>
                  <a:lnTo>
                    <a:pt x="118447" y="240502"/>
                  </a:lnTo>
                  <a:lnTo>
                    <a:pt x="129727" y="285634"/>
                  </a:lnTo>
                  <a:lnTo>
                    <a:pt x="138795" y="300499"/>
                  </a:lnTo>
                  <a:lnTo>
                    <a:pt x="60512" y="300499"/>
                  </a:lnTo>
                  <a:lnTo>
                    <a:pt x="5134" y="303076"/>
                  </a:lnTo>
                  <a:lnTo>
                    <a:pt x="140519" y="303076"/>
                  </a:lnTo>
                  <a:lnTo>
                    <a:pt x="141539" y="304601"/>
                  </a:lnTo>
                  <a:lnTo>
                    <a:pt x="174342" y="334869"/>
                  </a:lnTo>
                  <a:lnTo>
                    <a:pt x="216917" y="350249"/>
                  </a:lnTo>
                  <a:lnTo>
                    <a:pt x="228194" y="351796"/>
                  </a:lnTo>
                  <a:lnTo>
                    <a:pt x="444201" y="351796"/>
                  </a:lnTo>
                  <a:lnTo>
                    <a:pt x="402662" y="396906"/>
                  </a:lnTo>
                  <a:lnTo>
                    <a:pt x="327159" y="396906"/>
                  </a:lnTo>
                  <a:lnTo>
                    <a:pt x="313839" y="403586"/>
                  </a:lnTo>
                  <a:lnTo>
                    <a:pt x="311600" y="404616"/>
                  </a:lnTo>
                  <a:lnTo>
                    <a:pt x="157932" y="404616"/>
                  </a:lnTo>
                  <a:lnTo>
                    <a:pt x="119994" y="445626"/>
                  </a:lnTo>
                  <a:close/>
                </a:path>
                <a:path w="470535" h="471169" extrusionOk="0">
                  <a:moveTo>
                    <a:pt x="444201" y="351796"/>
                  </a:moveTo>
                  <a:lnTo>
                    <a:pt x="240504" y="351796"/>
                  </a:lnTo>
                  <a:lnTo>
                    <a:pt x="252296" y="350764"/>
                  </a:lnTo>
                  <a:lnTo>
                    <a:pt x="263574" y="348209"/>
                  </a:lnTo>
                  <a:lnTo>
                    <a:pt x="304086" y="328704"/>
                  </a:lnTo>
                  <a:lnTo>
                    <a:pt x="334354" y="295901"/>
                  </a:lnTo>
                  <a:lnTo>
                    <a:pt x="349734" y="253326"/>
                  </a:lnTo>
                  <a:lnTo>
                    <a:pt x="351261" y="242049"/>
                  </a:lnTo>
                  <a:lnTo>
                    <a:pt x="351261" y="230257"/>
                  </a:lnTo>
                  <a:lnTo>
                    <a:pt x="339984" y="185124"/>
                  </a:lnTo>
                  <a:lnTo>
                    <a:pt x="313324" y="149229"/>
                  </a:lnTo>
                  <a:lnTo>
                    <a:pt x="275366" y="126157"/>
                  </a:lnTo>
                  <a:lnTo>
                    <a:pt x="241534" y="118982"/>
                  </a:lnTo>
                  <a:lnTo>
                    <a:pt x="418388" y="118982"/>
                  </a:lnTo>
                  <a:lnTo>
                    <a:pt x="396391" y="143084"/>
                  </a:lnTo>
                  <a:lnTo>
                    <a:pt x="403566" y="156404"/>
                  </a:lnTo>
                  <a:lnTo>
                    <a:pt x="406659" y="163084"/>
                  </a:lnTo>
                  <a:lnTo>
                    <a:pt x="409216" y="170259"/>
                  </a:lnTo>
                  <a:lnTo>
                    <a:pt x="464721" y="170259"/>
                  </a:lnTo>
                  <a:lnTo>
                    <a:pt x="470244" y="281531"/>
                  </a:lnTo>
                  <a:lnTo>
                    <a:pt x="414349" y="284109"/>
                  </a:lnTo>
                  <a:lnTo>
                    <a:pt x="412289" y="291799"/>
                  </a:lnTo>
                  <a:lnTo>
                    <a:pt x="409731" y="298459"/>
                  </a:lnTo>
                  <a:lnTo>
                    <a:pt x="404081" y="312314"/>
                  </a:lnTo>
                  <a:lnTo>
                    <a:pt x="445626" y="350249"/>
                  </a:lnTo>
                  <a:lnTo>
                    <a:pt x="444201" y="351796"/>
                  </a:lnTo>
                  <a:close/>
                </a:path>
                <a:path w="470535" h="471169" extrusionOk="0">
                  <a:moveTo>
                    <a:pt x="464721" y="170259"/>
                  </a:moveTo>
                  <a:lnTo>
                    <a:pt x="409216" y="170259"/>
                  </a:lnTo>
                  <a:lnTo>
                    <a:pt x="464594" y="167702"/>
                  </a:lnTo>
                  <a:lnTo>
                    <a:pt x="464721" y="170259"/>
                  </a:lnTo>
                  <a:close/>
                </a:path>
                <a:path w="470535" h="471169" extrusionOk="0">
                  <a:moveTo>
                    <a:pt x="368186" y="434346"/>
                  </a:moveTo>
                  <a:lnTo>
                    <a:pt x="327159" y="396906"/>
                  </a:lnTo>
                  <a:lnTo>
                    <a:pt x="402662" y="396906"/>
                  </a:lnTo>
                  <a:lnTo>
                    <a:pt x="368186" y="434346"/>
                  </a:lnTo>
                  <a:close/>
                </a:path>
                <a:path w="470535" h="471169" extrusionOk="0">
                  <a:moveTo>
                    <a:pt x="188712" y="470759"/>
                  </a:moveTo>
                  <a:lnTo>
                    <a:pt x="186134" y="414864"/>
                  </a:lnTo>
                  <a:lnTo>
                    <a:pt x="178959" y="412824"/>
                  </a:lnTo>
                  <a:lnTo>
                    <a:pt x="171784" y="410246"/>
                  </a:lnTo>
                  <a:lnTo>
                    <a:pt x="157932" y="404616"/>
                  </a:lnTo>
                  <a:lnTo>
                    <a:pt x="311600" y="404616"/>
                  </a:lnTo>
                  <a:lnTo>
                    <a:pt x="307159" y="406659"/>
                  </a:lnTo>
                  <a:lnTo>
                    <a:pt x="299984" y="409731"/>
                  </a:lnTo>
                  <a:lnTo>
                    <a:pt x="302541" y="465129"/>
                  </a:lnTo>
                  <a:lnTo>
                    <a:pt x="188712" y="470759"/>
                  </a:lnTo>
                  <a:close/>
                </a:path>
              </a:pathLst>
            </a:custGeom>
            <a:solidFill>
              <a:srgbClr val="666666">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5" name="Google Shape;735;p27"/>
            <p:cNvSpPr/>
            <p:nvPr/>
          </p:nvSpPr>
          <p:spPr>
            <a:xfrm>
              <a:off x="1058172" y="3554855"/>
              <a:ext cx="86197" cy="86699"/>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6" name="Google Shape;736;p27"/>
            <p:cNvSpPr/>
            <p:nvPr/>
          </p:nvSpPr>
          <p:spPr>
            <a:xfrm>
              <a:off x="914095" y="3629742"/>
              <a:ext cx="301625" cy="485140"/>
            </a:xfrm>
            <a:custGeom>
              <a:avLst/>
              <a:gdLst/>
              <a:ahLst/>
              <a:cxnLst/>
              <a:rect l="l" t="t" r="r" b="b"/>
              <a:pathLst>
                <a:path w="301625" h="485139" extrusionOk="0">
                  <a:moveTo>
                    <a:pt x="0" y="484599"/>
                  </a:moveTo>
                  <a:lnTo>
                    <a:pt x="0" y="271299"/>
                  </a:lnTo>
                </a:path>
                <a:path w="301625" h="485139" extrusionOk="0">
                  <a:moveTo>
                    <a:pt x="301016" y="484599"/>
                  </a:moveTo>
                  <a:lnTo>
                    <a:pt x="301016" y="230774"/>
                  </a:lnTo>
                  <a:lnTo>
                    <a:pt x="174362" y="166174"/>
                  </a:lnTo>
                  <a:lnTo>
                    <a:pt x="174362" y="0"/>
                  </a:lnTo>
                </a:path>
                <a:path w="301625" h="485139" extrusionOk="0">
                  <a:moveTo>
                    <a:pt x="114882" y="63074"/>
                  </a:moveTo>
                  <a:lnTo>
                    <a:pt x="114882" y="266149"/>
                  </a:lnTo>
                  <a:lnTo>
                    <a:pt x="69234" y="295899"/>
                  </a:lnTo>
                  <a:lnTo>
                    <a:pt x="69234" y="390774"/>
                  </a:lnTo>
                </a:path>
                <a:path w="301625" h="485139" extrusionOk="0">
                  <a:moveTo>
                    <a:pt x="174362" y="302574"/>
                  </a:moveTo>
                  <a:lnTo>
                    <a:pt x="174362" y="216399"/>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7" name="Google Shape;737;p27"/>
            <p:cNvSpPr/>
            <p:nvPr/>
          </p:nvSpPr>
          <p:spPr>
            <a:xfrm>
              <a:off x="1181277" y="3754367"/>
              <a:ext cx="0" cy="31750"/>
            </a:xfrm>
            <a:custGeom>
              <a:avLst/>
              <a:gdLst/>
              <a:ahLst/>
              <a:cxnLst/>
              <a:rect l="l" t="t" r="r" b="b"/>
              <a:pathLst>
                <a:path w="120000" h="31750" extrusionOk="0">
                  <a:moveTo>
                    <a:pt x="0" y="15637"/>
                  </a:moveTo>
                  <a:lnTo>
                    <a:pt x="0" y="15637"/>
                  </a:lnTo>
                </a:path>
              </a:pathLst>
            </a:custGeom>
            <a:noFill/>
            <a:ln w="3125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8" name="Google Shape;738;p27"/>
            <p:cNvSpPr/>
            <p:nvPr/>
          </p:nvSpPr>
          <p:spPr>
            <a:xfrm>
              <a:off x="3852592" y="3731292"/>
              <a:ext cx="114935" cy="309880"/>
            </a:xfrm>
            <a:custGeom>
              <a:avLst/>
              <a:gdLst/>
              <a:ahLst/>
              <a:cxnLst/>
              <a:rect l="l" t="t" r="r" b="b"/>
              <a:pathLst>
                <a:path w="114935" h="309879" extrusionOk="0">
                  <a:moveTo>
                    <a:pt x="0" y="309724"/>
                  </a:moveTo>
                  <a:lnTo>
                    <a:pt x="0" y="167674"/>
                  </a:lnTo>
                  <a:lnTo>
                    <a:pt x="114849" y="102549"/>
                  </a:lnTo>
                  <a:lnTo>
                    <a:pt x="114849" y="0"/>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9" name="Google Shape;739;p27"/>
            <p:cNvSpPr/>
            <p:nvPr/>
          </p:nvSpPr>
          <p:spPr>
            <a:xfrm>
              <a:off x="3924354" y="3656905"/>
              <a:ext cx="86699" cy="86199"/>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0" name="Google Shape;740;p27"/>
            <p:cNvSpPr/>
            <p:nvPr/>
          </p:nvSpPr>
          <p:spPr>
            <a:xfrm>
              <a:off x="3700292" y="3778467"/>
              <a:ext cx="198755" cy="588645"/>
            </a:xfrm>
            <a:custGeom>
              <a:avLst/>
              <a:gdLst/>
              <a:ahLst/>
              <a:cxnLst/>
              <a:rect l="l" t="t" r="r" b="b"/>
              <a:pathLst>
                <a:path w="198754" h="588645" extrusionOk="0">
                  <a:moveTo>
                    <a:pt x="79999" y="346149"/>
                  </a:moveTo>
                  <a:lnTo>
                    <a:pt x="79999" y="213324"/>
                  </a:lnTo>
                </a:path>
                <a:path w="198754" h="588645" extrusionOk="0">
                  <a:moveTo>
                    <a:pt x="20474" y="588198"/>
                  </a:moveTo>
                  <a:lnTo>
                    <a:pt x="20474" y="213324"/>
                  </a:lnTo>
                  <a:lnTo>
                    <a:pt x="0" y="197949"/>
                  </a:lnTo>
                  <a:lnTo>
                    <a:pt x="0" y="26149"/>
                  </a:lnTo>
                </a:path>
                <a:path w="198754" h="588645" extrusionOk="0">
                  <a:moveTo>
                    <a:pt x="198424" y="94349"/>
                  </a:moveTo>
                  <a:lnTo>
                    <a:pt x="198424" y="0"/>
                  </a:lnTo>
                </a:path>
                <a:path w="198754" h="588645" extrusionOk="0">
                  <a:moveTo>
                    <a:pt x="152299" y="264599"/>
                  </a:moveTo>
                  <a:lnTo>
                    <a:pt x="141499" y="272299"/>
                  </a:lnTo>
                  <a:lnTo>
                    <a:pt x="141499" y="454849"/>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1" name="Google Shape;741;p27"/>
            <p:cNvSpPr/>
            <p:nvPr/>
          </p:nvSpPr>
          <p:spPr>
            <a:xfrm>
              <a:off x="3737179" y="3861004"/>
              <a:ext cx="86699" cy="86699"/>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2" name="Google Shape;742;p27"/>
            <p:cNvSpPr/>
            <p:nvPr/>
          </p:nvSpPr>
          <p:spPr>
            <a:xfrm>
              <a:off x="3599767" y="3771792"/>
              <a:ext cx="60960" cy="353060"/>
            </a:xfrm>
            <a:custGeom>
              <a:avLst/>
              <a:gdLst/>
              <a:ahLst/>
              <a:cxnLst/>
              <a:rect l="l" t="t" r="r" b="b"/>
              <a:pathLst>
                <a:path w="60960" h="353060" extrusionOk="0">
                  <a:moveTo>
                    <a:pt x="0" y="94349"/>
                  </a:moveTo>
                  <a:lnTo>
                    <a:pt x="0" y="0"/>
                  </a:lnTo>
                </a:path>
                <a:path w="60960" h="353060" extrusionOk="0">
                  <a:moveTo>
                    <a:pt x="60499" y="352824"/>
                  </a:moveTo>
                  <a:lnTo>
                    <a:pt x="60499" y="300499"/>
                  </a:lnTo>
                </a:path>
                <a:path w="60960" h="353060" extrusionOk="0">
                  <a:moveTo>
                    <a:pt x="60499" y="257449"/>
                  </a:moveTo>
                  <a:lnTo>
                    <a:pt x="2574" y="236924"/>
                  </a:lnTo>
                  <a:lnTo>
                    <a:pt x="2574" y="165624"/>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3" name="Google Shape;743;p27"/>
            <p:cNvSpPr/>
            <p:nvPr/>
          </p:nvSpPr>
          <p:spPr>
            <a:xfrm>
              <a:off x="457194" y="3048243"/>
              <a:ext cx="509270" cy="862965"/>
            </a:xfrm>
            <a:custGeom>
              <a:avLst/>
              <a:gdLst/>
              <a:ahLst/>
              <a:cxnLst/>
              <a:rect l="l" t="t" r="r" b="b"/>
              <a:pathLst>
                <a:path w="509269" h="862964" extrusionOk="0">
                  <a:moveTo>
                    <a:pt x="466139" y="862523"/>
                  </a:moveTo>
                  <a:lnTo>
                    <a:pt x="43069" y="862523"/>
                  </a:lnTo>
                  <a:lnTo>
                    <a:pt x="38964" y="861998"/>
                  </a:lnTo>
                  <a:lnTo>
                    <a:pt x="34347" y="861498"/>
                  </a:lnTo>
                  <a:lnTo>
                    <a:pt x="30244" y="860473"/>
                  </a:lnTo>
                  <a:lnTo>
                    <a:pt x="26142" y="858923"/>
                  </a:lnTo>
                  <a:lnTo>
                    <a:pt x="22554" y="857398"/>
                  </a:lnTo>
                  <a:lnTo>
                    <a:pt x="18967" y="854823"/>
                  </a:lnTo>
                  <a:lnTo>
                    <a:pt x="15379" y="852798"/>
                  </a:lnTo>
                  <a:lnTo>
                    <a:pt x="12307" y="849698"/>
                  </a:lnTo>
                  <a:lnTo>
                    <a:pt x="9749" y="846623"/>
                  </a:lnTo>
                  <a:lnTo>
                    <a:pt x="7174" y="843548"/>
                  </a:lnTo>
                  <a:lnTo>
                    <a:pt x="5132" y="839973"/>
                  </a:lnTo>
                  <a:lnTo>
                    <a:pt x="3069" y="835873"/>
                  </a:lnTo>
                  <a:lnTo>
                    <a:pt x="2039" y="832273"/>
                  </a:lnTo>
                  <a:lnTo>
                    <a:pt x="514" y="827648"/>
                  </a:lnTo>
                  <a:lnTo>
                    <a:pt x="0" y="823548"/>
                  </a:lnTo>
                  <a:lnTo>
                    <a:pt x="0" y="38949"/>
                  </a:lnTo>
                  <a:lnTo>
                    <a:pt x="514" y="34849"/>
                  </a:lnTo>
                  <a:lnTo>
                    <a:pt x="2039" y="30224"/>
                  </a:lnTo>
                  <a:lnTo>
                    <a:pt x="3069" y="26649"/>
                  </a:lnTo>
                  <a:lnTo>
                    <a:pt x="34347" y="999"/>
                  </a:lnTo>
                  <a:lnTo>
                    <a:pt x="38964" y="0"/>
                  </a:lnTo>
                  <a:lnTo>
                    <a:pt x="470241" y="0"/>
                  </a:lnTo>
                  <a:lnTo>
                    <a:pt x="496384" y="12824"/>
                  </a:lnTo>
                  <a:lnTo>
                    <a:pt x="499476" y="15874"/>
                  </a:lnTo>
                  <a:lnTo>
                    <a:pt x="502033" y="18949"/>
                  </a:lnTo>
                  <a:lnTo>
                    <a:pt x="504076" y="22549"/>
                  </a:lnTo>
                  <a:lnTo>
                    <a:pt x="506136" y="26649"/>
                  </a:lnTo>
                  <a:lnTo>
                    <a:pt x="507168" y="30224"/>
                  </a:lnTo>
                  <a:lnTo>
                    <a:pt x="508693" y="34849"/>
                  </a:lnTo>
                  <a:lnTo>
                    <a:pt x="509208" y="38949"/>
                  </a:lnTo>
                  <a:lnTo>
                    <a:pt x="509208" y="823548"/>
                  </a:lnTo>
                  <a:lnTo>
                    <a:pt x="508693" y="827648"/>
                  </a:lnTo>
                  <a:lnTo>
                    <a:pt x="507168" y="832273"/>
                  </a:lnTo>
                  <a:lnTo>
                    <a:pt x="506136" y="835873"/>
                  </a:lnTo>
                  <a:lnTo>
                    <a:pt x="504076" y="839973"/>
                  </a:lnTo>
                  <a:lnTo>
                    <a:pt x="502033" y="843548"/>
                  </a:lnTo>
                  <a:lnTo>
                    <a:pt x="499476" y="846623"/>
                  </a:lnTo>
                  <a:lnTo>
                    <a:pt x="496384" y="849698"/>
                  </a:lnTo>
                  <a:lnTo>
                    <a:pt x="493314" y="852798"/>
                  </a:lnTo>
                  <a:lnTo>
                    <a:pt x="490241" y="854823"/>
                  </a:lnTo>
                  <a:lnTo>
                    <a:pt x="486654" y="857398"/>
                  </a:lnTo>
                  <a:lnTo>
                    <a:pt x="483066" y="858923"/>
                  </a:lnTo>
                  <a:lnTo>
                    <a:pt x="478964" y="860473"/>
                  </a:lnTo>
                  <a:lnTo>
                    <a:pt x="474859" y="861498"/>
                  </a:lnTo>
                  <a:lnTo>
                    <a:pt x="470241" y="861998"/>
                  </a:lnTo>
                  <a:lnTo>
                    <a:pt x="466139" y="862523"/>
                  </a:lnTo>
                  <a:close/>
                </a:path>
              </a:pathLst>
            </a:custGeom>
            <a:solidFill>
              <a:srgbClr val="26E9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4" name="Google Shape;744;p27"/>
            <p:cNvSpPr/>
            <p:nvPr/>
          </p:nvSpPr>
          <p:spPr>
            <a:xfrm>
              <a:off x="480771" y="3080550"/>
              <a:ext cx="462280" cy="720090"/>
            </a:xfrm>
            <a:custGeom>
              <a:avLst/>
              <a:gdLst/>
              <a:ahLst/>
              <a:cxnLst/>
              <a:rect l="l" t="t" r="r" b="b"/>
              <a:pathLst>
                <a:path w="462280" h="720089" extrusionOk="0">
                  <a:moveTo>
                    <a:pt x="278980" y="0"/>
                  </a:moveTo>
                  <a:lnTo>
                    <a:pt x="183083" y="0"/>
                  </a:lnTo>
                  <a:lnTo>
                    <a:pt x="183083" y="9728"/>
                  </a:lnTo>
                  <a:lnTo>
                    <a:pt x="278980" y="9728"/>
                  </a:lnTo>
                  <a:lnTo>
                    <a:pt x="278980" y="0"/>
                  </a:lnTo>
                  <a:close/>
                </a:path>
                <a:path w="462280" h="720089" extrusionOk="0">
                  <a:moveTo>
                    <a:pt x="462038" y="31280"/>
                  </a:moveTo>
                  <a:lnTo>
                    <a:pt x="0" y="31280"/>
                  </a:lnTo>
                  <a:lnTo>
                    <a:pt x="0" y="719975"/>
                  </a:lnTo>
                  <a:lnTo>
                    <a:pt x="462038" y="719975"/>
                  </a:lnTo>
                  <a:lnTo>
                    <a:pt x="462038" y="3128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5" name="Google Shape;745;p27"/>
            <p:cNvSpPr/>
            <p:nvPr/>
          </p:nvSpPr>
          <p:spPr>
            <a:xfrm>
              <a:off x="710518" y="3427693"/>
              <a:ext cx="0" cy="0"/>
            </a:xfrm>
            <a:custGeom>
              <a:avLst/>
              <a:gdLst/>
              <a:ahLst/>
              <a:cxnLst/>
              <a:rect l="l" t="t" r="r" b="b"/>
              <a:pathLst>
                <a:path w="120000" h="120000" extrusionOk="0">
                  <a:moveTo>
                    <a:pt x="0" y="0"/>
                  </a:moveTo>
                </a:path>
              </a:pathLst>
            </a:custGeom>
            <a:solidFill>
              <a:srgbClr val="DBF0F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6" name="Google Shape;746;p27"/>
            <p:cNvSpPr/>
            <p:nvPr/>
          </p:nvSpPr>
          <p:spPr>
            <a:xfrm>
              <a:off x="664873" y="3535892"/>
              <a:ext cx="93849" cy="138999"/>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7" name="Google Shape;747;p27"/>
            <p:cNvSpPr/>
            <p:nvPr/>
          </p:nvSpPr>
          <p:spPr>
            <a:xfrm>
              <a:off x="3956566" y="2209268"/>
              <a:ext cx="479425" cy="313055"/>
            </a:xfrm>
            <a:custGeom>
              <a:avLst/>
              <a:gdLst/>
              <a:ahLst/>
              <a:cxnLst/>
              <a:rect l="l" t="t" r="r" b="b"/>
              <a:pathLst>
                <a:path w="479425" h="313055" extrusionOk="0">
                  <a:moveTo>
                    <a:pt x="478949" y="312826"/>
                  </a:moveTo>
                  <a:lnTo>
                    <a:pt x="0" y="312826"/>
                  </a:lnTo>
                  <a:lnTo>
                    <a:pt x="0" y="0"/>
                  </a:lnTo>
                  <a:lnTo>
                    <a:pt x="478949" y="0"/>
                  </a:lnTo>
                  <a:lnTo>
                    <a:pt x="478949" y="312826"/>
                  </a:lnTo>
                  <a:close/>
                </a:path>
              </a:pathLst>
            </a:custGeom>
            <a:solidFill>
              <a:srgbClr val="EFEFE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8" name="Google Shape;748;p27"/>
            <p:cNvSpPr/>
            <p:nvPr/>
          </p:nvSpPr>
          <p:spPr>
            <a:xfrm>
              <a:off x="3956566" y="2209268"/>
              <a:ext cx="479425" cy="144145"/>
            </a:xfrm>
            <a:custGeom>
              <a:avLst/>
              <a:gdLst/>
              <a:ahLst/>
              <a:cxnLst/>
              <a:rect l="l" t="t" r="r" b="b"/>
              <a:pathLst>
                <a:path w="479425" h="144144" extrusionOk="0">
                  <a:moveTo>
                    <a:pt x="239474" y="144117"/>
                  </a:moveTo>
                  <a:lnTo>
                    <a:pt x="0" y="0"/>
                  </a:lnTo>
                  <a:lnTo>
                    <a:pt x="478949" y="0"/>
                  </a:lnTo>
                  <a:lnTo>
                    <a:pt x="239474" y="14411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9" name="Google Shape;749;p27"/>
            <p:cNvSpPr/>
            <p:nvPr/>
          </p:nvSpPr>
          <p:spPr>
            <a:xfrm>
              <a:off x="3599764" y="2945155"/>
              <a:ext cx="1243330" cy="1048385"/>
            </a:xfrm>
            <a:custGeom>
              <a:avLst/>
              <a:gdLst/>
              <a:ahLst/>
              <a:cxnLst/>
              <a:rect l="l" t="t" r="r" b="b"/>
              <a:pathLst>
                <a:path w="1243329" h="1048385" extrusionOk="0">
                  <a:moveTo>
                    <a:pt x="1243025" y="19989"/>
                  </a:moveTo>
                  <a:lnTo>
                    <a:pt x="1223022" y="0"/>
                  </a:lnTo>
                  <a:lnTo>
                    <a:pt x="20002" y="0"/>
                  </a:lnTo>
                  <a:lnTo>
                    <a:pt x="0" y="19989"/>
                  </a:lnTo>
                  <a:lnTo>
                    <a:pt x="0" y="810247"/>
                  </a:lnTo>
                  <a:lnTo>
                    <a:pt x="20002" y="830237"/>
                  </a:lnTo>
                  <a:lnTo>
                    <a:pt x="501002" y="830237"/>
                  </a:lnTo>
                  <a:lnTo>
                    <a:pt x="501002" y="1027163"/>
                  </a:lnTo>
                  <a:lnTo>
                    <a:pt x="401523" y="1027163"/>
                  </a:lnTo>
                  <a:lnTo>
                    <a:pt x="401523" y="1048194"/>
                  </a:lnTo>
                  <a:lnTo>
                    <a:pt x="841489" y="1048194"/>
                  </a:lnTo>
                  <a:lnTo>
                    <a:pt x="841489" y="1027163"/>
                  </a:lnTo>
                  <a:lnTo>
                    <a:pt x="742022" y="1027163"/>
                  </a:lnTo>
                  <a:lnTo>
                    <a:pt x="742022" y="830237"/>
                  </a:lnTo>
                  <a:lnTo>
                    <a:pt x="1223022" y="830237"/>
                  </a:lnTo>
                  <a:lnTo>
                    <a:pt x="1227150" y="829716"/>
                  </a:lnTo>
                  <a:lnTo>
                    <a:pt x="1243025" y="810247"/>
                  </a:lnTo>
                  <a:lnTo>
                    <a:pt x="1243025" y="19989"/>
                  </a:lnTo>
                  <a:close/>
                </a:path>
              </a:pathLst>
            </a:custGeom>
            <a:solidFill>
              <a:srgbClr val="8026E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0" name="Google Shape;750;p27"/>
            <p:cNvSpPr/>
            <p:nvPr/>
          </p:nvSpPr>
          <p:spPr>
            <a:xfrm>
              <a:off x="3642309" y="3000019"/>
              <a:ext cx="1158240" cy="664845"/>
            </a:xfrm>
            <a:custGeom>
              <a:avLst/>
              <a:gdLst/>
              <a:ahLst/>
              <a:cxnLst/>
              <a:rect l="l" t="t" r="r" b="b"/>
              <a:pathLst>
                <a:path w="1158239" h="664845" extrusionOk="0">
                  <a:moveTo>
                    <a:pt x="1157922" y="125628"/>
                  </a:moveTo>
                  <a:lnTo>
                    <a:pt x="0" y="125628"/>
                  </a:lnTo>
                  <a:lnTo>
                    <a:pt x="0" y="664603"/>
                  </a:lnTo>
                  <a:lnTo>
                    <a:pt x="1157922" y="664603"/>
                  </a:lnTo>
                  <a:lnTo>
                    <a:pt x="1157922" y="125628"/>
                  </a:lnTo>
                  <a:close/>
                </a:path>
                <a:path w="1158239" h="664845" extrusionOk="0">
                  <a:moveTo>
                    <a:pt x="1157922" y="0"/>
                  </a:moveTo>
                  <a:lnTo>
                    <a:pt x="0" y="0"/>
                  </a:lnTo>
                  <a:lnTo>
                    <a:pt x="0" y="63080"/>
                  </a:lnTo>
                  <a:lnTo>
                    <a:pt x="1157922" y="63080"/>
                  </a:lnTo>
                  <a:lnTo>
                    <a:pt x="115792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1" name="Google Shape;751;p27"/>
            <p:cNvSpPr/>
            <p:nvPr/>
          </p:nvSpPr>
          <p:spPr>
            <a:xfrm>
              <a:off x="3642309" y="3063100"/>
              <a:ext cx="1158240" cy="553720"/>
            </a:xfrm>
            <a:custGeom>
              <a:avLst/>
              <a:gdLst/>
              <a:ahLst/>
              <a:cxnLst/>
              <a:rect l="l" t="t" r="r" b="b"/>
              <a:pathLst>
                <a:path w="1158239" h="553720" extrusionOk="0">
                  <a:moveTo>
                    <a:pt x="458457" y="134378"/>
                  </a:moveTo>
                  <a:lnTo>
                    <a:pt x="69253" y="134378"/>
                  </a:lnTo>
                  <a:lnTo>
                    <a:pt x="69253" y="427697"/>
                  </a:lnTo>
                  <a:lnTo>
                    <a:pt x="458457" y="427697"/>
                  </a:lnTo>
                  <a:lnTo>
                    <a:pt x="458457" y="134378"/>
                  </a:lnTo>
                  <a:close/>
                </a:path>
                <a:path w="1158239" h="553720" extrusionOk="0">
                  <a:moveTo>
                    <a:pt x="908697" y="290245"/>
                  </a:moveTo>
                  <a:lnTo>
                    <a:pt x="547179" y="290245"/>
                  </a:lnTo>
                  <a:lnTo>
                    <a:pt x="547179" y="301523"/>
                  </a:lnTo>
                  <a:lnTo>
                    <a:pt x="908697" y="301523"/>
                  </a:lnTo>
                  <a:lnTo>
                    <a:pt x="908697" y="290245"/>
                  </a:lnTo>
                  <a:close/>
                </a:path>
                <a:path w="1158239" h="553720" extrusionOk="0">
                  <a:moveTo>
                    <a:pt x="908697" y="251294"/>
                  </a:moveTo>
                  <a:lnTo>
                    <a:pt x="547179" y="251294"/>
                  </a:lnTo>
                  <a:lnTo>
                    <a:pt x="547179" y="262572"/>
                  </a:lnTo>
                  <a:lnTo>
                    <a:pt x="908697" y="262572"/>
                  </a:lnTo>
                  <a:lnTo>
                    <a:pt x="908697" y="251294"/>
                  </a:lnTo>
                  <a:close/>
                </a:path>
                <a:path w="1158239" h="553720" extrusionOk="0">
                  <a:moveTo>
                    <a:pt x="908697" y="212293"/>
                  </a:moveTo>
                  <a:lnTo>
                    <a:pt x="547179" y="212293"/>
                  </a:lnTo>
                  <a:lnTo>
                    <a:pt x="547179" y="223570"/>
                  </a:lnTo>
                  <a:lnTo>
                    <a:pt x="908697" y="223570"/>
                  </a:lnTo>
                  <a:lnTo>
                    <a:pt x="908697" y="212293"/>
                  </a:lnTo>
                  <a:close/>
                </a:path>
                <a:path w="1158239" h="553720" extrusionOk="0">
                  <a:moveTo>
                    <a:pt x="974331" y="416394"/>
                  </a:moveTo>
                  <a:lnTo>
                    <a:pt x="547179" y="416394"/>
                  </a:lnTo>
                  <a:lnTo>
                    <a:pt x="547179" y="427697"/>
                  </a:lnTo>
                  <a:lnTo>
                    <a:pt x="974331" y="427697"/>
                  </a:lnTo>
                  <a:lnTo>
                    <a:pt x="974331" y="416394"/>
                  </a:lnTo>
                  <a:close/>
                </a:path>
                <a:path w="1158239" h="553720" extrusionOk="0">
                  <a:moveTo>
                    <a:pt x="974331" y="368198"/>
                  </a:moveTo>
                  <a:lnTo>
                    <a:pt x="547179" y="368198"/>
                  </a:lnTo>
                  <a:lnTo>
                    <a:pt x="547179" y="378968"/>
                  </a:lnTo>
                  <a:lnTo>
                    <a:pt x="974331" y="378968"/>
                  </a:lnTo>
                  <a:lnTo>
                    <a:pt x="974331" y="368198"/>
                  </a:lnTo>
                  <a:close/>
                </a:path>
                <a:path w="1158239" h="553720" extrusionOk="0">
                  <a:moveTo>
                    <a:pt x="1087145" y="329222"/>
                  </a:moveTo>
                  <a:lnTo>
                    <a:pt x="547179" y="329222"/>
                  </a:lnTo>
                  <a:lnTo>
                    <a:pt x="547179" y="340499"/>
                  </a:lnTo>
                  <a:lnTo>
                    <a:pt x="1087145" y="340499"/>
                  </a:lnTo>
                  <a:lnTo>
                    <a:pt x="1087145" y="329222"/>
                  </a:lnTo>
                  <a:close/>
                </a:path>
                <a:path w="1158239" h="553720" extrusionOk="0">
                  <a:moveTo>
                    <a:pt x="1087145" y="290245"/>
                  </a:moveTo>
                  <a:lnTo>
                    <a:pt x="974331" y="290245"/>
                  </a:lnTo>
                  <a:lnTo>
                    <a:pt x="974331" y="301523"/>
                  </a:lnTo>
                  <a:lnTo>
                    <a:pt x="1087145" y="301523"/>
                  </a:lnTo>
                  <a:lnTo>
                    <a:pt x="1087145" y="290245"/>
                  </a:lnTo>
                  <a:close/>
                </a:path>
                <a:path w="1158239" h="553720" extrusionOk="0">
                  <a:moveTo>
                    <a:pt x="1087145" y="251294"/>
                  </a:moveTo>
                  <a:lnTo>
                    <a:pt x="974331" y="251294"/>
                  </a:lnTo>
                  <a:lnTo>
                    <a:pt x="974331" y="262572"/>
                  </a:lnTo>
                  <a:lnTo>
                    <a:pt x="1087145" y="262572"/>
                  </a:lnTo>
                  <a:lnTo>
                    <a:pt x="1087145" y="251294"/>
                  </a:lnTo>
                  <a:close/>
                </a:path>
                <a:path w="1158239" h="553720" extrusionOk="0">
                  <a:moveTo>
                    <a:pt x="1087145" y="212293"/>
                  </a:moveTo>
                  <a:lnTo>
                    <a:pt x="974331" y="212293"/>
                  </a:lnTo>
                  <a:lnTo>
                    <a:pt x="974331" y="223570"/>
                  </a:lnTo>
                  <a:lnTo>
                    <a:pt x="1087145" y="223570"/>
                  </a:lnTo>
                  <a:lnTo>
                    <a:pt x="1087145" y="212293"/>
                  </a:lnTo>
                  <a:close/>
                </a:path>
                <a:path w="1158239" h="553720" extrusionOk="0">
                  <a:moveTo>
                    <a:pt x="1087145" y="173329"/>
                  </a:moveTo>
                  <a:lnTo>
                    <a:pt x="547179" y="173329"/>
                  </a:lnTo>
                  <a:lnTo>
                    <a:pt x="547179" y="184619"/>
                  </a:lnTo>
                  <a:lnTo>
                    <a:pt x="1087145" y="184619"/>
                  </a:lnTo>
                  <a:lnTo>
                    <a:pt x="1087145" y="173329"/>
                  </a:lnTo>
                  <a:close/>
                </a:path>
                <a:path w="1158239" h="553720" extrusionOk="0">
                  <a:moveTo>
                    <a:pt x="1087145" y="134378"/>
                  </a:moveTo>
                  <a:lnTo>
                    <a:pt x="547179" y="134378"/>
                  </a:lnTo>
                  <a:lnTo>
                    <a:pt x="547179" y="145643"/>
                  </a:lnTo>
                  <a:lnTo>
                    <a:pt x="1087145" y="145643"/>
                  </a:lnTo>
                  <a:lnTo>
                    <a:pt x="1087145" y="134378"/>
                  </a:lnTo>
                  <a:close/>
                </a:path>
                <a:path w="1158239" h="553720" extrusionOk="0">
                  <a:moveTo>
                    <a:pt x="1157922" y="536905"/>
                  </a:moveTo>
                  <a:lnTo>
                    <a:pt x="0" y="536905"/>
                  </a:lnTo>
                  <a:lnTo>
                    <a:pt x="0" y="553326"/>
                  </a:lnTo>
                  <a:lnTo>
                    <a:pt x="1157922" y="553326"/>
                  </a:lnTo>
                  <a:lnTo>
                    <a:pt x="1157922" y="536905"/>
                  </a:lnTo>
                  <a:close/>
                </a:path>
                <a:path w="1158239" h="553720" extrusionOk="0">
                  <a:moveTo>
                    <a:pt x="1157922" y="480999"/>
                  </a:moveTo>
                  <a:lnTo>
                    <a:pt x="0" y="480999"/>
                  </a:lnTo>
                  <a:lnTo>
                    <a:pt x="0" y="497954"/>
                  </a:lnTo>
                  <a:lnTo>
                    <a:pt x="1157922" y="497954"/>
                  </a:lnTo>
                  <a:lnTo>
                    <a:pt x="1157922" y="480999"/>
                  </a:lnTo>
                  <a:close/>
                </a:path>
                <a:path w="1158239" h="553720" extrusionOk="0">
                  <a:moveTo>
                    <a:pt x="1157922" y="0"/>
                  </a:moveTo>
                  <a:lnTo>
                    <a:pt x="0" y="0"/>
                  </a:lnTo>
                  <a:lnTo>
                    <a:pt x="0" y="62547"/>
                  </a:lnTo>
                  <a:lnTo>
                    <a:pt x="1157922" y="62547"/>
                  </a:lnTo>
                  <a:lnTo>
                    <a:pt x="1157922" y="0"/>
                  </a:lnTo>
                  <a:close/>
                </a:path>
              </a:pathLst>
            </a:custGeom>
            <a:solidFill>
              <a:srgbClr val="D1D1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2" name="Google Shape;752;p27"/>
            <p:cNvSpPr/>
            <p:nvPr/>
          </p:nvSpPr>
          <p:spPr>
            <a:xfrm>
              <a:off x="1268958" y="2444153"/>
              <a:ext cx="410845" cy="366395"/>
            </a:xfrm>
            <a:custGeom>
              <a:avLst/>
              <a:gdLst/>
              <a:ahLst/>
              <a:cxnLst/>
              <a:rect l="l" t="t" r="r" b="b"/>
              <a:pathLst>
                <a:path w="410844" h="366394" extrusionOk="0">
                  <a:moveTo>
                    <a:pt x="410248" y="0"/>
                  </a:moveTo>
                  <a:lnTo>
                    <a:pt x="0" y="0"/>
                  </a:lnTo>
                  <a:lnTo>
                    <a:pt x="0" y="210769"/>
                  </a:lnTo>
                  <a:lnTo>
                    <a:pt x="0" y="256921"/>
                  </a:lnTo>
                  <a:lnTo>
                    <a:pt x="30759" y="256921"/>
                  </a:lnTo>
                  <a:lnTo>
                    <a:pt x="30759" y="366153"/>
                  </a:lnTo>
                  <a:lnTo>
                    <a:pt x="116674" y="256921"/>
                  </a:lnTo>
                  <a:lnTo>
                    <a:pt x="410248" y="256921"/>
                  </a:lnTo>
                  <a:lnTo>
                    <a:pt x="410248" y="210769"/>
                  </a:lnTo>
                  <a:lnTo>
                    <a:pt x="410248" y="0"/>
                  </a:lnTo>
                  <a:close/>
                </a:path>
              </a:pathLst>
            </a:custGeom>
            <a:solidFill>
              <a:srgbClr val="E89A2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3" name="Google Shape;753;p27"/>
            <p:cNvSpPr/>
            <p:nvPr/>
          </p:nvSpPr>
          <p:spPr>
            <a:xfrm>
              <a:off x="1476121" y="2483637"/>
              <a:ext cx="151130" cy="168910"/>
            </a:xfrm>
            <a:custGeom>
              <a:avLst/>
              <a:gdLst/>
              <a:ahLst/>
              <a:cxnLst/>
              <a:rect l="l" t="t" r="r" b="b"/>
              <a:pathLst>
                <a:path w="151130" h="168910" extrusionOk="0">
                  <a:moveTo>
                    <a:pt x="150774" y="152819"/>
                  </a:moveTo>
                  <a:lnTo>
                    <a:pt x="0" y="152819"/>
                  </a:lnTo>
                  <a:lnTo>
                    <a:pt x="0" y="168719"/>
                  </a:lnTo>
                  <a:lnTo>
                    <a:pt x="150774" y="168719"/>
                  </a:lnTo>
                  <a:lnTo>
                    <a:pt x="150774" y="152819"/>
                  </a:lnTo>
                  <a:close/>
                </a:path>
                <a:path w="151130" h="168910" extrusionOk="0">
                  <a:moveTo>
                    <a:pt x="150774" y="102044"/>
                  </a:moveTo>
                  <a:lnTo>
                    <a:pt x="41541" y="102044"/>
                  </a:lnTo>
                  <a:lnTo>
                    <a:pt x="41541" y="117944"/>
                  </a:lnTo>
                  <a:lnTo>
                    <a:pt x="150774" y="117944"/>
                  </a:lnTo>
                  <a:lnTo>
                    <a:pt x="150774" y="102044"/>
                  </a:lnTo>
                  <a:close/>
                </a:path>
                <a:path w="151130" h="168910" extrusionOk="0">
                  <a:moveTo>
                    <a:pt x="150774" y="50761"/>
                  </a:moveTo>
                  <a:lnTo>
                    <a:pt x="41541" y="50761"/>
                  </a:lnTo>
                  <a:lnTo>
                    <a:pt x="41541" y="66662"/>
                  </a:lnTo>
                  <a:lnTo>
                    <a:pt x="150774" y="66662"/>
                  </a:lnTo>
                  <a:lnTo>
                    <a:pt x="150774" y="50761"/>
                  </a:lnTo>
                  <a:close/>
                </a:path>
                <a:path w="151130" h="168910" extrusionOk="0">
                  <a:moveTo>
                    <a:pt x="150774" y="0"/>
                  </a:moveTo>
                  <a:lnTo>
                    <a:pt x="0" y="0"/>
                  </a:lnTo>
                  <a:lnTo>
                    <a:pt x="0" y="15887"/>
                  </a:lnTo>
                  <a:lnTo>
                    <a:pt x="150774" y="15887"/>
                  </a:lnTo>
                  <a:lnTo>
                    <a:pt x="15077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4" name="Google Shape;754;p27"/>
            <p:cNvSpPr/>
            <p:nvPr/>
          </p:nvSpPr>
          <p:spPr>
            <a:xfrm>
              <a:off x="997673" y="2355430"/>
              <a:ext cx="478790" cy="426720"/>
            </a:xfrm>
            <a:custGeom>
              <a:avLst/>
              <a:gdLst/>
              <a:ahLst/>
              <a:cxnLst/>
              <a:rect l="l" t="t" r="r" b="b"/>
              <a:pathLst>
                <a:path w="478790" h="426719" extrusionOk="0">
                  <a:moveTo>
                    <a:pt x="478447" y="0"/>
                  </a:moveTo>
                  <a:lnTo>
                    <a:pt x="0" y="0"/>
                  </a:lnTo>
                  <a:lnTo>
                    <a:pt x="0" y="299491"/>
                  </a:lnTo>
                  <a:lnTo>
                    <a:pt x="35890" y="299491"/>
                  </a:lnTo>
                  <a:lnTo>
                    <a:pt x="35890" y="426669"/>
                  </a:lnTo>
                  <a:lnTo>
                    <a:pt x="136182" y="299491"/>
                  </a:lnTo>
                  <a:lnTo>
                    <a:pt x="478447" y="299491"/>
                  </a:lnTo>
                  <a:lnTo>
                    <a:pt x="478447" y="0"/>
                  </a:lnTo>
                  <a:close/>
                </a:path>
              </a:pathLst>
            </a:custGeom>
            <a:solidFill>
              <a:srgbClr val="E9482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5" name="Google Shape;755;p27"/>
            <p:cNvSpPr/>
            <p:nvPr/>
          </p:nvSpPr>
          <p:spPr>
            <a:xfrm>
              <a:off x="1058697" y="2401074"/>
              <a:ext cx="356870" cy="196850"/>
            </a:xfrm>
            <a:custGeom>
              <a:avLst/>
              <a:gdLst/>
              <a:ahLst/>
              <a:cxnLst/>
              <a:rect l="l" t="t" r="r" b="b"/>
              <a:pathLst>
                <a:path w="356869" h="196850" extrusionOk="0">
                  <a:moveTo>
                    <a:pt x="134886" y="118452"/>
                  </a:moveTo>
                  <a:lnTo>
                    <a:pt x="0" y="118452"/>
                  </a:lnTo>
                  <a:lnTo>
                    <a:pt x="0" y="137452"/>
                  </a:lnTo>
                  <a:lnTo>
                    <a:pt x="134886" y="137452"/>
                  </a:lnTo>
                  <a:lnTo>
                    <a:pt x="134886" y="118452"/>
                  </a:lnTo>
                  <a:close/>
                </a:path>
                <a:path w="356869" h="196850" extrusionOk="0">
                  <a:moveTo>
                    <a:pt x="134886" y="59486"/>
                  </a:moveTo>
                  <a:lnTo>
                    <a:pt x="0" y="59486"/>
                  </a:lnTo>
                  <a:lnTo>
                    <a:pt x="0" y="77939"/>
                  </a:lnTo>
                  <a:lnTo>
                    <a:pt x="134886" y="77939"/>
                  </a:lnTo>
                  <a:lnTo>
                    <a:pt x="134886" y="59486"/>
                  </a:lnTo>
                  <a:close/>
                </a:path>
                <a:path w="356869" h="196850" extrusionOk="0">
                  <a:moveTo>
                    <a:pt x="356400" y="177927"/>
                  </a:moveTo>
                  <a:lnTo>
                    <a:pt x="0" y="177927"/>
                  </a:lnTo>
                  <a:lnTo>
                    <a:pt x="0" y="196405"/>
                  </a:lnTo>
                  <a:lnTo>
                    <a:pt x="356400" y="196405"/>
                  </a:lnTo>
                  <a:lnTo>
                    <a:pt x="356400" y="177927"/>
                  </a:lnTo>
                  <a:close/>
                </a:path>
                <a:path w="356869" h="196850" extrusionOk="0">
                  <a:moveTo>
                    <a:pt x="356400" y="118452"/>
                  </a:moveTo>
                  <a:lnTo>
                    <a:pt x="184607" y="118452"/>
                  </a:lnTo>
                  <a:lnTo>
                    <a:pt x="184607" y="137452"/>
                  </a:lnTo>
                  <a:lnTo>
                    <a:pt x="356400" y="137452"/>
                  </a:lnTo>
                  <a:lnTo>
                    <a:pt x="356400" y="118452"/>
                  </a:lnTo>
                  <a:close/>
                </a:path>
                <a:path w="356869" h="196850" extrusionOk="0">
                  <a:moveTo>
                    <a:pt x="356400" y="59486"/>
                  </a:moveTo>
                  <a:lnTo>
                    <a:pt x="184607" y="59486"/>
                  </a:lnTo>
                  <a:lnTo>
                    <a:pt x="184607" y="77939"/>
                  </a:lnTo>
                  <a:lnTo>
                    <a:pt x="356400" y="77939"/>
                  </a:lnTo>
                  <a:lnTo>
                    <a:pt x="356400" y="59486"/>
                  </a:lnTo>
                  <a:close/>
                </a:path>
                <a:path w="356869" h="196850" extrusionOk="0">
                  <a:moveTo>
                    <a:pt x="356400" y="0"/>
                  </a:moveTo>
                  <a:lnTo>
                    <a:pt x="0" y="0"/>
                  </a:lnTo>
                  <a:lnTo>
                    <a:pt x="0" y="18453"/>
                  </a:lnTo>
                  <a:lnTo>
                    <a:pt x="356400" y="18453"/>
                  </a:lnTo>
                  <a:lnTo>
                    <a:pt x="3564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6" name="Google Shape;756;p27"/>
            <p:cNvSpPr/>
            <p:nvPr/>
          </p:nvSpPr>
          <p:spPr>
            <a:xfrm>
              <a:off x="1494582" y="3135381"/>
              <a:ext cx="86177" cy="86199"/>
            </a:xfrm>
            <a:prstGeom prst="rect">
              <a:avLst/>
            </a:prstGeom>
            <a:blipFill rotWithShape="1">
              <a:blip r:embed="rId2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7" name="Google Shape;757;p27"/>
            <p:cNvSpPr/>
            <p:nvPr/>
          </p:nvSpPr>
          <p:spPr>
            <a:xfrm>
              <a:off x="1410997" y="2701044"/>
              <a:ext cx="127000" cy="751205"/>
            </a:xfrm>
            <a:custGeom>
              <a:avLst/>
              <a:gdLst/>
              <a:ahLst/>
              <a:cxnLst/>
              <a:rect l="l" t="t" r="r" b="b"/>
              <a:pathLst>
                <a:path w="127000" h="751204" extrusionOk="0">
                  <a:moveTo>
                    <a:pt x="0" y="40524"/>
                  </a:moveTo>
                  <a:lnTo>
                    <a:pt x="0" y="215399"/>
                  </a:lnTo>
                  <a:lnTo>
                    <a:pt x="126674" y="279999"/>
                  </a:lnTo>
                  <a:lnTo>
                    <a:pt x="126674" y="446149"/>
                  </a:lnTo>
                </a:path>
                <a:path w="127000" h="751204" extrusionOk="0">
                  <a:moveTo>
                    <a:pt x="55914" y="387699"/>
                  </a:moveTo>
                  <a:lnTo>
                    <a:pt x="55914" y="184099"/>
                  </a:lnTo>
                  <a:lnTo>
                    <a:pt x="102057" y="154899"/>
                  </a:lnTo>
                  <a:lnTo>
                    <a:pt x="102057" y="0"/>
                  </a:lnTo>
                </a:path>
                <a:path w="127000" h="751204" extrusionOk="0">
                  <a:moveTo>
                    <a:pt x="55914" y="461524"/>
                  </a:moveTo>
                  <a:lnTo>
                    <a:pt x="55914" y="618973"/>
                  </a:lnTo>
                </a:path>
                <a:path w="127000" h="751204" extrusionOk="0">
                  <a:moveTo>
                    <a:pt x="55914" y="695898"/>
                  </a:moveTo>
                  <a:lnTo>
                    <a:pt x="55914" y="750748"/>
                  </a:lnTo>
                </a:path>
              </a:pathLst>
            </a:custGeom>
            <a:noFill/>
            <a:ln w="23600" cap="flat" cmpd="sng">
              <a:solidFill>
                <a:srgbClr val="2675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Google Shape;232;p3"/>
          <p:cNvSpPr txBox="1">
            <a:spLocks noGrp="1"/>
          </p:cNvSpPr>
          <p:nvPr>
            <p:ph type="title"/>
          </p:nvPr>
        </p:nvSpPr>
        <p:spPr>
          <a:xfrm>
            <a:off x="3246777" y="290059"/>
            <a:ext cx="264223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Presentation Flow</a:t>
            </a:r>
            <a:endParaRPr/>
          </a:p>
        </p:txBody>
      </p:sp>
      <p:sp>
        <p:nvSpPr>
          <p:cNvPr id="233" name="Google Shape;233;p3"/>
          <p:cNvSpPr/>
          <p:nvPr/>
        </p:nvSpPr>
        <p:spPr>
          <a:xfrm>
            <a:off x="3297243" y="1109872"/>
            <a:ext cx="596265" cy="596265"/>
          </a:xfrm>
          <a:custGeom>
            <a:avLst/>
            <a:gdLst/>
            <a:ahLst/>
            <a:cxnLst/>
            <a:rect l="l" t="t" r="r" b="b"/>
            <a:pathLst>
              <a:path w="596264" h="596264" extrusionOk="0">
                <a:moveTo>
                  <a:pt x="298049" y="596098"/>
                </a:moveTo>
                <a:lnTo>
                  <a:pt x="249706" y="592197"/>
                </a:lnTo>
                <a:lnTo>
                  <a:pt x="203845" y="580903"/>
                </a:lnTo>
                <a:lnTo>
                  <a:pt x="161082" y="562830"/>
                </a:lnTo>
                <a:lnTo>
                  <a:pt x="122028" y="538592"/>
                </a:lnTo>
                <a:lnTo>
                  <a:pt x="87299" y="508801"/>
                </a:lnTo>
                <a:lnTo>
                  <a:pt x="57508" y="474073"/>
                </a:lnTo>
                <a:lnTo>
                  <a:pt x="33269" y="435019"/>
                </a:lnTo>
                <a:lnTo>
                  <a:pt x="15195" y="392255"/>
                </a:lnTo>
                <a:lnTo>
                  <a:pt x="3901" y="346394"/>
                </a:lnTo>
                <a:lnTo>
                  <a:pt x="0" y="298049"/>
                </a:lnTo>
                <a:lnTo>
                  <a:pt x="3901" y="249703"/>
                </a:lnTo>
                <a:lnTo>
                  <a:pt x="15195" y="203842"/>
                </a:lnTo>
                <a:lnTo>
                  <a:pt x="33269" y="161077"/>
                </a:lnTo>
                <a:lnTo>
                  <a:pt x="57508" y="122024"/>
                </a:lnTo>
                <a:lnTo>
                  <a:pt x="87301" y="87294"/>
                </a:lnTo>
                <a:lnTo>
                  <a:pt x="122028" y="57505"/>
                </a:lnTo>
                <a:lnTo>
                  <a:pt x="161082" y="33267"/>
                </a:lnTo>
                <a:lnTo>
                  <a:pt x="203845" y="15194"/>
                </a:lnTo>
                <a:lnTo>
                  <a:pt x="249706" y="3900"/>
                </a:lnTo>
                <a:lnTo>
                  <a:pt x="298049" y="0"/>
                </a:lnTo>
                <a:lnTo>
                  <a:pt x="344956" y="3712"/>
                </a:lnTo>
                <a:lnTo>
                  <a:pt x="390283" y="14630"/>
                </a:lnTo>
                <a:lnTo>
                  <a:pt x="433232" y="32420"/>
                </a:lnTo>
                <a:lnTo>
                  <a:pt x="473004" y="56752"/>
                </a:lnTo>
                <a:lnTo>
                  <a:pt x="508800" y="87296"/>
                </a:lnTo>
                <a:lnTo>
                  <a:pt x="539343" y="123088"/>
                </a:lnTo>
                <a:lnTo>
                  <a:pt x="563677" y="162860"/>
                </a:lnTo>
                <a:lnTo>
                  <a:pt x="581468" y="205811"/>
                </a:lnTo>
                <a:lnTo>
                  <a:pt x="592386" y="251141"/>
                </a:lnTo>
                <a:lnTo>
                  <a:pt x="596098" y="298049"/>
                </a:lnTo>
                <a:lnTo>
                  <a:pt x="592197" y="346394"/>
                </a:lnTo>
                <a:lnTo>
                  <a:pt x="580903" y="392255"/>
                </a:lnTo>
                <a:lnTo>
                  <a:pt x="562829" y="435019"/>
                </a:lnTo>
                <a:lnTo>
                  <a:pt x="538590" y="474073"/>
                </a:lnTo>
                <a:lnTo>
                  <a:pt x="508798" y="508801"/>
                </a:lnTo>
                <a:lnTo>
                  <a:pt x="474069" y="538592"/>
                </a:lnTo>
                <a:lnTo>
                  <a:pt x="435016" y="562830"/>
                </a:lnTo>
                <a:lnTo>
                  <a:pt x="392252" y="580903"/>
                </a:lnTo>
                <a:lnTo>
                  <a:pt x="346392" y="592197"/>
                </a:lnTo>
                <a:lnTo>
                  <a:pt x="298049" y="596098"/>
                </a:lnTo>
                <a:close/>
              </a:path>
            </a:pathLst>
          </a:custGeom>
          <a:solidFill>
            <a:srgbClr val="E4E92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34" name="Google Shape;234;p3"/>
          <p:cNvSpPr txBox="1"/>
          <p:nvPr/>
        </p:nvSpPr>
        <p:spPr>
          <a:xfrm>
            <a:off x="3526101" y="1265171"/>
            <a:ext cx="138300" cy="259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a:solidFill>
                  <a:srgbClr val="FFFFFF"/>
                </a:solidFill>
                <a:latin typeface="Arial"/>
                <a:ea typeface="Arial"/>
                <a:cs typeface="Arial"/>
                <a:sym typeface="Arial"/>
              </a:rPr>
              <a:t>1</a:t>
            </a:r>
            <a:endParaRPr sz="1600" b="1">
              <a:solidFill>
                <a:schemeClr val="dk1"/>
              </a:solidFill>
            </a:endParaRPr>
          </a:p>
        </p:txBody>
      </p:sp>
      <p:sp>
        <p:nvSpPr>
          <p:cNvPr id="235" name="Google Shape;235;p3"/>
          <p:cNvSpPr txBox="1"/>
          <p:nvPr/>
        </p:nvSpPr>
        <p:spPr>
          <a:xfrm>
            <a:off x="3973390" y="1282421"/>
            <a:ext cx="1872600" cy="269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a:solidFill>
                  <a:schemeClr val="dk1"/>
                </a:solidFill>
                <a:latin typeface="Arial"/>
                <a:ea typeface="Arial"/>
                <a:cs typeface="Arial"/>
                <a:sym typeface="Arial"/>
              </a:rPr>
              <a:t>Introduction</a:t>
            </a:r>
            <a:endParaRPr sz="1600" b="1">
              <a:solidFill>
                <a:schemeClr val="dk1"/>
              </a:solidFill>
              <a:latin typeface="Arial"/>
              <a:ea typeface="Arial"/>
              <a:cs typeface="Arial"/>
              <a:sym typeface="Arial"/>
            </a:endParaRPr>
          </a:p>
        </p:txBody>
      </p:sp>
      <p:sp>
        <p:nvSpPr>
          <p:cNvPr id="236" name="Google Shape;236;p3"/>
          <p:cNvSpPr/>
          <p:nvPr/>
        </p:nvSpPr>
        <p:spPr>
          <a:xfrm>
            <a:off x="414554" y="1509216"/>
            <a:ext cx="2653414" cy="26964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37" name="Google Shape;237;p3"/>
          <p:cNvSpPr/>
          <p:nvPr/>
        </p:nvSpPr>
        <p:spPr>
          <a:xfrm>
            <a:off x="6033337" y="1109872"/>
            <a:ext cx="596265" cy="596265"/>
          </a:xfrm>
          <a:custGeom>
            <a:avLst/>
            <a:gdLst/>
            <a:ahLst/>
            <a:cxnLst/>
            <a:rect l="l" t="t" r="r" b="b"/>
            <a:pathLst>
              <a:path w="596265" h="596264" extrusionOk="0">
                <a:moveTo>
                  <a:pt x="298049" y="596098"/>
                </a:moveTo>
                <a:lnTo>
                  <a:pt x="249706" y="592197"/>
                </a:lnTo>
                <a:lnTo>
                  <a:pt x="203845" y="580903"/>
                </a:lnTo>
                <a:lnTo>
                  <a:pt x="161082" y="562830"/>
                </a:lnTo>
                <a:lnTo>
                  <a:pt x="122028" y="538592"/>
                </a:lnTo>
                <a:lnTo>
                  <a:pt x="87299" y="508801"/>
                </a:lnTo>
                <a:lnTo>
                  <a:pt x="57508" y="474073"/>
                </a:lnTo>
                <a:lnTo>
                  <a:pt x="33269" y="435019"/>
                </a:lnTo>
                <a:lnTo>
                  <a:pt x="15195" y="392255"/>
                </a:lnTo>
                <a:lnTo>
                  <a:pt x="3901" y="346394"/>
                </a:lnTo>
                <a:lnTo>
                  <a:pt x="0" y="298049"/>
                </a:lnTo>
                <a:lnTo>
                  <a:pt x="3901" y="249704"/>
                </a:lnTo>
                <a:lnTo>
                  <a:pt x="15195" y="203843"/>
                </a:lnTo>
                <a:lnTo>
                  <a:pt x="33269" y="161078"/>
                </a:lnTo>
                <a:lnTo>
                  <a:pt x="57508" y="122025"/>
                </a:lnTo>
                <a:lnTo>
                  <a:pt x="87299" y="87297"/>
                </a:lnTo>
                <a:lnTo>
                  <a:pt x="122028" y="57506"/>
                </a:lnTo>
                <a:lnTo>
                  <a:pt x="161082" y="33267"/>
                </a:lnTo>
                <a:lnTo>
                  <a:pt x="203845" y="15194"/>
                </a:lnTo>
                <a:lnTo>
                  <a:pt x="249706" y="3900"/>
                </a:lnTo>
                <a:lnTo>
                  <a:pt x="298049" y="0"/>
                </a:lnTo>
                <a:lnTo>
                  <a:pt x="344956" y="3713"/>
                </a:lnTo>
                <a:lnTo>
                  <a:pt x="390283" y="14630"/>
                </a:lnTo>
                <a:lnTo>
                  <a:pt x="433232" y="32422"/>
                </a:lnTo>
                <a:lnTo>
                  <a:pt x="473004" y="56754"/>
                </a:lnTo>
                <a:lnTo>
                  <a:pt x="508798" y="87297"/>
                </a:lnTo>
                <a:lnTo>
                  <a:pt x="539343" y="123090"/>
                </a:lnTo>
                <a:lnTo>
                  <a:pt x="563677" y="162863"/>
                </a:lnTo>
                <a:lnTo>
                  <a:pt x="581468" y="205813"/>
                </a:lnTo>
                <a:lnTo>
                  <a:pt x="592386" y="251142"/>
                </a:lnTo>
                <a:lnTo>
                  <a:pt x="596098" y="298049"/>
                </a:lnTo>
                <a:lnTo>
                  <a:pt x="592197" y="346394"/>
                </a:lnTo>
                <a:lnTo>
                  <a:pt x="580903" y="392255"/>
                </a:lnTo>
                <a:lnTo>
                  <a:pt x="562829" y="435019"/>
                </a:lnTo>
                <a:lnTo>
                  <a:pt x="538590" y="474073"/>
                </a:lnTo>
                <a:lnTo>
                  <a:pt x="508798" y="508801"/>
                </a:lnTo>
                <a:lnTo>
                  <a:pt x="474069" y="538592"/>
                </a:lnTo>
                <a:lnTo>
                  <a:pt x="435016" y="562830"/>
                </a:lnTo>
                <a:lnTo>
                  <a:pt x="392252" y="580903"/>
                </a:lnTo>
                <a:lnTo>
                  <a:pt x="346392" y="592197"/>
                </a:lnTo>
                <a:lnTo>
                  <a:pt x="298049" y="596098"/>
                </a:lnTo>
                <a:close/>
              </a:path>
            </a:pathLst>
          </a:custGeom>
          <a:solidFill>
            <a:srgbClr val="8026E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38" name="Google Shape;238;p3"/>
          <p:cNvSpPr txBox="1"/>
          <p:nvPr/>
        </p:nvSpPr>
        <p:spPr>
          <a:xfrm>
            <a:off x="6262200" y="1265171"/>
            <a:ext cx="2395800" cy="259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a:solidFill>
                  <a:srgbClr val="FFFFFF"/>
                </a:solidFill>
                <a:latin typeface="Arial"/>
                <a:ea typeface="Arial"/>
                <a:cs typeface="Arial"/>
                <a:sym typeface="Arial"/>
              </a:rPr>
              <a:t>4	</a:t>
            </a:r>
            <a:r>
              <a:rPr lang="en-US" sz="1600" b="1">
                <a:solidFill>
                  <a:schemeClr val="dk1"/>
                </a:solidFill>
                <a:latin typeface="Arial"/>
                <a:ea typeface="Arial"/>
                <a:cs typeface="Arial"/>
                <a:sym typeface="Arial"/>
              </a:rPr>
              <a:t>Methodology</a:t>
            </a:r>
            <a:endParaRPr sz="1600" b="1">
              <a:solidFill>
                <a:schemeClr val="dk1"/>
              </a:solidFill>
            </a:endParaRPr>
          </a:p>
        </p:txBody>
      </p:sp>
      <p:sp>
        <p:nvSpPr>
          <p:cNvPr id="239" name="Google Shape;239;p3"/>
          <p:cNvSpPr/>
          <p:nvPr/>
        </p:nvSpPr>
        <p:spPr>
          <a:xfrm>
            <a:off x="3297243" y="2470872"/>
            <a:ext cx="596265" cy="596265"/>
          </a:xfrm>
          <a:custGeom>
            <a:avLst/>
            <a:gdLst/>
            <a:ahLst/>
            <a:cxnLst/>
            <a:rect l="l" t="t" r="r" b="b"/>
            <a:pathLst>
              <a:path w="596264" h="596264" extrusionOk="0">
                <a:moveTo>
                  <a:pt x="298049" y="596171"/>
                </a:moveTo>
                <a:lnTo>
                  <a:pt x="249706" y="592269"/>
                </a:lnTo>
                <a:lnTo>
                  <a:pt x="203845" y="580972"/>
                </a:lnTo>
                <a:lnTo>
                  <a:pt x="161082" y="562895"/>
                </a:lnTo>
                <a:lnTo>
                  <a:pt x="122028" y="538652"/>
                </a:lnTo>
                <a:lnTo>
                  <a:pt x="87299" y="508855"/>
                </a:lnTo>
                <a:lnTo>
                  <a:pt x="57508" y="474120"/>
                </a:lnTo>
                <a:lnTo>
                  <a:pt x="33269" y="435060"/>
                </a:lnTo>
                <a:lnTo>
                  <a:pt x="15195" y="392290"/>
                </a:lnTo>
                <a:lnTo>
                  <a:pt x="3901" y="346422"/>
                </a:lnTo>
                <a:lnTo>
                  <a:pt x="0" y="298071"/>
                </a:lnTo>
                <a:lnTo>
                  <a:pt x="3901" y="249722"/>
                </a:lnTo>
                <a:lnTo>
                  <a:pt x="15195" y="203856"/>
                </a:lnTo>
                <a:lnTo>
                  <a:pt x="33269" y="161088"/>
                </a:lnTo>
                <a:lnTo>
                  <a:pt x="57508" y="122032"/>
                </a:lnTo>
                <a:lnTo>
                  <a:pt x="87304" y="87297"/>
                </a:lnTo>
                <a:lnTo>
                  <a:pt x="122028" y="57509"/>
                </a:lnTo>
                <a:lnTo>
                  <a:pt x="161082" y="33269"/>
                </a:lnTo>
                <a:lnTo>
                  <a:pt x="203845" y="15195"/>
                </a:lnTo>
                <a:lnTo>
                  <a:pt x="249706" y="3901"/>
                </a:lnTo>
                <a:lnTo>
                  <a:pt x="298049" y="0"/>
                </a:lnTo>
                <a:lnTo>
                  <a:pt x="344956" y="3712"/>
                </a:lnTo>
                <a:lnTo>
                  <a:pt x="390283" y="14629"/>
                </a:lnTo>
                <a:lnTo>
                  <a:pt x="433232" y="32419"/>
                </a:lnTo>
                <a:lnTo>
                  <a:pt x="473004" y="56752"/>
                </a:lnTo>
                <a:lnTo>
                  <a:pt x="508802" y="87301"/>
                </a:lnTo>
                <a:lnTo>
                  <a:pt x="539343" y="123094"/>
                </a:lnTo>
                <a:lnTo>
                  <a:pt x="563677" y="162872"/>
                </a:lnTo>
                <a:lnTo>
                  <a:pt x="581468" y="205828"/>
                </a:lnTo>
                <a:lnTo>
                  <a:pt x="592386" y="251162"/>
                </a:lnTo>
                <a:lnTo>
                  <a:pt x="596098" y="298071"/>
                </a:lnTo>
                <a:lnTo>
                  <a:pt x="592197" y="346422"/>
                </a:lnTo>
                <a:lnTo>
                  <a:pt x="580903" y="392290"/>
                </a:lnTo>
                <a:lnTo>
                  <a:pt x="562829" y="435060"/>
                </a:lnTo>
                <a:lnTo>
                  <a:pt x="538590" y="474120"/>
                </a:lnTo>
                <a:lnTo>
                  <a:pt x="508798" y="508855"/>
                </a:lnTo>
                <a:lnTo>
                  <a:pt x="474069" y="538652"/>
                </a:lnTo>
                <a:lnTo>
                  <a:pt x="435016" y="562895"/>
                </a:lnTo>
                <a:lnTo>
                  <a:pt x="392252" y="580972"/>
                </a:lnTo>
                <a:lnTo>
                  <a:pt x="346392" y="592269"/>
                </a:lnTo>
                <a:lnTo>
                  <a:pt x="298049" y="596171"/>
                </a:lnTo>
                <a:close/>
              </a:path>
            </a:pathLst>
          </a:custGeom>
          <a:solidFill>
            <a:srgbClr val="E89A2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40" name="Google Shape;240;p3"/>
          <p:cNvSpPr txBox="1"/>
          <p:nvPr/>
        </p:nvSpPr>
        <p:spPr>
          <a:xfrm>
            <a:off x="3526101" y="2626207"/>
            <a:ext cx="138300" cy="259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a:solidFill>
                  <a:srgbClr val="FFFFFF"/>
                </a:solidFill>
                <a:latin typeface="Arial"/>
                <a:ea typeface="Arial"/>
                <a:cs typeface="Arial"/>
                <a:sym typeface="Arial"/>
              </a:rPr>
              <a:t>2</a:t>
            </a:r>
            <a:endParaRPr sz="1600" b="1">
              <a:solidFill>
                <a:schemeClr val="dk1"/>
              </a:solidFill>
            </a:endParaRPr>
          </a:p>
        </p:txBody>
      </p:sp>
      <p:sp>
        <p:nvSpPr>
          <p:cNvPr id="241" name="Google Shape;241;p3"/>
          <p:cNvSpPr/>
          <p:nvPr/>
        </p:nvSpPr>
        <p:spPr>
          <a:xfrm>
            <a:off x="3297243" y="4055016"/>
            <a:ext cx="596265" cy="596265"/>
          </a:xfrm>
          <a:custGeom>
            <a:avLst/>
            <a:gdLst/>
            <a:ahLst/>
            <a:cxnLst/>
            <a:rect l="l" t="t" r="r" b="b"/>
            <a:pathLst>
              <a:path w="596264" h="596264" extrusionOk="0">
                <a:moveTo>
                  <a:pt x="298049" y="596098"/>
                </a:moveTo>
                <a:lnTo>
                  <a:pt x="249706" y="592197"/>
                </a:lnTo>
                <a:lnTo>
                  <a:pt x="203845" y="580903"/>
                </a:lnTo>
                <a:lnTo>
                  <a:pt x="161082" y="562829"/>
                </a:lnTo>
                <a:lnTo>
                  <a:pt x="122028" y="538590"/>
                </a:lnTo>
                <a:lnTo>
                  <a:pt x="87299" y="508798"/>
                </a:lnTo>
                <a:lnTo>
                  <a:pt x="57508" y="474069"/>
                </a:lnTo>
                <a:lnTo>
                  <a:pt x="33269" y="435016"/>
                </a:lnTo>
                <a:lnTo>
                  <a:pt x="15195" y="392252"/>
                </a:lnTo>
                <a:lnTo>
                  <a:pt x="3901" y="346392"/>
                </a:lnTo>
                <a:lnTo>
                  <a:pt x="0" y="298049"/>
                </a:lnTo>
                <a:lnTo>
                  <a:pt x="3901" y="249706"/>
                </a:lnTo>
                <a:lnTo>
                  <a:pt x="15195" y="203845"/>
                </a:lnTo>
                <a:lnTo>
                  <a:pt x="33269" y="161082"/>
                </a:lnTo>
                <a:lnTo>
                  <a:pt x="57508" y="122028"/>
                </a:lnTo>
                <a:lnTo>
                  <a:pt x="87299" y="87299"/>
                </a:lnTo>
                <a:lnTo>
                  <a:pt x="122028" y="57508"/>
                </a:lnTo>
                <a:lnTo>
                  <a:pt x="161082" y="33269"/>
                </a:lnTo>
                <a:lnTo>
                  <a:pt x="203845" y="15195"/>
                </a:lnTo>
                <a:lnTo>
                  <a:pt x="249706" y="3901"/>
                </a:lnTo>
                <a:lnTo>
                  <a:pt x="298049" y="0"/>
                </a:lnTo>
                <a:lnTo>
                  <a:pt x="344956" y="3712"/>
                </a:lnTo>
                <a:lnTo>
                  <a:pt x="390283" y="14630"/>
                </a:lnTo>
                <a:lnTo>
                  <a:pt x="433232" y="32421"/>
                </a:lnTo>
                <a:lnTo>
                  <a:pt x="473004" y="56755"/>
                </a:lnTo>
                <a:lnTo>
                  <a:pt x="508798" y="87299"/>
                </a:lnTo>
                <a:lnTo>
                  <a:pt x="539343" y="123094"/>
                </a:lnTo>
                <a:lnTo>
                  <a:pt x="563677" y="162866"/>
                </a:lnTo>
                <a:lnTo>
                  <a:pt x="581468" y="205815"/>
                </a:lnTo>
                <a:lnTo>
                  <a:pt x="592386" y="251142"/>
                </a:lnTo>
                <a:lnTo>
                  <a:pt x="596098" y="298049"/>
                </a:lnTo>
                <a:lnTo>
                  <a:pt x="592197" y="346392"/>
                </a:lnTo>
                <a:lnTo>
                  <a:pt x="580903" y="392252"/>
                </a:lnTo>
                <a:lnTo>
                  <a:pt x="562829" y="435016"/>
                </a:lnTo>
                <a:lnTo>
                  <a:pt x="538590" y="474069"/>
                </a:lnTo>
                <a:lnTo>
                  <a:pt x="508798" y="508798"/>
                </a:lnTo>
                <a:lnTo>
                  <a:pt x="474069" y="538590"/>
                </a:lnTo>
                <a:lnTo>
                  <a:pt x="435016" y="562829"/>
                </a:lnTo>
                <a:lnTo>
                  <a:pt x="392252" y="580903"/>
                </a:lnTo>
                <a:lnTo>
                  <a:pt x="346392" y="592197"/>
                </a:lnTo>
                <a:lnTo>
                  <a:pt x="298049" y="596098"/>
                </a:lnTo>
                <a:close/>
              </a:path>
            </a:pathLst>
          </a:custGeom>
          <a:solidFill>
            <a:srgbClr val="E9482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42" name="Google Shape;242;p3"/>
          <p:cNvSpPr/>
          <p:nvPr/>
        </p:nvSpPr>
        <p:spPr>
          <a:xfrm>
            <a:off x="6033337" y="2616944"/>
            <a:ext cx="596265" cy="596265"/>
          </a:xfrm>
          <a:custGeom>
            <a:avLst/>
            <a:gdLst/>
            <a:ahLst/>
            <a:cxnLst/>
            <a:rect l="l" t="t" r="r" b="b"/>
            <a:pathLst>
              <a:path w="596265" h="596264" extrusionOk="0">
                <a:moveTo>
                  <a:pt x="298049" y="596098"/>
                </a:moveTo>
                <a:lnTo>
                  <a:pt x="249706" y="592197"/>
                </a:lnTo>
                <a:lnTo>
                  <a:pt x="203845" y="580903"/>
                </a:lnTo>
                <a:lnTo>
                  <a:pt x="161082" y="562829"/>
                </a:lnTo>
                <a:lnTo>
                  <a:pt x="122028" y="538590"/>
                </a:lnTo>
                <a:lnTo>
                  <a:pt x="87299" y="508798"/>
                </a:lnTo>
                <a:lnTo>
                  <a:pt x="57508" y="474069"/>
                </a:lnTo>
                <a:lnTo>
                  <a:pt x="33269" y="435016"/>
                </a:lnTo>
                <a:lnTo>
                  <a:pt x="15195" y="392252"/>
                </a:lnTo>
                <a:lnTo>
                  <a:pt x="3901" y="346392"/>
                </a:lnTo>
                <a:lnTo>
                  <a:pt x="0" y="298049"/>
                </a:lnTo>
                <a:lnTo>
                  <a:pt x="3901" y="249706"/>
                </a:lnTo>
                <a:lnTo>
                  <a:pt x="15195" y="203845"/>
                </a:lnTo>
                <a:lnTo>
                  <a:pt x="33269" y="161082"/>
                </a:lnTo>
                <a:lnTo>
                  <a:pt x="57508" y="122028"/>
                </a:lnTo>
                <a:lnTo>
                  <a:pt x="87299" y="87299"/>
                </a:lnTo>
                <a:lnTo>
                  <a:pt x="122028" y="57508"/>
                </a:lnTo>
                <a:lnTo>
                  <a:pt x="161082" y="33269"/>
                </a:lnTo>
                <a:lnTo>
                  <a:pt x="203845" y="15195"/>
                </a:lnTo>
                <a:lnTo>
                  <a:pt x="249706" y="3901"/>
                </a:lnTo>
                <a:lnTo>
                  <a:pt x="298049" y="0"/>
                </a:lnTo>
                <a:lnTo>
                  <a:pt x="344956" y="3712"/>
                </a:lnTo>
                <a:lnTo>
                  <a:pt x="390283" y="14630"/>
                </a:lnTo>
                <a:lnTo>
                  <a:pt x="433232" y="32421"/>
                </a:lnTo>
                <a:lnTo>
                  <a:pt x="473004" y="56755"/>
                </a:lnTo>
                <a:lnTo>
                  <a:pt x="508798" y="87299"/>
                </a:lnTo>
                <a:lnTo>
                  <a:pt x="539343" y="123094"/>
                </a:lnTo>
                <a:lnTo>
                  <a:pt x="563677" y="162866"/>
                </a:lnTo>
                <a:lnTo>
                  <a:pt x="581468" y="205815"/>
                </a:lnTo>
                <a:lnTo>
                  <a:pt x="592386" y="251142"/>
                </a:lnTo>
                <a:lnTo>
                  <a:pt x="596098" y="298049"/>
                </a:lnTo>
                <a:lnTo>
                  <a:pt x="592197" y="346392"/>
                </a:lnTo>
                <a:lnTo>
                  <a:pt x="580903" y="392252"/>
                </a:lnTo>
                <a:lnTo>
                  <a:pt x="562829" y="435016"/>
                </a:lnTo>
                <a:lnTo>
                  <a:pt x="538590" y="474069"/>
                </a:lnTo>
                <a:lnTo>
                  <a:pt x="508798" y="508798"/>
                </a:lnTo>
                <a:lnTo>
                  <a:pt x="474069" y="538590"/>
                </a:lnTo>
                <a:lnTo>
                  <a:pt x="435016" y="562829"/>
                </a:lnTo>
                <a:lnTo>
                  <a:pt x="392252" y="580903"/>
                </a:lnTo>
                <a:lnTo>
                  <a:pt x="346392" y="592197"/>
                </a:lnTo>
                <a:lnTo>
                  <a:pt x="298049" y="596098"/>
                </a:lnTo>
                <a:close/>
              </a:path>
            </a:pathLst>
          </a:custGeom>
          <a:solidFill>
            <a:srgbClr val="2675E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43" name="Google Shape;243;p3"/>
          <p:cNvSpPr txBox="1"/>
          <p:nvPr/>
        </p:nvSpPr>
        <p:spPr>
          <a:xfrm>
            <a:off x="6262200" y="2772242"/>
            <a:ext cx="138300" cy="259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a:solidFill>
                  <a:srgbClr val="FFFFFF"/>
                </a:solidFill>
                <a:latin typeface="Arial"/>
                <a:ea typeface="Arial"/>
                <a:cs typeface="Arial"/>
                <a:sym typeface="Arial"/>
              </a:rPr>
              <a:t>5</a:t>
            </a:r>
            <a:endParaRPr sz="1600" b="1">
              <a:solidFill>
                <a:schemeClr val="dk1"/>
              </a:solidFill>
            </a:endParaRPr>
          </a:p>
        </p:txBody>
      </p:sp>
      <p:sp>
        <p:nvSpPr>
          <p:cNvPr id="244" name="Google Shape;244;p3"/>
          <p:cNvSpPr/>
          <p:nvPr/>
        </p:nvSpPr>
        <p:spPr>
          <a:xfrm>
            <a:off x="6033337" y="4055991"/>
            <a:ext cx="596265" cy="596265"/>
          </a:xfrm>
          <a:custGeom>
            <a:avLst/>
            <a:gdLst/>
            <a:ahLst/>
            <a:cxnLst/>
            <a:rect l="l" t="t" r="r" b="b"/>
            <a:pathLst>
              <a:path w="596265" h="596264" extrusionOk="0">
                <a:moveTo>
                  <a:pt x="298049" y="596098"/>
                </a:moveTo>
                <a:lnTo>
                  <a:pt x="249706" y="592197"/>
                </a:lnTo>
                <a:lnTo>
                  <a:pt x="203845" y="580903"/>
                </a:lnTo>
                <a:lnTo>
                  <a:pt x="161082" y="562829"/>
                </a:lnTo>
                <a:lnTo>
                  <a:pt x="122028" y="538590"/>
                </a:lnTo>
                <a:lnTo>
                  <a:pt x="87299" y="508798"/>
                </a:lnTo>
                <a:lnTo>
                  <a:pt x="57508" y="474069"/>
                </a:lnTo>
                <a:lnTo>
                  <a:pt x="33269" y="435016"/>
                </a:lnTo>
                <a:lnTo>
                  <a:pt x="15195" y="392252"/>
                </a:lnTo>
                <a:lnTo>
                  <a:pt x="3901" y="346392"/>
                </a:lnTo>
                <a:lnTo>
                  <a:pt x="0" y="298049"/>
                </a:lnTo>
                <a:lnTo>
                  <a:pt x="3901" y="249706"/>
                </a:lnTo>
                <a:lnTo>
                  <a:pt x="15195" y="203845"/>
                </a:lnTo>
                <a:lnTo>
                  <a:pt x="33269" y="161082"/>
                </a:lnTo>
                <a:lnTo>
                  <a:pt x="57508" y="122028"/>
                </a:lnTo>
                <a:lnTo>
                  <a:pt x="87299" y="87299"/>
                </a:lnTo>
                <a:lnTo>
                  <a:pt x="122028" y="57508"/>
                </a:lnTo>
                <a:lnTo>
                  <a:pt x="161082" y="33269"/>
                </a:lnTo>
                <a:lnTo>
                  <a:pt x="203845" y="15195"/>
                </a:lnTo>
                <a:lnTo>
                  <a:pt x="249706" y="3901"/>
                </a:lnTo>
                <a:lnTo>
                  <a:pt x="298049" y="0"/>
                </a:lnTo>
                <a:lnTo>
                  <a:pt x="344956" y="3712"/>
                </a:lnTo>
                <a:lnTo>
                  <a:pt x="390283" y="14630"/>
                </a:lnTo>
                <a:lnTo>
                  <a:pt x="433232" y="32421"/>
                </a:lnTo>
                <a:lnTo>
                  <a:pt x="473004" y="56755"/>
                </a:lnTo>
                <a:lnTo>
                  <a:pt x="508798" y="87299"/>
                </a:lnTo>
                <a:lnTo>
                  <a:pt x="539343" y="123094"/>
                </a:lnTo>
                <a:lnTo>
                  <a:pt x="563677" y="162866"/>
                </a:lnTo>
                <a:lnTo>
                  <a:pt x="581468" y="205815"/>
                </a:lnTo>
                <a:lnTo>
                  <a:pt x="592386" y="251142"/>
                </a:lnTo>
                <a:lnTo>
                  <a:pt x="596098" y="298049"/>
                </a:lnTo>
                <a:lnTo>
                  <a:pt x="592197" y="346392"/>
                </a:lnTo>
                <a:lnTo>
                  <a:pt x="580903" y="392252"/>
                </a:lnTo>
                <a:lnTo>
                  <a:pt x="562829" y="435016"/>
                </a:lnTo>
                <a:lnTo>
                  <a:pt x="538590" y="474069"/>
                </a:lnTo>
                <a:lnTo>
                  <a:pt x="508798" y="508798"/>
                </a:lnTo>
                <a:lnTo>
                  <a:pt x="474069" y="538590"/>
                </a:lnTo>
                <a:lnTo>
                  <a:pt x="435016" y="562829"/>
                </a:lnTo>
                <a:lnTo>
                  <a:pt x="392252" y="580903"/>
                </a:lnTo>
                <a:lnTo>
                  <a:pt x="346392" y="592197"/>
                </a:lnTo>
                <a:lnTo>
                  <a:pt x="298049" y="596098"/>
                </a:lnTo>
                <a:close/>
              </a:path>
            </a:pathLst>
          </a:custGeom>
          <a:solidFill>
            <a:srgbClr val="26E9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45" name="Google Shape;245;p3"/>
          <p:cNvSpPr txBox="1"/>
          <p:nvPr/>
        </p:nvSpPr>
        <p:spPr>
          <a:xfrm>
            <a:off x="6273195" y="4212189"/>
            <a:ext cx="2395800" cy="259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Arial"/>
                <a:ea typeface="Arial"/>
                <a:cs typeface="Arial"/>
                <a:sym typeface="Arial"/>
              </a:rPr>
              <a:t>6	</a:t>
            </a:r>
            <a:r>
              <a:rPr lang="en-US" sz="1600" b="1" dirty="0">
                <a:solidFill>
                  <a:schemeClr val="dk1"/>
                </a:solidFill>
                <a:latin typeface="Arial"/>
                <a:ea typeface="Arial"/>
                <a:cs typeface="Arial"/>
                <a:sym typeface="Arial"/>
              </a:rPr>
              <a:t>References</a:t>
            </a:r>
            <a:endParaRPr sz="1600" b="1" dirty="0">
              <a:solidFill>
                <a:schemeClr val="dk1"/>
              </a:solidFill>
            </a:endParaRPr>
          </a:p>
        </p:txBody>
      </p:sp>
      <p:grpSp>
        <p:nvGrpSpPr>
          <p:cNvPr id="246" name="Google Shape;246;p3"/>
          <p:cNvGrpSpPr/>
          <p:nvPr/>
        </p:nvGrpSpPr>
        <p:grpSpPr>
          <a:xfrm>
            <a:off x="3579567" y="1705971"/>
            <a:ext cx="31750" cy="2335636"/>
            <a:chOff x="3579567" y="1705971"/>
            <a:chExt cx="31750" cy="2335636"/>
          </a:xfrm>
        </p:grpSpPr>
        <p:sp>
          <p:nvSpPr>
            <p:cNvPr id="247" name="Google Shape;247;p3"/>
            <p:cNvSpPr/>
            <p:nvPr/>
          </p:nvSpPr>
          <p:spPr>
            <a:xfrm>
              <a:off x="3595292" y="1705971"/>
              <a:ext cx="0" cy="708025"/>
            </a:xfrm>
            <a:custGeom>
              <a:avLst/>
              <a:gdLst/>
              <a:ahLst/>
              <a:cxnLst/>
              <a:rect l="l" t="t" r="r" b="b"/>
              <a:pathLst>
                <a:path w="120000" h="708025" extrusionOk="0">
                  <a:moveTo>
                    <a:pt x="0" y="0"/>
                  </a:moveTo>
                  <a:lnTo>
                    <a:pt x="0" y="707848"/>
                  </a:lnTo>
                </a:path>
              </a:pathLst>
            </a:custGeom>
            <a:noFill/>
            <a:ln w="9525" cap="flat" cmpd="sng">
              <a:solidFill>
                <a:srgbClr val="6666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48" name="Google Shape;248;p3"/>
            <p:cNvSpPr/>
            <p:nvPr/>
          </p:nvSpPr>
          <p:spPr>
            <a:xfrm>
              <a:off x="3579567" y="2413820"/>
              <a:ext cx="31750" cy="43815"/>
            </a:xfrm>
            <a:custGeom>
              <a:avLst/>
              <a:gdLst/>
              <a:ahLst/>
              <a:cxnLst/>
              <a:rect l="l" t="t" r="r" b="b"/>
              <a:pathLst>
                <a:path w="31750" h="43814" extrusionOk="0">
                  <a:moveTo>
                    <a:pt x="15724" y="43224"/>
                  </a:moveTo>
                  <a:lnTo>
                    <a:pt x="0" y="0"/>
                  </a:lnTo>
                  <a:lnTo>
                    <a:pt x="31449" y="0"/>
                  </a:lnTo>
                  <a:lnTo>
                    <a:pt x="15724" y="43224"/>
                  </a:lnTo>
                  <a:close/>
                </a:path>
              </a:pathLst>
            </a:custGeom>
            <a:solidFill>
              <a:srgbClr val="6666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49" name="Google Shape;249;p3"/>
            <p:cNvSpPr/>
            <p:nvPr/>
          </p:nvSpPr>
          <p:spPr>
            <a:xfrm>
              <a:off x="3579567" y="2413820"/>
              <a:ext cx="31750" cy="43815"/>
            </a:xfrm>
            <a:custGeom>
              <a:avLst/>
              <a:gdLst/>
              <a:ahLst/>
              <a:cxnLst/>
              <a:rect l="l" t="t" r="r" b="b"/>
              <a:pathLst>
                <a:path w="31750" h="43814" extrusionOk="0">
                  <a:moveTo>
                    <a:pt x="0" y="0"/>
                  </a:moveTo>
                  <a:lnTo>
                    <a:pt x="15724" y="43224"/>
                  </a:lnTo>
                  <a:lnTo>
                    <a:pt x="31449" y="0"/>
                  </a:lnTo>
                  <a:lnTo>
                    <a:pt x="0" y="0"/>
                  </a:lnTo>
                  <a:close/>
                </a:path>
              </a:pathLst>
            </a:custGeom>
            <a:noFill/>
            <a:ln w="9525" cap="flat" cmpd="sng">
              <a:solidFill>
                <a:srgbClr val="6666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50" name="Google Shape;250;p3"/>
            <p:cNvSpPr/>
            <p:nvPr/>
          </p:nvSpPr>
          <p:spPr>
            <a:xfrm>
              <a:off x="3595292" y="3067043"/>
              <a:ext cx="0" cy="930910"/>
            </a:xfrm>
            <a:custGeom>
              <a:avLst/>
              <a:gdLst/>
              <a:ahLst/>
              <a:cxnLst/>
              <a:rect l="l" t="t" r="r" b="b"/>
              <a:pathLst>
                <a:path w="120000" h="930910" extrusionOk="0">
                  <a:moveTo>
                    <a:pt x="0" y="0"/>
                  </a:moveTo>
                  <a:lnTo>
                    <a:pt x="0" y="930748"/>
                  </a:lnTo>
                </a:path>
              </a:pathLst>
            </a:custGeom>
            <a:noFill/>
            <a:ln w="9525" cap="flat" cmpd="sng">
              <a:solidFill>
                <a:srgbClr val="6666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51" name="Google Shape;251;p3"/>
            <p:cNvSpPr/>
            <p:nvPr/>
          </p:nvSpPr>
          <p:spPr>
            <a:xfrm>
              <a:off x="3579567" y="3997792"/>
              <a:ext cx="31750" cy="43815"/>
            </a:xfrm>
            <a:custGeom>
              <a:avLst/>
              <a:gdLst/>
              <a:ahLst/>
              <a:cxnLst/>
              <a:rect l="l" t="t" r="r" b="b"/>
              <a:pathLst>
                <a:path w="31750" h="43814" extrusionOk="0">
                  <a:moveTo>
                    <a:pt x="15724" y="43224"/>
                  </a:moveTo>
                  <a:lnTo>
                    <a:pt x="0" y="0"/>
                  </a:lnTo>
                  <a:lnTo>
                    <a:pt x="31449" y="0"/>
                  </a:lnTo>
                  <a:lnTo>
                    <a:pt x="15724" y="43224"/>
                  </a:lnTo>
                  <a:close/>
                </a:path>
              </a:pathLst>
            </a:custGeom>
            <a:solidFill>
              <a:srgbClr val="6666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52" name="Google Shape;252;p3"/>
            <p:cNvSpPr/>
            <p:nvPr/>
          </p:nvSpPr>
          <p:spPr>
            <a:xfrm>
              <a:off x="3579567" y="3997792"/>
              <a:ext cx="31750" cy="43815"/>
            </a:xfrm>
            <a:custGeom>
              <a:avLst/>
              <a:gdLst/>
              <a:ahLst/>
              <a:cxnLst/>
              <a:rect l="l" t="t" r="r" b="b"/>
              <a:pathLst>
                <a:path w="31750" h="43814" extrusionOk="0">
                  <a:moveTo>
                    <a:pt x="0" y="0"/>
                  </a:moveTo>
                  <a:lnTo>
                    <a:pt x="15724" y="43224"/>
                  </a:lnTo>
                  <a:lnTo>
                    <a:pt x="31449" y="0"/>
                  </a:lnTo>
                  <a:lnTo>
                    <a:pt x="0" y="0"/>
                  </a:lnTo>
                  <a:close/>
                </a:path>
              </a:pathLst>
            </a:custGeom>
            <a:noFill/>
            <a:ln w="9525" cap="flat" cmpd="sng">
              <a:solidFill>
                <a:srgbClr val="6666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grpSp>
      <p:grpSp>
        <p:nvGrpSpPr>
          <p:cNvPr id="253" name="Google Shape;253;p3"/>
          <p:cNvGrpSpPr/>
          <p:nvPr/>
        </p:nvGrpSpPr>
        <p:grpSpPr>
          <a:xfrm>
            <a:off x="6315662" y="1705971"/>
            <a:ext cx="31750" cy="2336735"/>
            <a:chOff x="6315662" y="1705971"/>
            <a:chExt cx="31750" cy="2336735"/>
          </a:xfrm>
        </p:grpSpPr>
        <p:sp>
          <p:nvSpPr>
            <p:cNvPr id="254" name="Google Shape;254;p3"/>
            <p:cNvSpPr/>
            <p:nvPr/>
          </p:nvSpPr>
          <p:spPr>
            <a:xfrm>
              <a:off x="6331387" y="1705971"/>
              <a:ext cx="0" cy="854075"/>
            </a:xfrm>
            <a:custGeom>
              <a:avLst/>
              <a:gdLst/>
              <a:ahLst/>
              <a:cxnLst/>
              <a:rect l="l" t="t" r="r" b="b"/>
              <a:pathLst>
                <a:path w="120000" h="854075" extrusionOk="0">
                  <a:moveTo>
                    <a:pt x="0" y="0"/>
                  </a:moveTo>
                  <a:lnTo>
                    <a:pt x="0" y="853948"/>
                  </a:lnTo>
                </a:path>
              </a:pathLst>
            </a:custGeom>
            <a:noFill/>
            <a:ln w="9525" cap="flat" cmpd="sng">
              <a:solidFill>
                <a:srgbClr val="6666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55" name="Google Shape;255;p3"/>
            <p:cNvSpPr/>
            <p:nvPr/>
          </p:nvSpPr>
          <p:spPr>
            <a:xfrm>
              <a:off x="6315662" y="2559919"/>
              <a:ext cx="31750" cy="43815"/>
            </a:xfrm>
            <a:custGeom>
              <a:avLst/>
              <a:gdLst/>
              <a:ahLst/>
              <a:cxnLst/>
              <a:rect l="l" t="t" r="r" b="b"/>
              <a:pathLst>
                <a:path w="31750" h="43814" extrusionOk="0">
                  <a:moveTo>
                    <a:pt x="15724" y="43224"/>
                  </a:moveTo>
                  <a:lnTo>
                    <a:pt x="0" y="0"/>
                  </a:lnTo>
                  <a:lnTo>
                    <a:pt x="31449" y="0"/>
                  </a:lnTo>
                  <a:lnTo>
                    <a:pt x="15724" y="43224"/>
                  </a:lnTo>
                  <a:close/>
                </a:path>
              </a:pathLst>
            </a:custGeom>
            <a:solidFill>
              <a:srgbClr val="6666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56" name="Google Shape;256;p3"/>
            <p:cNvSpPr/>
            <p:nvPr/>
          </p:nvSpPr>
          <p:spPr>
            <a:xfrm>
              <a:off x="6315662" y="2559919"/>
              <a:ext cx="31750" cy="43815"/>
            </a:xfrm>
            <a:custGeom>
              <a:avLst/>
              <a:gdLst/>
              <a:ahLst/>
              <a:cxnLst/>
              <a:rect l="l" t="t" r="r" b="b"/>
              <a:pathLst>
                <a:path w="31750" h="43814" extrusionOk="0">
                  <a:moveTo>
                    <a:pt x="0" y="0"/>
                  </a:moveTo>
                  <a:lnTo>
                    <a:pt x="15724" y="43224"/>
                  </a:lnTo>
                  <a:lnTo>
                    <a:pt x="31449" y="0"/>
                  </a:lnTo>
                  <a:lnTo>
                    <a:pt x="0" y="0"/>
                  </a:lnTo>
                  <a:close/>
                </a:path>
              </a:pathLst>
            </a:custGeom>
            <a:noFill/>
            <a:ln w="9525" cap="flat" cmpd="sng">
              <a:solidFill>
                <a:srgbClr val="6666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57" name="Google Shape;257;p3"/>
            <p:cNvSpPr/>
            <p:nvPr/>
          </p:nvSpPr>
          <p:spPr>
            <a:xfrm>
              <a:off x="6331387" y="3213043"/>
              <a:ext cx="0" cy="786130"/>
            </a:xfrm>
            <a:custGeom>
              <a:avLst/>
              <a:gdLst/>
              <a:ahLst/>
              <a:cxnLst/>
              <a:rect l="l" t="t" r="r" b="b"/>
              <a:pathLst>
                <a:path w="120000" h="786129" extrusionOk="0">
                  <a:moveTo>
                    <a:pt x="0" y="0"/>
                  </a:moveTo>
                  <a:lnTo>
                    <a:pt x="0" y="785848"/>
                  </a:lnTo>
                </a:path>
              </a:pathLst>
            </a:custGeom>
            <a:noFill/>
            <a:ln w="9525" cap="flat" cmpd="sng">
              <a:solidFill>
                <a:srgbClr val="6666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58" name="Google Shape;258;p3"/>
            <p:cNvSpPr/>
            <p:nvPr/>
          </p:nvSpPr>
          <p:spPr>
            <a:xfrm>
              <a:off x="6315662" y="3998891"/>
              <a:ext cx="31750" cy="43815"/>
            </a:xfrm>
            <a:custGeom>
              <a:avLst/>
              <a:gdLst/>
              <a:ahLst/>
              <a:cxnLst/>
              <a:rect l="l" t="t" r="r" b="b"/>
              <a:pathLst>
                <a:path w="31750" h="43814" extrusionOk="0">
                  <a:moveTo>
                    <a:pt x="15724" y="43224"/>
                  </a:moveTo>
                  <a:lnTo>
                    <a:pt x="0" y="0"/>
                  </a:lnTo>
                  <a:lnTo>
                    <a:pt x="31449" y="0"/>
                  </a:lnTo>
                  <a:lnTo>
                    <a:pt x="15724" y="43224"/>
                  </a:lnTo>
                  <a:close/>
                </a:path>
              </a:pathLst>
            </a:custGeom>
            <a:solidFill>
              <a:srgbClr val="6666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59" name="Google Shape;259;p3"/>
            <p:cNvSpPr/>
            <p:nvPr/>
          </p:nvSpPr>
          <p:spPr>
            <a:xfrm>
              <a:off x="6315662" y="3998891"/>
              <a:ext cx="31750" cy="43815"/>
            </a:xfrm>
            <a:custGeom>
              <a:avLst/>
              <a:gdLst/>
              <a:ahLst/>
              <a:cxnLst/>
              <a:rect l="l" t="t" r="r" b="b"/>
              <a:pathLst>
                <a:path w="31750" h="43814" extrusionOk="0">
                  <a:moveTo>
                    <a:pt x="0" y="0"/>
                  </a:moveTo>
                  <a:lnTo>
                    <a:pt x="15724" y="43224"/>
                  </a:lnTo>
                  <a:lnTo>
                    <a:pt x="31449" y="0"/>
                  </a:lnTo>
                  <a:lnTo>
                    <a:pt x="0" y="0"/>
                  </a:lnTo>
                  <a:close/>
                </a:path>
              </a:pathLst>
            </a:custGeom>
            <a:noFill/>
            <a:ln w="9525" cap="flat" cmpd="sng">
              <a:solidFill>
                <a:srgbClr val="6666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grpSp>
      <p:sp>
        <p:nvSpPr>
          <p:cNvPr id="260" name="Google Shape;260;p3"/>
          <p:cNvSpPr txBox="1"/>
          <p:nvPr/>
        </p:nvSpPr>
        <p:spPr>
          <a:xfrm>
            <a:off x="4046292" y="2634384"/>
            <a:ext cx="1872600" cy="269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a:solidFill>
                  <a:schemeClr val="dk1"/>
                </a:solidFill>
                <a:latin typeface="Calibri"/>
                <a:ea typeface="Calibri"/>
                <a:cs typeface="Calibri"/>
                <a:sym typeface="Calibri"/>
              </a:rPr>
              <a:t>Literature Survey</a:t>
            </a:r>
            <a:endParaRPr sz="1600" b="1">
              <a:solidFill>
                <a:schemeClr val="dk1"/>
              </a:solidFill>
              <a:latin typeface="Arial"/>
              <a:ea typeface="Arial"/>
              <a:cs typeface="Arial"/>
              <a:sym typeface="Arial"/>
            </a:endParaRPr>
          </a:p>
        </p:txBody>
      </p:sp>
      <p:grpSp>
        <p:nvGrpSpPr>
          <p:cNvPr id="261" name="Google Shape;261;p3"/>
          <p:cNvGrpSpPr/>
          <p:nvPr/>
        </p:nvGrpSpPr>
        <p:grpSpPr>
          <a:xfrm>
            <a:off x="3297248" y="4055023"/>
            <a:ext cx="2986664" cy="596100"/>
            <a:chOff x="3297248" y="4055023"/>
            <a:chExt cx="2800796" cy="596100"/>
          </a:xfrm>
        </p:grpSpPr>
        <p:sp>
          <p:nvSpPr>
            <p:cNvPr id="262" name="Google Shape;262;p3"/>
            <p:cNvSpPr txBox="1"/>
            <p:nvPr/>
          </p:nvSpPr>
          <p:spPr>
            <a:xfrm>
              <a:off x="3900385" y="4187173"/>
              <a:ext cx="2197659" cy="33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Hardware and software requirements</a:t>
              </a:r>
              <a:endParaRPr sz="1600" b="1" i="0" u="none" strike="noStrike" cap="none">
                <a:solidFill>
                  <a:srgbClr val="000000"/>
                </a:solidFill>
                <a:latin typeface="Arial"/>
                <a:ea typeface="Arial"/>
                <a:cs typeface="Arial"/>
                <a:sym typeface="Arial"/>
              </a:endParaRPr>
            </a:p>
          </p:txBody>
        </p:sp>
        <p:sp>
          <p:nvSpPr>
            <p:cNvPr id="263" name="Google Shape;263;p3"/>
            <p:cNvSpPr/>
            <p:nvPr/>
          </p:nvSpPr>
          <p:spPr>
            <a:xfrm>
              <a:off x="3297248" y="4055023"/>
              <a:ext cx="596100" cy="596100"/>
            </a:xfrm>
            <a:prstGeom prst="ellipse">
              <a:avLst/>
            </a:prstGeom>
            <a:solidFill>
              <a:srgbClr val="EA482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rial"/>
                  <a:ea typeface="Arial"/>
                  <a:cs typeface="Arial"/>
                  <a:sym typeface="Arial"/>
                </a:rPr>
                <a:t>3</a:t>
              </a:r>
              <a:endParaRPr sz="1600" b="1" i="0" u="none" strike="noStrike" cap="none">
                <a:solidFill>
                  <a:srgbClr val="FFFFFF"/>
                </a:solidFill>
              </a:endParaRPr>
            </a:p>
          </p:txBody>
        </p:sp>
      </p:grpSp>
      <p:sp>
        <p:nvSpPr>
          <p:cNvPr id="264" name="Google Shape;264;p3"/>
          <p:cNvSpPr txBox="1"/>
          <p:nvPr/>
        </p:nvSpPr>
        <p:spPr>
          <a:xfrm>
            <a:off x="6748149" y="2727905"/>
            <a:ext cx="2395800" cy="2589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a:solidFill>
                  <a:schemeClr val="dk1"/>
                </a:solidFill>
                <a:latin typeface="Arial"/>
                <a:ea typeface="Arial"/>
                <a:cs typeface="Arial"/>
                <a:sym typeface="Arial"/>
              </a:rPr>
              <a:t>Modules Completed</a:t>
            </a:r>
            <a:endParaRPr sz="1600" b="1">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4"/>
          <p:cNvSpPr/>
          <p:nvPr/>
        </p:nvSpPr>
        <p:spPr>
          <a:xfrm>
            <a:off x="638750" y="693063"/>
            <a:ext cx="2889885" cy="3757370"/>
          </a:xfrm>
          <a:custGeom>
            <a:avLst/>
            <a:gdLst/>
            <a:ahLst/>
            <a:cxnLst/>
            <a:rect l="l" t="t" r="r" b="b"/>
            <a:pathLst>
              <a:path w="2889885" h="3408045" extrusionOk="0">
                <a:moveTo>
                  <a:pt x="2482432" y="3407688"/>
                </a:moveTo>
                <a:lnTo>
                  <a:pt x="406871" y="3407688"/>
                </a:lnTo>
                <a:lnTo>
                  <a:pt x="359421" y="3404950"/>
                </a:lnTo>
                <a:lnTo>
                  <a:pt x="313579" y="3396943"/>
                </a:lnTo>
                <a:lnTo>
                  <a:pt x="269650" y="3383969"/>
                </a:lnTo>
                <a:lnTo>
                  <a:pt x="227939" y="3366335"/>
                </a:lnTo>
                <a:lnTo>
                  <a:pt x="188752" y="3344346"/>
                </a:lnTo>
                <a:lnTo>
                  <a:pt x="152393" y="3318306"/>
                </a:lnTo>
                <a:lnTo>
                  <a:pt x="119169" y="3288522"/>
                </a:lnTo>
                <a:lnTo>
                  <a:pt x="89384" y="3255298"/>
                </a:lnTo>
                <a:lnTo>
                  <a:pt x="63344" y="3218940"/>
                </a:lnTo>
                <a:lnTo>
                  <a:pt x="41354" y="3179753"/>
                </a:lnTo>
                <a:lnTo>
                  <a:pt x="23720" y="3138041"/>
                </a:lnTo>
                <a:lnTo>
                  <a:pt x="10745" y="3094110"/>
                </a:lnTo>
                <a:lnTo>
                  <a:pt x="2737" y="3048266"/>
                </a:lnTo>
                <a:lnTo>
                  <a:pt x="0" y="3000813"/>
                </a:lnTo>
                <a:lnTo>
                  <a:pt x="0" y="406869"/>
                </a:lnTo>
                <a:lnTo>
                  <a:pt x="2737" y="359419"/>
                </a:lnTo>
                <a:lnTo>
                  <a:pt x="10745" y="313577"/>
                </a:lnTo>
                <a:lnTo>
                  <a:pt x="23720" y="269649"/>
                </a:lnTo>
                <a:lnTo>
                  <a:pt x="41354" y="227938"/>
                </a:lnTo>
                <a:lnTo>
                  <a:pt x="63344" y="188751"/>
                </a:lnTo>
                <a:lnTo>
                  <a:pt x="89384" y="152393"/>
                </a:lnTo>
                <a:lnTo>
                  <a:pt x="119169" y="119169"/>
                </a:lnTo>
                <a:lnTo>
                  <a:pt x="152393" y="89384"/>
                </a:lnTo>
                <a:lnTo>
                  <a:pt x="188752" y="63344"/>
                </a:lnTo>
                <a:lnTo>
                  <a:pt x="227939" y="41354"/>
                </a:lnTo>
                <a:lnTo>
                  <a:pt x="269650" y="23719"/>
                </a:lnTo>
                <a:lnTo>
                  <a:pt x="313579" y="10745"/>
                </a:lnTo>
                <a:lnTo>
                  <a:pt x="359421" y="2737"/>
                </a:lnTo>
                <a:lnTo>
                  <a:pt x="406871" y="0"/>
                </a:lnTo>
                <a:lnTo>
                  <a:pt x="2482432" y="0"/>
                </a:lnTo>
                <a:lnTo>
                  <a:pt x="2535910" y="3528"/>
                </a:lnTo>
                <a:lnTo>
                  <a:pt x="2588021" y="13939"/>
                </a:lnTo>
                <a:lnTo>
                  <a:pt x="2638132" y="30970"/>
                </a:lnTo>
                <a:lnTo>
                  <a:pt x="2685609" y="54360"/>
                </a:lnTo>
                <a:lnTo>
                  <a:pt x="2729820" y="83847"/>
                </a:lnTo>
                <a:lnTo>
                  <a:pt x="2770131" y="119169"/>
                </a:lnTo>
                <a:lnTo>
                  <a:pt x="2805452" y="159481"/>
                </a:lnTo>
                <a:lnTo>
                  <a:pt x="2834940" y="203691"/>
                </a:lnTo>
                <a:lnTo>
                  <a:pt x="2858331" y="251167"/>
                </a:lnTo>
                <a:lnTo>
                  <a:pt x="2875365" y="301277"/>
                </a:lnTo>
                <a:lnTo>
                  <a:pt x="2885777" y="353389"/>
                </a:lnTo>
                <a:lnTo>
                  <a:pt x="2889306" y="406869"/>
                </a:lnTo>
                <a:lnTo>
                  <a:pt x="2889306" y="3000813"/>
                </a:lnTo>
                <a:lnTo>
                  <a:pt x="2886569" y="3048266"/>
                </a:lnTo>
                <a:lnTo>
                  <a:pt x="2878560" y="3094110"/>
                </a:lnTo>
                <a:lnTo>
                  <a:pt x="2865585" y="3138041"/>
                </a:lnTo>
                <a:lnTo>
                  <a:pt x="2847949" y="3179753"/>
                </a:lnTo>
                <a:lnTo>
                  <a:pt x="2825958" y="3218940"/>
                </a:lnTo>
                <a:lnTo>
                  <a:pt x="2799917" y="3255298"/>
                </a:lnTo>
                <a:lnTo>
                  <a:pt x="2770131" y="3288522"/>
                </a:lnTo>
                <a:lnTo>
                  <a:pt x="2736906" y="3318306"/>
                </a:lnTo>
                <a:lnTo>
                  <a:pt x="2700548" y="3344346"/>
                </a:lnTo>
                <a:lnTo>
                  <a:pt x="2661360" y="3366335"/>
                </a:lnTo>
                <a:lnTo>
                  <a:pt x="2619650" y="3383969"/>
                </a:lnTo>
                <a:lnTo>
                  <a:pt x="2575721" y="3396943"/>
                </a:lnTo>
                <a:lnTo>
                  <a:pt x="2529880" y="3404950"/>
                </a:lnTo>
                <a:lnTo>
                  <a:pt x="2482432" y="3407688"/>
                </a:lnTo>
                <a:close/>
              </a:path>
            </a:pathLst>
          </a:custGeom>
          <a:solidFill>
            <a:srgbClr val="E4E926">
              <a:alpha val="25098"/>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4"/>
          <p:cNvSpPr txBox="1">
            <a:spLocks noGrp="1"/>
          </p:cNvSpPr>
          <p:nvPr>
            <p:ph type="title"/>
          </p:nvPr>
        </p:nvSpPr>
        <p:spPr>
          <a:xfrm>
            <a:off x="5124274" y="1574136"/>
            <a:ext cx="27966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Problem Statement</a:t>
            </a:r>
            <a:endParaRPr/>
          </a:p>
        </p:txBody>
      </p:sp>
      <p:sp>
        <p:nvSpPr>
          <p:cNvPr id="271" name="Google Shape;271;p4"/>
          <p:cNvSpPr txBox="1"/>
          <p:nvPr/>
        </p:nvSpPr>
        <p:spPr>
          <a:xfrm>
            <a:off x="1088347" y="2329211"/>
            <a:ext cx="1989600" cy="505500"/>
          </a:xfrm>
          <a:prstGeom prst="rect">
            <a:avLst/>
          </a:prstGeom>
          <a:noFill/>
          <a:ln>
            <a:noFill/>
          </a:ln>
        </p:spPr>
        <p:txBody>
          <a:bodyPr spcFirstLastPara="1" wrap="square" lIns="0" tIns="12700" rIns="0" bIns="0" anchor="t" anchorCtr="0">
            <a:spAutoFit/>
          </a:bodyPr>
          <a:lstStyle/>
          <a:p>
            <a:pPr marL="390525" marR="5080" lvl="0" indent="-378460" algn="l" rtl="0">
              <a:lnSpc>
                <a:spcPct val="100000"/>
              </a:lnSpc>
              <a:spcBef>
                <a:spcPts val="0"/>
              </a:spcBef>
              <a:spcAft>
                <a:spcPts val="0"/>
              </a:spcAft>
              <a:buNone/>
            </a:pPr>
            <a:r>
              <a:rPr lang="en-US" sz="1600">
                <a:solidFill>
                  <a:schemeClr val="dk1"/>
                </a:solidFill>
                <a:latin typeface="Arial"/>
                <a:ea typeface="Arial"/>
                <a:cs typeface="Arial"/>
                <a:sym typeface="Arial"/>
              </a:rPr>
              <a:t>Healthcare Document  Data Capture</a:t>
            </a:r>
            <a:endParaRPr sz="1600">
              <a:solidFill>
                <a:schemeClr val="dk1"/>
              </a:solidFill>
              <a:latin typeface="Arial"/>
              <a:ea typeface="Arial"/>
              <a:cs typeface="Arial"/>
              <a:sym typeface="Arial"/>
            </a:endParaRPr>
          </a:p>
        </p:txBody>
      </p:sp>
      <p:sp>
        <p:nvSpPr>
          <p:cNvPr id="272" name="Google Shape;272;p4"/>
          <p:cNvSpPr txBox="1"/>
          <p:nvPr/>
        </p:nvSpPr>
        <p:spPr>
          <a:xfrm>
            <a:off x="4194800" y="2599775"/>
            <a:ext cx="4408800" cy="969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a:latin typeface="Calibri"/>
                <a:ea typeface="Calibri"/>
                <a:cs typeface="Calibri"/>
                <a:sym typeface="Calibri"/>
              </a:rPr>
              <a:t>Capturing content and particulars in any type of pharmaceutical bill with any format and converting it into a formatted invoice</a:t>
            </a:r>
            <a:endParaRPr sz="1700">
              <a:latin typeface="Calibri"/>
              <a:ea typeface="Calibri"/>
              <a:cs typeface="Calibri"/>
              <a:sym typeface="Calibri"/>
            </a:endParaRPr>
          </a:p>
        </p:txBody>
      </p:sp>
      <p:pic>
        <p:nvPicPr>
          <p:cNvPr id="273" name="Google Shape;273;p4"/>
          <p:cNvPicPr preferRelativeResize="0"/>
          <p:nvPr/>
        </p:nvPicPr>
        <p:blipFill>
          <a:blip r:embed="rId3">
            <a:alphaModFix/>
          </a:blip>
          <a:stretch>
            <a:fillRect/>
          </a:stretch>
        </p:blipFill>
        <p:spPr>
          <a:xfrm>
            <a:off x="4683350" y="1574125"/>
            <a:ext cx="382200" cy="3822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77"/>
        <p:cNvGrpSpPr/>
        <p:nvPr/>
      </p:nvGrpSpPr>
      <p:grpSpPr>
        <a:xfrm>
          <a:off x="0" y="0"/>
          <a:ext cx="0" cy="0"/>
          <a:chOff x="0" y="0"/>
          <a:chExt cx="0" cy="0"/>
        </a:xfrm>
      </p:grpSpPr>
      <p:sp>
        <p:nvSpPr>
          <p:cNvPr id="278" name="Google Shape;278;p6"/>
          <p:cNvSpPr txBox="1">
            <a:spLocks noGrp="1"/>
          </p:cNvSpPr>
          <p:nvPr>
            <p:ph type="title"/>
          </p:nvPr>
        </p:nvSpPr>
        <p:spPr>
          <a:xfrm>
            <a:off x="3173699" y="335611"/>
            <a:ext cx="2796600"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t>Abstract</a:t>
            </a:r>
            <a:endParaRPr/>
          </a:p>
        </p:txBody>
      </p:sp>
      <p:sp>
        <p:nvSpPr>
          <p:cNvPr id="279" name="Google Shape;279;p6"/>
          <p:cNvSpPr txBox="1"/>
          <p:nvPr/>
        </p:nvSpPr>
        <p:spPr>
          <a:xfrm>
            <a:off x="1231200" y="1093500"/>
            <a:ext cx="6681600" cy="3167100"/>
          </a:xfrm>
          <a:prstGeom prst="rect">
            <a:avLst/>
          </a:prstGeom>
          <a:noFill/>
          <a:ln>
            <a:noFill/>
          </a:ln>
        </p:spPr>
        <p:txBody>
          <a:bodyPr spcFirstLastPara="1" wrap="square" lIns="91425" tIns="91425" rIns="91425" bIns="91425" anchor="t" anchorCtr="0">
            <a:spAutoFit/>
          </a:bodyPr>
          <a:lstStyle/>
          <a:p>
            <a:pPr marL="457200" lvl="0" indent="-327025" algn="l" rtl="0">
              <a:lnSpc>
                <a:spcPct val="115000"/>
              </a:lnSpc>
              <a:spcBef>
                <a:spcPts val="0"/>
              </a:spcBef>
              <a:spcAft>
                <a:spcPts val="0"/>
              </a:spcAft>
              <a:buClr>
                <a:schemeClr val="accent4"/>
              </a:buClr>
              <a:buSzPts val="1550"/>
              <a:buFont typeface="Calibri"/>
              <a:buChar char="●"/>
            </a:pPr>
            <a:r>
              <a:rPr lang="en-US" sz="1550">
                <a:solidFill>
                  <a:schemeClr val="dk1"/>
                </a:solidFill>
                <a:latin typeface="Calibri"/>
                <a:ea typeface="Calibri"/>
                <a:cs typeface="Calibri"/>
                <a:sym typeface="Calibri"/>
              </a:rPr>
              <a:t>Digitizing the bills will help both sellers and customers in future needs and will reduce the use of paper in the daily needs</a:t>
            </a:r>
            <a:endParaRPr sz="155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550">
              <a:solidFill>
                <a:schemeClr val="dk1"/>
              </a:solidFill>
              <a:latin typeface="Calibri"/>
              <a:ea typeface="Calibri"/>
              <a:cs typeface="Calibri"/>
              <a:sym typeface="Calibri"/>
            </a:endParaRPr>
          </a:p>
          <a:p>
            <a:pPr marL="457200" lvl="0" indent="-327025" algn="l" rtl="0">
              <a:lnSpc>
                <a:spcPct val="115000"/>
              </a:lnSpc>
              <a:spcBef>
                <a:spcPts val="0"/>
              </a:spcBef>
              <a:spcAft>
                <a:spcPts val="0"/>
              </a:spcAft>
              <a:buClr>
                <a:schemeClr val="accent4"/>
              </a:buClr>
              <a:buSzPts val="1550"/>
              <a:buFont typeface="Calibri"/>
              <a:buChar char="●"/>
            </a:pPr>
            <a:r>
              <a:rPr lang="en-US" sz="1550">
                <a:solidFill>
                  <a:schemeClr val="dk1"/>
                </a:solidFill>
                <a:latin typeface="Calibri"/>
                <a:ea typeface="Calibri"/>
                <a:cs typeface="Calibri"/>
                <a:sym typeface="Calibri"/>
              </a:rPr>
              <a:t>Text extraction from any handwritten document tends to have problems when it comes to accuracy.</a:t>
            </a:r>
            <a:endParaRPr sz="1550">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endParaRPr sz="1550">
              <a:solidFill>
                <a:schemeClr val="dk1"/>
              </a:solidFill>
              <a:latin typeface="Calibri"/>
              <a:ea typeface="Calibri"/>
              <a:cs typeface="Calibri"/>
              <a:sym typeface="Calibri"/>
            </a:endParaRPr>
          </a:p>
          <a:p>
            <a:pPr marL="457200" lvl="0" indent="-327025" algn="l" rtl="0">
              <a:lnSpc>
                <a:spcPct val="115000"/>
              </a:lnSpc>
              <a:spcBef>
                <a:spcPts val="0"/>
              </a:spcBef>
              <a:spcAft>
                <a:spcPts val="0"/>
              </a:spcAft>
              <a:buClr>
                <a:schemeClr val="accent4"/>
              </a:buClr>
              <a:buSzPts val="1550"/>
              <a:buFont typeface="Calibri"/>
              <a:buChar char="●"/>
            </a:pPr>
            <a:r>
              <a:rPr lang="en-US" sz="1550">
                <a:solidFill>
                  <a:schemeClr val="dk1"/>
                </a:solidFill>
                <a:latin typeface="Calibri"/>
                <a:ea typeface="Calibri"/>
                <a:cs typeface="Calibri"/>
                <a:sym typeface="Calibri"/>
              </a:rPr>
              <a:t>Tricky handwriting - some characters look similar, making it hard to recognise for both humans and computers.</a:t>
            </a:r>
            <a:endParaRPr sz="1550">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endParaRPr sz="1550">
              <a:solidFill>
                <a:schemeClr val="dk1"/>
              </a:solidFill>
              <a:latin typeface="Calibri"/>
              <a:ea typeface="Calibri"/>
              <a:cs typeface="Calibri"/>
              <a:sym typeface="Calibri"/>
            </a:endParaRPr>
          </a:p>
          <a:p>
            <a:pPr marL="457200" lvl="0" indent="-327025" algn="l" rtl="0">
              <a:lnSpc>
                <a:spcPct val="115000"/>
              </a:lnSpc>
              <a:spcBef>
                <a:spcPts val="0"/>
              </a:spcBef>
              <a:spcAft>
                <a:spcPts val="0"/>
              </a:spcAft>
              <a:buClr>
                <a:schemeClr val="accent4"/>
              </a:buClr>
              <a:buSzPts val="1550"/>
              <a:buFont typeface="Calibri"/>
              <a:buChar char="●"/>
            </a:pPr>
            <a:r>
              <a:rPr lang="en-US" sz="1550">
                <a:solidFill>
                  <a:srgbClr val="2E2534"/>
                </a:solidFill>
                <a:latin typeface="Calibri"/>
                <a:ea typeface="Calibri"/>
                <a:cs typeface="Calibri"/>
                <a:sym typeface="Calibri"/>
              </a:rPr>
              <a:t>In the case of handwriting recognition from photos, there could be also obscuring angles to consider, making it harder for the computer to identify.</a:t>
            </a:r>
            <a:endParaRPr sz="1550">
              <a:solidFill>
                <a:schemeClr val="dk1"/>
              </a:solidFill>
              <a:latin typeface="Calibri"/>
              <a:ea typeface="Calibri"/>
              <a:cs typeface="Calibri"/>
              <a:sym typeface="Calibri"/>
            </a:endParaRPr>
          </a:p>
        </p:txBody>
      </p:sp>
      <p:pic>
        <p:nvPicPr>
          <p:cNvPr id="280" name="Google Shape;280;p6"/>
          <p:cNvPicPr preferRelativeResize="0"/>
          <p:nvPr/>
        </p:nvPicPr>
        <p:blipFill rotWithShape="1">
          <a:blip r:embed="rId3">
            <a:alphaModFix/>
          </a:blip>
          <a:srcRect l="16277" t="20186" r="13889" b="26494"/>
          <a:stretch/>
        </p:blipFill>
        <p:spPr>
          <a:xfrm>
            <a:off x="3429004" y="335603"/>
            <a:ext cx="468172" cy="382201"/>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84"/>
        <p:cNvGrpSpPr/>
        <p:nvPr/>
      </p:nvGrpSpPr>
      <p:grpSpPr>
        <a:xfrm>
          <a:off x="0" y="0"/>
          <a:ext cx="0" cy="0"/>
          <a:chOff x="0" y="0"/>
          <a:chExt cx="0" cy="0"/>
        </a:xfrm>
      </p:grpSpPr>
      <p:sp>
        <p:nvSpPr>
          <p:cNvPr id="285" name="Google Shape;285;g12e99eb6cc6_4_0"/>
          <p:cNvSpPr txBox="1">
            <a:spLocks noGrp="1"/>
          </p:cNvSpPr>
          <p:nvPr>
            <p:ph type="title"/>
          </p:nvPr>
        </p:nvSpPr>
        <p:spPr>
          <a:xfrm>
            <a:off x="3173699" y="419336"/>
            <a:ext cx="2796600"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t>Objective</a:t>
            </a:r>
            <a:endParaRPr/>
          </a:p>
        </p:txBody>
      </p:sp>
      <p:sp>
        <p:nvSpPr>
          <p:cNvPr id="286" name="Google Shape;286;g12e99eb6cc6_4_0"/>
          <p:cNvSpPr txBox="1"/>
          <p:nvPr/>
        </p:nvSpPr>
        <p:spPr>
          <a:xfrm>
            <a:off x="1596625" y="1130725"/>
            <a:ext cx="5942700" cy="355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750">
                <a:solidFill>
                  <a:schemeClr val="dk1"/>
                </a:solidFill>
                <a:latin typeface="Calibri"/>
                <a:ea typeface="Calibri"/>
                <a:cs typeface="Calibri"/>
                <a:sym typeface="Calibri"/>
              </a:rPr>
              <a:t>•To create character and word based neural network models using the available datasets like IAM dataset. Evaluate the models with their accuracies and picking the best one.</a:t>
            </a:r>
            <a:endParaRPr sz="175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75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US" sz="1750">
                <a:solidFill>
                  <a:schemeClr val="dk1"/>
                </a:solidFill>
                <a:latin typeface="Calibri"/>
                <a:ea typeface="Calibri"/>
                <a:cs typeface="Calibri"/>
                <a:sym typeface="Calibri"/>
              </a:rPr>
              <a:t>•Pre-process the input invoice image using OpenCV and converting it into formatted digital document using the model we created.</a:t>
            </a:r>
            <a:endParaRPr sz="175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75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US" sz="1750">
                <a:solidFill>
                  <a:schemeClr val="dk1"/>
                </a:solidFill>
                <a:latin typeface="Calibri"/>
                <a:ea typeface="Calibri"/>
                <a:cs typeface="Calibri"/>
                <a:sym typeface="Calibri"/>
              </a:rPr>
              <a:t>•Then extracting the whole text from the digital document using existing models like pytesseract, vision, etc.</a:t>
            </a:r>
            <a:endParaRPr sz="175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750">
              <a:solidFill>
                <a:schemeClr val="dk1"/>
              </a:solidFill>
              <a:latin typeface="Calibri"/>
              <a:ea typeface="Calibri"/>
              <a:cs typeface="Calibri"/>
              <a:sym typeface="Calibri"/>
            </a:endParaRPr>
          </a:p>
        </p:txBody>
      </p:sp>
      <p:pic>
        <p:nvPicPr>
          <p:cNvPr id="287" name="Google Shape;287;g12e99eb6cc6_4_0"/>
          <p:cNvPicPr preferRelativeResize="0"/>
          <p:nvPr/>
        </p:nvPicPr>
        <p:blipFill>
          <a:blip r:embed="rId3">
            <a:alphaModFix/>
          </a:blip>
          <a:stretch>
            <a:fillRect/>
          </a:stretch>
        </p:blipFill>
        <p:spPr>
          <a:xfrm>
            <a:off x="3398653" y="452079"/>
            <a:ext cx="440600" cy="342701"/>
          </a:xfrm>
          <a:prstGeom prst="rect">
            <a:avLst/>
          </a:prstGeom>
          <a:noFill/>
          <a:ln>
            <a:noFill/>
          </a:ln>
          <a:effectLst>
            <a:reflection stA="19000" endPos="1000" fadeDir="5400012" sy="-100000" algn="bl" rotWithShape="0"/>
          </a:effec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7"/>
          <p:cNvSpPr txBox="1">
            <a:spLocks noGrp="1"/>
          </p:cNvSpPr>
          <p:nvPr>
            <p:ph type="title"/>
          </p:nvPr>
        </p:nvSpPr>
        <p:spPr>
          <a:xfrm>
            <a:off x="580574" y="315970"/>
            <a:ext cx="8229600"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2800"/>
              <a:buFont typeface="Calibri"/>
              <a:buNone/>
            </a:pPr>
            <a:r>
              <a:rPr lang="en-US" sz="2400">
                <a:latin typeface="Calibri"/>
                <a:ea typeface="Calibri"/>
                <a:cs typeface="Calibri"/>
                <a:sym typeface="Calibri"/>
              </a:rPr>
              <a:t>Literature Survey</a:t>
            </a:r>
            <a:endParaRPr sz="2400">
              <a:latin typeface="Calibri"/>
              <a:ea typeface="Calibri"/>
              <a:cs typeface="Calibri"/>
              <a:sym typeface="Calibri"/>
            </a:endParaRPr>
          </a:p>
        </p:txBody>
      </p:sp>
      <p:sp>
        <p:nvSpPr>
          <p:cNvPr id="293" name="Google Shape;293;p7"/>
          <p:cNvSpPr txBox="1"/>
          <p:nvPr/>
        </p:nvSpPr>
        <p:spPr>
          <a:xfrm>
            <a:off x="1050296" y="2068340"/>
            <a:ext cx="7043400" cy="207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50" b="1">
                <a:solidFill>
                  <a:schemeClr val="dk1"/>
                </a:solidFill>
                <a:latin typeface="Calibri"/>
                <a:ea typeface="Calibri"/>
                <a:cs typeface="Calibri"/>
                <a:sym typeface="Calibri"/>
              </a:rPr>
              <a:t>1. Tesseract OCR:</a:t>
            </a:r>
            <a:endParaRPr b="1"/>
          </a:p>
          <a:p>
            <a:pPr marL="0" marR="0" lvl="0" indent="0" algn="l" rtl="0">
              <a:spcBef>
                <a:spcPts val="1200"/>
              </a:spcBef>
              <a:spcAft>
                <a:spcPts val="0"/>
              </a:spcAft>
              <a:buClr>
                <a:schemeClr val="dk1"/>
              </a:buClr>
              <a:buSzPts val="1550"/>
              <a:buFont typeface="Calibri"/>
              <a:buNone/>
            </a:pPr>
            <a:r>
              <a:rPr lang="en-US" sz="1550">
                <a:solidFill>
                  <a:schemeClr val="dk1"/>
                </a:solidFill>
                <a:latin typeface="Calibri"/>
                <a:ea typeface="Calibri"/>
                <a:cs typeface="Calibri"/>
                <a:sym typeface="Calibri"/>
              </a:rPr>
              <a:t>Tesseract is a OCR engine developed for printed text extraction. So, for handwritten text recognition, it is more challenging because of the high variation in the handwriting styles from person to person. Hence Tesseract can not achieve satisfying results unless the texts are hand-printed.</a:t>
            </a:r>
            <a:endParaRPr/>
          </a:p>
          <a:p>
            <a:pPr marL="0" marR="0" lvl="0" indent="0" algn="l" rtl="0">
              <a:spcBef>
                <a:spcPts val="1200"/>
              </a:spcBef>
              <a:spcAft>
                <a:spcPts val="0"/>
              </a:spcAft>
              <a:buClr>
                <a:schemeClr val="dk1"/>
              </a:buClr>
              <a:buSzPts val="1550"/>
              <a:buFont typeface="Calibri"/>
              <a:buNone/>
            </a:pPr>
            <a:r>
              <a:rPr lang="en-US" sz="1550">
                <a:solidFill>
                  <a:schemeClr val="dk1"/>
                </a:solidFill>
                <a:latin typeface="Calibri"/>
                <a:ea typeface="Calibri"/>
                <a:cs typeface="Calibri"/>
                <a:sym typeface="Calibri"/>
              </a:rPr>
              <a:t>Hence the next improvement for the model should be in capturing the features and varying patterns in different handwriting styles.</a:t>
            </a:r>
            <a:endParaRPr/>
          </a:p>
        </p:txBody>
      </p:sp>
      <p:sp>
        <p:nvSpPr>
          <p:cNvPr id="294" name="Google Shape;294;p7"/>
          <p:cNvSpPr txBox="1"/>
          <p:nvPr/>
        </p:nvSpPr>
        <p:spPr>
          <a:xfrm>
            <a:off x="1126433" y="1026369"/>
            <a:ext cx="6891129" cy="646947"/>
          </a:xfrm>
          <a:prstGeom prst="rect">
            <a:avLst/>
          </a:prstGeom>
          <a:noFill/>
          <a:ln>
            <a:noFill/>
          </a:ln>
        </p:spPr>
        <p:txBody>
          <a:bodyPr spcFirstLastPara="1" wrap="square" lIns="121900" tIns="60950" rIns="121900" bIns="60950" anchor="ctr" anchorCtr="0">
            <a:noAutofit/>
          </a:bodyPr>
          <a:lstStyle/>
          <a:p>
            <a:pPr marL="0" marR="0" lvl="0" indent="0" algn="ctr" rtl="0">
              <a:spcBef>
                <a:spcPts val="0"/>
              </a:spcBef>
              <a:spcAft>
                <a:spcPts val="0"/>
              </a:spcAft>
              <a:buClr>
                <a:schemeClr val="dk1"/>
              </a:buClr>
              <a:buSzPts val="2000"/>
              <a:buFont typeface="Calibri"/>
              <a:buNone/>
            </a:pPr>
            <a:r>
              <a:rPr lang="en-US" sz="2000" b="1">
                <a:solidFill>
                  <a:schemeClr val="dk1"/>
                </a:solidFill>
                <a:latin typeface="Calibri"/>
                <a:ea typeface="Calibri"/>
                <a:cs typeface="Calibri"/>
                <a:sym typeface="Calibri"/>
              </a:rPr>
              <a:t>Some of the previously used models for text recognition</a:t>
            </a:r>
            <a:endParaRPr sz="2000" b="1">
              <a:solidFill>
                <a:schemeClr val="dk1"/>
              </a:solidFill>
              <a:latin typeface="Calibri"/>
              <a:ea typeface="Calibri"/>
              <a:cs typeface="Calibri"/>
              <a:sym typeface="Calibri"/>
            </a:endParaRPr>
          </a:p>
        </p:txBody>
      </p:sp>
      <p:pic>
        <p:nvPicPr>
          <p:cNvPr id="295" name="Google Shape;295;p7"/>
          <p:cNvPicPr preferRelativeResize="0"/>
          <p:nvPr/>
        </p:nvPicPr>
        <p:blipFill>
          <a:blip r:embed="rId3">
            <a:alphaModFix/>
          </a:blip>
          <a:stretch>
            <a:fillRect/>
          </a:stretch>
        </p:blipFill>
        <p:spPr>
          <a:xfrm>
            <a:off x="3161474" y="315970"/>
            <a:ext cx="371400" cy="3714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8"/>
          <p:cNvSpPr txBox="1">
            <a:spLocks noGrp="1"/>
          </p:cNvSpPr>
          <p:nvPr>
            <p:ph type="title"/>
          </p:nvPr>
        </p:nvSpPr>
        <p:spPr>
          <a:xfrm>
            <a:off x="457199" y="178645"/>
            <a:ext cx="8229600"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2800"/>
              <a:buFont typeface="Calibri"/>
              <a:buNone/>
            </a:pPr>
            <a:r>
              <a:rPr lang="en-US" sz="2400">
                <a:latin typeface="Calibri"/>
                <a:ea typeface="Calibri"/>
                <a:cs typeface="Calibri"/>
                <a:sym typeface="Calibri"/>
              </a:rPr>
              <a:t>Literature Survey</a:t>
            </a:r>
            <a:endParaRPr sz="2400">
              <a:latin typeface="Calibri"/>
              <a:ea typeface="Calibri"/>
              <a:cs typeface="Calibri"/>
              <a:sym typeface="Calibri"/>
            </a:endParaRPr>
          </a:p>
        </p:txBody>
      </p:sp>
      <p:sp>
        <p:nvSpPr>
          <p:cNvPr id="301" name="Google Shape;301;p8"/>
          <p:cNvSpPr txBox="1"/>
          <p:nvPr/>
        </p:nvSpPr>
        <p:spPr>
          <a:xfrm>
            <a:off x="1126509" y="720220"/>
            <a:ext cx="6891000" cy="646800"/>
          </a:xfrm>
          <a:prstGeom prst="rect">
            <a:avLst/>
          </a:prstGeom>
          <a:noFill/>
          <a:ln>
            <a:noFill/>
          </a:ln>
        </p:spPr>
        <p:txBody>
          <a:bodyPr spcFirstLastPara="1" wrap="square" lIns="121900" tIns="60950" rIns="121900" bIns="60950" anchor="ctr" anchorCtr="0">
            <a:noAutofit/>
          </a:bodyPr>
          <a:lstStyle/>
          <a:p>
            <a:pPr marL="0" marR="0" lvl="0" indent="0" algn="ctr" rtl="0">
              <a:spcBef>
                <a:spcPts val="0"/>
              </a:spcBef>
              <a:spcAft>
                <a:spcPts val="0"/>
              </a:spcAft>
              <a:buClr>
                <a:schemeClr val="dk1"/>
              </a:buClr>
              <a:buSzPts val="2000"/>
              <a:buFont typeface="Calibri"/>
              <a:buNone/>
            </a:pPr>
            <a:r>
              <a:rPr lang="en-US" sz="2000" b="1">
                <a:solidFill>
                  <a:schemeClr val="dk1"/>
                </a:solidFill>
                <a:latin typeface="Calibri"/>
                <a:ea typeface="Calibri"/>
                <a:cs typeface="Calibri"/>
                <a:sym typeface="Calibri"/>
              </a:rPr>
              <a:t>Some of the previously used models for text recognition</a:t>
            </a:r>
            <a:endParaRPr sz="2000" b="1">
              <a:solidFill>
                <a:schemeClr val="dk1"/>
              </a:solidFill>
              <a:latin typeface="Calibri"/>
              <a:ea typeface="Calibri"/>
              <a:cs typeface="Calibri"/>
              <a:sym typeface="Calibri"/>
            </a:endParaRPr>
          </a:p>
        </p:txBody>
      </p:sp>
      <p:sp>
        <p:nvSpPr>
          <p:cNvPr id="302" name="Google Shape;302;p8"/>
          <p:cNvSpPr txBox="1"/>
          <p:nvPr/>
        </p:nvSpPr>
        <p:spPr>
          <a:xfrm>
            <a:off x="1126500" y="1467025"/>
            <a:ext cx="7305600" cy="3335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550"/>
              <a:buFont typeface="Calibri"/>
              <a:buNone/>
            </a:pPr>
            <a:r>
              <a:rPr lang="en-US" sz="1550" b="1" dirty="0">
                <a:solidFill>
                  <a:schemeClr val="dk1"/>
                </a:solidFill>
                <a:latin typeface="Calibri"/>
                <a:ea typeface="Calibri"/>
                <a:cs typeface="Calibri"/>
                <a:sym typeface="Calibri"/>
              </a:rPr>
              <a:t>2. Google’s Cloud Vision:</a:t>
            </a:r>
            <a:endParaRPr sz="1550" b="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550"/>
              <a:buFont typeface="Calibri"/>
              <a:buNone/>
            </a:pPr>
            <a:r>
              <a:rPr lang="en-US" sz="1550" dirty="0">
                <a:solidFill>
                  <a:schemeClr val="dk1"/>
                </a:solidFill>
                <a:latin typeface="Calibri"/>
                <a:ea typeface="Calibri"/>
                <a:cs typeface="Calibri"/>
                <a:sym typeface="Calibri"/>
              </a:rPr>
              <a:t>Google Cloud Vision is an API from google for extracting handwritten text. Cloud Vision offers pre-trained machine learning models which are very powerful and we do not need any pre-training. Since it is specially made for handwritten text recognition, it will do a much better job in extracting text from images than Tesseract.</a:t>
            </a:r>
            <a:endParaRPr dirty="0"/>
          </a:p>
          <a:p>
            <a:pPr marL="0" marR="0" lvl="0" indent="0" algn="l" rtl="0">
              <a:spcBef>
                <a:spcPts val="1200"/>
              </a:spcBef>
              <a:spcAft>
                <a:spcPts val="0"/>
              </a:spcAft>
              <a:buClr>
                <a:schemeClr val="dk1"/>
              </a:buClr>
              <a:buSzPts val="1550"/>
              <a:buFont typeface="Calibri"/>
              <a:buNone/>
            </a:pPr>
            <a:r>
              <a:rPr lang="en-US" sz="1550" b="1" dirty="0">
                <a:solidFill>
                  <a:schemeClr val="dk1"/>
                </a:solidFill>
                <a:latin typeface="Calibri"/>
                <a:ea typeface="Calibri"/>
                <a:cs typeface="Calibri"/>
                <a:sym typeface="Calibri"/>
              </a:rPr>
              <a:t>3. Recurrent Convolutional Neural Network:</a:t>
            </a:r>
            <a:endParaRPr sz="155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550" dirty="0">
                <a:solidFill>
                  <a:schemeClr val="dk1"/>
                </a:solidFill>
                <a:latin typeface="Calibri"/>
                <a:ea typeface="Calibri"/>
                <a:cs typeface="Calibri"/>
                <a:sym typeface="Calibri"/>
              </a:rPr>
              <a:t>CRNN is a combination of CNN, RNN, and CTC (Connectionist Temporal Classification), loss for image-based sequence recognition tasks, such as scene text recognition tasks and OCR. This neural network architecture integrates feature extraction, sequence modelling, and transcription into a unified framework.</a:t>
            </a:r>
            <a:endParaRPr dirty="0"/>
          </a:p>
        </p:txBody>
      </p:sp>
      <p:pic>
        <p:nvPicPr>
          <p:cNvPr id="303" name="Google Shape;303;p8"/>
          <p:cNvPicPr preferRelativeResize="0"/>
          <p:nvPr/>
        </p:nvPicPr>
        <p:blipFill>
          <a:blip r:embed="rId3">
            <a:alphaModFix/>
          </a:blip>
          <a:stretch>
            <a:fillRect/>
          </a:stretch>
        </p:blipFill>
        <p:spPr>
          <a:xfrm>
            <a:off x="3064624" y="226257"/>
            <a:ext cx="371400" cy="3714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56B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1082</Words>
  <Application>Microsoft Macintosh PowerPoint</Application>
  <PresentationFormat>On-screen Show (16:9)</PresentationFormat>
  <Paragraphs>170</Paragraphs>
  <Slides>31</Slides>
  <Notes>31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Roboto</vt:lpstr>
      <vt:lpstr>Calibri</vt:lpstr>
      <vt:lpstr>Arial</vt:lpstr>
      <vt:lpstr>Roboto Medium</vt:lpstr>
      <vt:lpstr>Georgia</vt:lpstr>
      <vt:lpstr>Fira Sans Extra Condensed</vt:lpstr>
      <vt:lpstr>Office Theme</vt:lpstr>
      <vt:lpstr>Office Theme</vt:lpstr>
      <vt:lpstr>PowerPoint Presentation</vt:lpstr>
      <vt:lpstr>Team members</vt:lpstr>
      <vt:lpstr>Industry - ShlokLabs</vt:lpstr>
      <vt:lpstr>Presentation Flow</vt:lpstr>
      <vt:lpstr>Problem Statement</vt:lpstr>
      <vt:lpstr>Abstract</vt:lpstr>
      <vt:lpstr>Objective</vt:lpstr>
      <vt:lpstr>Literature Survey</vt:lpstr>
      <vt:lpstr>Literature Survey</vt:lpstr>
      <vt:lpstr>Literature Survey</vt:lpstr>
      <vt:lpstr>Literature Survey</vt:lpstr>
      <vt:lpstr>PowerPoint Presentation</vt:lpstr>
      <vt:lpstr>Hardware and Software Requirements </vt:lpstr>
      <vt:lpstr>Hardware and Software Requirements </vt:lpstr>
      <vt:lpstr>Methodology</vt:lpstr>
      <vt:lpstr>Methodology</vt:lpstr>
      <vt:lpstr>PowerPoint Presentation</vt:lpstr>
      <vt:lpstr>Methodology</vt:lpstr>
      <vt:lpstr>Modules Completed</vt:lpstr>
      <vt:lpstr>Progress</vt:lpstr>
      <vt:lpstr>PowerPoint Presentation</vt:lpstr>
      <vt:lpstr>PowerPoint Presentation</vt:lpstr>
      <vt:lpstr>2. Extracting text from the image using Keras - OCR</vt:lpstr>
      <vt:lpstr>PowerPoint Presentation</vt:lpstr>
      <vt:lpstr>PowerPoint Presentation</vt:lpstr>
      <vt:lpstr>PowerPoint Presentation</vt:lpstr>
      <vt:lpstr>PowerPoint Presentation</vt:lpstr>
      <vt:lpstr>PowerPoint Presentation</vt:lpstr>
      <vt:lpstr>Project Takeaway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dc:creator>
  <cp:lastModifiedBy>Indra Shekar G</cp:lastModifiedBy>
  <cp:revision>3</cp:revision>
  <dcterms:created xsi:type="dcterms:W3CDTF">2022-05-09T04:36:53Z</dcterms:created>
  <dcterms:modified xsi:type="dcterms:W3CDTF">2022-05-25T08:39:12Z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2022-05-09T00:00:00Z</vt:filetime>
  </property>
</Properties>
</file>