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>
        <p:scale>
          <a:sx n="141" d="100"/>
          <a:sy n="141" d="100"/>
        </p:scale>
        <p:origin x="8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878" y="1472818"/>
            <a:ext cx="8176243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0746" y="234882"/>
            <a:ext cx="192250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3898" y="1479776"/>
            <a:ext cx="7916202" cy="186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12" Type="http://schemas.openxmlformats.org/officeDocument/2006/relationships/image" Target="../media/image40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derrickfwang/printed-and-handwritten-text-extraction-from-images-using-tesseract-and-google-cloud-vision-api-ac059b62a535" TargetMode="External"/><Relationship Id="rId7" Type="http://schemas.openxmlformats.org/officeDocument/2006/relationships/hyperlink" Target="https://keras-ocr.readthedocs.io/en/latest/examples/using_pretrained_models.html" TargetMode="External"/><Relationship Id="rId2" Type="http://schemas.openxmlformats.org/officeDocument/2006/relationships/hyperlink" Target="https://blog.hexstream.com/process-handwritten-text-using-python-and-cloud-vi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46701461_End-to-end_Handwritten_Paragraph_Text_Recognition_Using_a_Vertical_Attention_Network" TargetMode="External"/><Relationship Id="rId5" Type="http://schemas.openxmlformats.org/officeDocument/2006/relationships/hyperlink" Target="https://towardsdatascience.com/build-a-handwritten-text-recognition-system-using-tensorflow-2326a3487cd5" TargetMode="External"/><Relationship Id="rId4" Type="http://schemas.openxmlformats.org/officeDocument/2006/relationships/hyperlink" Target="https://github.com/DerrickFeiWang/HandwritingRecognition_GoogleCloudVis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2.png"/><Relationship Id="rId18" Type="http://schemas.openxmlformats.org/officeDocument/2006/relationships/image" Target="../media/image5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10" Type="http://schemas.openxmlformats.org/officeDocument/2006/relationships/image" Target="../media/image9.png"/><Relationship Id="rId19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47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6726" y="1472818"/>
            <a:ext cx="303339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100"/>
              </a:spcBef>
            </a:pPr>
            <a:r>
              <a:rPr sz="5000" spc="-90" dirty="0">
                <a:latin typeface="Georgia"/>
                <a:cs typeface="Georgia"/>
              </a:rPr>
              <a:t>Inn</a:t>
            </a:r>
            <a:r>
              <a:rPr sz="5000" spc="-160" dirty="0">
                <a:latin typeface="Georgia"/>
                <a:cs typeface="Georgia"/>
              </a:rPr>
              <a:t>o</a:t>
            </a:r>
            <a:r>
              <a:rPr sz="5000" spc="-120" dirty="0">
                <a:latin typeface="Georgia"/>
                <a:cs typeface="Georgia"/>
              </a:rPr>
              <a:t>v</a:t>
            </a:r>
            <a:r>
              <a:rPr sz="5000" spc="-35" dirty="0">
                <a:latin typeface="Georgia"/>
                <a:cs typeface="Georgia"/>
              </a:rPr>
              <a:t>ation  </a:t>
            </a:r>
            <a:r>
              <a:rPr sz="5000" spc="-170" dirty="0">
                <a:latin typeface="Georgia"/>
                <a:cs typeface="Georgia"/>
              </a:rPr>
              <a:t>P</a:t>
            </a:r>
            <a:r>
              <a:rPr sz="5000" spc="-200" dirty="0">
                <a:latin typeface="Georgia"/>
                <a:cs typeface="Georgia"/>
              </a:rPr>
              <a:t>r</a:t>
            </a:r>
            <a:r>
              <a:rPr sz="5000" spc="-20" dirty="0">
                <a:latin typeface="Georgia"/>
                <a:cs typeface="Georgia"/>
              </a:rPr>
              <a:t>acti</a:t>
            </a:r>
            <a:r>
              <a:rPr sz="5000" spc="-114" dirty="0">
                <a:latin typeface="Georgia"/>
                <a:cs typeface="Georgia"/>
              </a:rPr>
              <a:t>c</a:t>
            </a:r>
            <a:r>
              <a:rPr sz="5000" spc="-80" dirty="0">
                <a:latin typeface="Georgia"/>
                <a:cs typeface="Georgia"/>
              </a:rPr>
              <a:t>es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4589" y="3245697"/>
            <a:ext cx="2315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Georgia"/>
                <a:cs typeface="Georgia"/>
              </a:rPr>
              <a:t>Second </a:t>
            </a:r>
            <a:r>
              <a:rPr sz="2800" spc="-60" dirty="0">
                <a:latin typeface="Georgia"/>
                <a:cs typeface="Georgia"/>
              </a:rPr>
              <a:t>Review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169" y="409874"/>
            <a:ext cx="4385945" cy="4733925"/>
            <a:chOff x="467169" y="409874"/>
            <a:chExt cx="4385945" cy="4733925"/>
          </a:xfrm>
        </p:grpSpPr>
        <p:sp>
          <p:nvSpPr>
            <p:cNvPr id="5" name="object 5"/>
            <p:cNvSpPr/>
            <p:nvPr/>
          </p:nvSpPr>
          <p:spPr>
            <a:xfrm>
              <a:off x="499661" y="409874"/>
              <a:ext cx="4321175" cy="4318000"/>
            </a:xfrm>
            <a:custGeom>
              <a:avLst/>
              <a:gdLst/>
              <a:ahLst/>
              <a:cxnLst/>
              <a:rect l="l" t="t" r="r" b="b"/>
              <a:pathLst>
                <a:path w="4321175" h="4318000">
                  <a:moveTo>
                    <a:pt x="2411164" y="12700"/>
                  </a:moveTo>
                  <a:lnTo>
                    <a:pt x="1921784" y="12700"/>
                  </a:lnTo>
                  <a:lnTo>
                    <a:pt x="1968928" y="0"/>
                  </a:lnTo>
                  <a:lnTo>
                    <a:pt x="2361347" y="0"/>
                  </a:lnTo>
                  <a:lnTo>
                    <a:pt x="2411164" y="12700"/>
                  </a:lnTo>
                  <a:close/>
                </a:path>
                <a:path w="4321175" h="4318000">
                  <a:moveTo>
                    <a:pt x="2629791" y="4267200"/>
                  </a:moveTo>
                  <a:lnTo>
                    <a:pt x="1690820" y="4267200"/>
                  </a:lnTo>
                  <a:lnTo>
                    <a:pt x="1425575" y="4191000"/>
                  </a:lnTo>
                  <a:lnTo>
                    <a:pt x="1382785" y="4165600"/>
                  </a:lnTo>
                  <a:lnTo>
                    <a:pt x="1298517" y="4140200"/>
                  </a:lnTo>
                  <a:lnTo>
                    <a:pt x="1257062" y="4114800"/>
                  </a:lnTo>
                  <a:lnTo>
                    <a:pt x="1216073" y="4102100"/>
                  </a:lnTo>
                  <a:lnTo>
                    <a:pt x="1135542" y="4051300"/>
                  </a:lnTo>
                  <a:lnTo>
                    <a:pt x="1096021" y="4038600"/>
                  </a:lnTo>
                  <a:lnTo>
                    <a:pt x="1018522" y="3987800"/>
                  </a:lnTo>
                  <a:lnTo>
                    <a:pt x="943155" y="3937000"/>
                  </a:lnTo>
                  <a:lnTo>
                    <a:pt x="906299" y="3911600"/>
                  </a:lnTo>
                  <a:lnTo>
                    <a:pt x="870008" y="3886200"/>
                  </a:lnTo>
                  <a:lnTo>
                    <a:pt x="834294" y="3860800"/>
                  </a:lnTo>
                  <a:lnTo>
                    <a:pt x="799168" y="3835400"/>
                  </a:lnTo>
                  <a:lnTo>
                    <a:pt x="764640" y="3797300"/>
                  </a:lnTo>
                  <a:lnTo>
                    <a:pt x="730722" y="3771900"/>
                  </a:lnTo>
                  <a:lnTo>
                    <a:pt x="697425" y="3746500"/>
                  </a:lnTo>
                  <a:lnTo>
                    <a:pt x="664760" y="3708400"/>
                  </a:lnTo>
                  <a:lnTo>
                    <a:pt x="632737" y="3683000"/>
                  </a:lnTo>
                  <a:lnTo>
                    <a:pt x="601368" y="3644900"/>
                  </a:lnTo>
                  <a:lnTo>
                    <a:pt x="570664" y="3619500"/>
                  </a:lnTo>
                  <a:lnTo>
                    <a:pt x="540635" y="3581400"/>
                  </a:lnTo>
                  <a:lnTo>
                    <a:pt x="511293" y="3543300"/>
                  </a:lnTo>
                  <a:lnTo>
                    <a:pt x="482648" y="3517900"/>
                  </a:lnTo>
                  <a:lnTo>
                    <a:pt x="454712" y="3479800"/>
                  </a:lnTo>
                  <a:lnTo>
                    <a:pt x="427495" y="3441700"/>
                  </a:lnTo>
                  <a:lnTo>
                    <a:pt x="401009" y="3403600"/>
                  </a:lnTo>
                  <a:lnTo>
                    <a:pt x="375264" y="3365500"/>
                  </a:lnTo>
                  <a:lnTo>
                    <a:pt x="350272" y="3327400"/>
                  </a:lnTo>
                  <a:lnTo>
                    <a:pt x="326043" y="3302000"/>
                  </a:lnTo>
                  <a:lnTo>
                    <a:pt x="302588" y="3251200"/>
                  </a:lnTo>
                  <a:lnTo>
                    <a:pt x="279919" y="3213100"/>
                  </a:lnTo>
                  <a:lnTo>
                    <a:pt x="258046" y="3175000"/>
                  </a:lnTo>
                  <a:lnTo>
                    <a:pt x="236980" y="3136900"/>
                  </a:lnTo>
                  <a:lnTo>
                    <a:pt x="216733" y="3098800"/>
                  </a:lnTo>
                  <a:lnTo>
                    <a:pt x="197315" y="3060700"/>
                  </a:lnTo>
                  <a:lnTo>
                    <a:pt x="178737" y="3009900"/>
                  </a:lnTo>
                  <a:lnTo>
                    <a:pt x="161010" y="2971800"/>
                  </a:lnTo>
                  <a:lnTo>
                    <a:pt x="144146" y="2933700"/>
                  </a:lnTo>
                  <a:lnTo>
                    <a:pt x="128155" y="2882900"/>
                  </a:lnTo>
                  <a:lnTo>
                    <a:pt x="113047" y="2844800"/>
                  </a:lnTo>
                  <a:lnTo>
                    <a:pt x="98835" y="2806700"/>
                  </a:lnTo>
                  <a:lnTo>
                    <a:pt x="85529" y="2755900"/>
                  </a:lnTo>
                  <a:lnTo>
                    <a:pt x="73140" y="2717800"/>
                  </a:lnTo>
                  <a:lnTo>
                    <a:pt x="61680" y="2667000"/>
                  </a:lnTo>
                  <a:lnTo>
                    <a:pt x="51158" y="2628900"/>
                  </a:lnTo>
                  <a:lnTo>
                    <a:pt x="41586" y="2578100"/>
                  </a:lnTo>
                  <a:lnTo>
                    <a:pt x="32975" y="2527300"/>
                  </a:lnTo>
                  <a:lnTo>
                    <a:pt x="25336" y="2489200"/>
                  </a:lnTo>
                  <a:lnTo>
                    <a:pt x="18680" y="2438400"/>
                  </a:lnTo>
                  <a:lnTo>
                    <a:pt x="13018" y="2387600"/>
                  </a:lnTo>
                  <a:lnTo>
                    <a:pt x="8360" y="2349500"/>
                  </a:lnTo>
                  <a:lnTo>
                    <a:pt x="4719" y="2298700"/>
                  </a:lnTo>
                  <a:lnTo>
                    <a:pt x="2104" y="2247900"/>
                  </a:lnTo>
                  <a:lnTo>
                    <a:pt x="528" y="2197100"/>
                  </a:lnTo>
                  <a:lnTo>
                    <a:pt x="0" y="2159000"/>
                  </a:lnTo>
                  <a:lnTo>
                    <a:pt x="528" y="2108200"/>
                  </a:lnTo>
                  <a:lnTo>
                    <a:pt x="2104" y="2057400"/>
                  </a:lnTo>
                  <a:lnTo>
                    <a:pt x="4719" y="2006600"/>
                  </a:lnTo>
                  <a:lnTo>
                    <a:pt x="8360" y="1968500"/>
                  </a:lnTo>
                  <a:lnTo>
                    <a:pt x="13018" y="1917700"/>
                  </a:lnTo>
                  <a:lnTo>
                    <a:pt x="18680" y="1866900"/>
                  </a:lnTo>
                  <a:lnTo>
                    <a:pt x="25336" y="1816100"/>
                  </a:lnTo>
                  <a:lnTo>
                    <a:pt x="32975" y="1778000"/>
                  </a:lnTo>
                  <a:lnTo>
                    <a:pt x="41586" y="1727200"/>
                  </a:lnTo>
                  <a:lnTo>
                    <a:pt x="51158" y="1689100"/>
                  </a:lnTo>
                  <a:lnTo>
                    <a:pt x="61680" y="1638300"/>
                  </a:lnTo>
                  <a:lnTo>
                    <a:pt x="73140" y="1600200"/>
                  </a:lnTo>
                  <a:lnTo>
                    <a:pt x="85529" y="1549400"/>
                  </a:lnTo>
                  <a:lnTo>
                    <a:pt x="98835" y="1511300"/>
                  </a:lnTo>
                  <a:lnTo>
                    <a:pt x="113047" y="1460500"/>
                  </a:lnTo>
                  <a:lnTo>
                    <a:pt x="128155" y="1422400"/>
                  </a:lnTo>
                  <a:lnTo>
                    <a:pt x="144146" y="1371600"/>
                  </a:lnTo>
                  <a:lnTo>
                    <a:pt x="161010" y="1333500"/>
                  </a:lnTo>
                  <a:lnTo>
                    <a:pt x="178737" y="1295400"/>
                  </a:lnTo>
                  <a:lnTo>
                    <a:pt x="197315" y="1244600"/>
                  </a:lnTo>
                  <a:lnTo>
                    <a:pt x="216733" y="1206500"/>
                  </a:lnTo>
                  <a:lnTo>
                    <a:pt x="236980" y="1168400"/>
                  </a:lnTo>
                  <a:lnTo>
                    <a:pt x="258046" y="1130300"/>
                  </a:lnTo>
                  <a:lnTo>
                    <a:pt x="279919" y="1092200"/>
                  </a:lnTo>
                  <a:lnTo>
                    <a:pt x="302588" y="1054100"/>
                  </a:lnTo>
                  <a:lnTo>
                    <a:pt x="326043" y="1016000"/>
                  </a:lnTo>
                  <a:lnTo>
                    <a:pt x="350272" y="977900"/>
                  </a:lnTo>
                  <a:lnTo>
                    <a:pt x="375264" y="939800"/>
                  </a:lnTo>
                  <a:lnTo>
                    <a:pt x="401009" y="901700"/>
                  </a:lnTo>
                  <a:lnTo>
                    <a:pt x="427495" y="863600"/>
                  </a:lnTo>
                  <a:lnTo>
                    <a:pt x="454712" y="825500"/>
                  </a:lnTo>
                  <a:lnTo>
                    <a:pt x="482648" y="787400"/>
                  </a:lnTo>
                  <a:lnTo>
                    <a:pt x="511293" y="762000"/>
                  </a:lnTo>
                  <a:lnTo>
                    <a:pt x="540635" y="723900"/>
                  </a:lnTo>
                  <a:lnTo>
                    <a:pt x="570664" y="685800"/>
                  </a:lnTo>
                  <a:lnTo>
                    <a:pt x="601368" y="660400"/>
                  </a:lnTo>
                  <a:lnTo>
                    <a:pt x="632737" y="622300"/>
                  </a:lnTo>
                  <a:lnTo>
                    <a:pt x="664760" y="596900"/>
                  </a:lnTo>
                  <a:lnTo>
                    <a:pt x="697425" y="558800"/>
                  </a:lnTo>
                  <a:lnTo>
                    <a:pt x="730722" y="533400"/>
                  </a:lnTo>
                  <a:lnTo>
                    <a:pt x="764640" y="508000"/>
                  </a:lnTo>
                  <a:lnTo>
                    <a:pt x="799168" y="482600"/>
                  </a:lnTo>
                  <a:lnTo>
                    <a:pt x="834294" y="444500"/>
                  </a:lnTo>
                  <a:lnTo>
                    <a:pt x="870008" y="419100"/>
                  </a:lnTo>
                  <a:lnTo>
                    <a:pt x="906299" y="393700"/>
                  </a:lnTo>
                  <a:lnTo>
                    <a:pt x="943155" y="368300"/>
                  </a:lnTo>
                  <a:lnTo>
                    <a:pt x="980567" y="342900"/>
                  </a:lnTo>
                  <a:lnTo>
                    <a:pt x="1057011" y="292100"/>
                  </a:lnTo>
                  <a:lnTo>
                    <a:pt x="1096021" y="279400"/>
                  </a:lnTo>
                  <a:lnTo>
                    <a:pt x="1175563" y="228600"/>
                  </a:lnTo>
                  <a:lnTo>
                    <a:pt x="1216073" y="215900"/>
                  </a:lnTo>
                  <a:lnTo>
                    <a:pt x="1257062" y="190500"/>
                  </a:lnTo>
                  <a:lnTo>
                    <a:pt x="1298517" y="177800"/>
                  </a:lnTo>
                  <a:lnTo>
                    <a:pt x="1340428" y="152400"/>
                  </a:lnTo>
                  <a:lnTo>
                    <a:pt x="1425575" y="127000"/>
                  </a:lnTo>
                  <a:lnTo>
                    <a:pt x="1468789" y="101600"/>
                  </a:lnTo>
                  <a:lnTo>
                    <a:pt x="1645655" y="50800"/>
                  </a:lnTo>
                  <a:lnTo>
                    <a:pt x="1690820" y="50800"/>
                  </a:lnTo>
                  <a:lnTo>
                    <a:pt x="1828414" y="12700"/>
                  </a:lnTo>
                  <a:lnTo>
                    <a:pt x="2460767" y="12700"/>
                  </a:lnTo>
                  <a:lnTo>
                    <a:pt x="2510138" y="25400"/>
                  </a:lnTo>
                  <a:lnTo>
                    <a:pt x="2559258" y="25400"/>
                  </a:lnTo>
                  <a:lnTo>
                    <a:pt x="2847678" y="101600"/>
                  </a:lnTo>
                  <a:lnTo>
                    <a:pt x="2894525" y="127000"/>
                  </a:lnTo>
                  <a:lnTo>
                    <a:pt x="2987006" y="152400"/>
                  </a:lnTo>
                  <a:lnTo>
                    <a:pt x="3077745" y="203200"/>
                  </a:lnTo>
                  <a:lnTo>
                    <a:pt x="3122415" y="215900"/>
                  </a:lnTo>
                  <a:lnTo>
                    <a:pt x="3210264" y="266700"/>
                  </a:lnTo>
                  <a:lnTo>
                    <a:pt x="3296002" y="317500"/>
                  </a:lnTo>
                  <a:lnTo>
                    <a:pt x="3379481" y="368300"/>
                  </a:lnTo>
                  <a:lnTo>
                    <a:pt x="3420327" y="393700"/>
                  </a:lnTo>
                  <a:lnTo>
                    <a:pt x="3460554" y="431800"/>
                  </a:lnTo>
                  <a:lnTo>
                    <a:pt x="3500141" y="457200"/>
                  </a:lnTo>
                  <a:lnTo>
                    <a:pt x="3539072" y="495300"/>
                  </a:lnTo>
                  <a:lnTo>
                    <a:pt x="3577327" y="520700"/>
                  </a:lnTo>
                  <a:lnTo>
                    <a:pt x="3614888" y="558800"/>
                  </a:lnTo>
                  <a:lnTo>
                    <a:pt x="3651737" y="596900"/>
                  </a:lnTo>
                  <a:lnTo>
                    <a:pt x="3687855" y="622300"/>
                  </a:lnTo>
                  <a:lnTo>
                    <a:pt x="3723139" y="660400"/>
                  </a:lnTo>
                  <a:lnTo>
                    <a:pt x="3757494" y="698500"/>
                  </a:lnTo>
                  <a:lnTo>
                    <a:pt x="3790913" y="736600"/>
                  </a:lnTo>
                  <a:lnTo>
                    <a:pt x="3823388" y="774700"/>
                  </a:lnTo>
                  <a:lnTo>
                    <a:pt x="3854911" y="812800"/>
                  </a:lnTo>
                  <a:lnTo>
                    <a:pt x="3885474" y="850900"/>
                  </a:lnTo>
                  <a:lnTo>
                    <a:pt x="3915070" y="889000"/>
                  </a:lnTo>
                  <a:lnTo>
                    <a:pt x="3943691" y="939800"/>
                  </a:lnTo>
                  <a:lnTo>
                    <a:pt x="3971329" y="977900"/>
                  </a:lnTo>
                  <a:lnTo>
                    <a:pt x="3997978" y="1016000"/>
                  </a:lnTo>
                  <a:lnTo>
                    <a:pt x="4023629" y="1066800"/>
                  </a:lnTo>
                  <a:lnTo>
                    <a:pt x="4048274" y="1104900"/>
                  </a:lnTo>
                  <a:lnTo>
                    <a:pt x="4071906" y="1143000"/>
                  </a:lnTo>
                  <a:lnTo>
                    <a:pt x="4094517" y="1193800"/>
                  </a:lnTo>
                  <a:lnTo>
                    <a:pt x="4116100" y="1231900"/>
                  </a:lnTo>
                  <a:lnTo>
                    <a:pt x="4136647" y="1282700"/>
                  </a:lnTo>
                  <a:lnTo>
                    <a:pt x="4156151" y="1333500"/>
                  </a:lnTo>
                  <a:lnTo>
                    <a:pt x="4174602" y="1371600"/>
                  </a:lnTo>
                  <a:lnTo>
                    <a:pt x="4191995" y="1422400"/>
                  </a:lnTo>
                  <a:lnTo>
                    <a:pt x="4208322" y="1460500"/>
                  </a:lnTo>
                  <a:lnTo>
                    <a:pt x="4223573" y="1511300"/>
                  </a:lnTo>
                  <a:lnTo>
                    <a:pt x="4237743" y="1562100"/>
                  </a:lnTo>
                  <a:lnTo>
                    <a:pt x="4250824" y="1612900"/>
                  </a:lnTo>
                  <a:lnTo>
                    <a:pt x="4262807" y="1663700"/>
                  </a:lnTo>
                  <a:lnTo>
                    <a:pt x="4273685" y="1701800"/>
                  </a:lnTo>
                  <a:lnTo>
                    <a:pt x="4283450" y="1752600"/>
                  </a:lnTo>
                  <a:lnTo>
                    <a:pt x="4292096" y="1803400"/>
                  </a:lnTo>
                  <a:lnTo>
                    <a:pt x="4299613" y="1854200"/>
                  </a:lnTo>
                  <a:lnTo>
                    <a:pt x="4305995" y="1905000"/>
                  </a:lnTo>
                  <a:lnTo>
                    <a:pt x="4311233" y="1955800"/>
                  </a:lnTo>
                  <a:lnTo>
                    <a:pt x="4315321" y="2006600"/>
                  </a:lnTo>
                  <a:lnTo>
                    <a:pt x="4318251" y="2057400"/>
                  </a:lnTo>
                  <a:lnTo>
                    <a:pt x="4320014" y="2108200"/>
                  </a:lnTo>
                  <a:lnTo>
                    <a:pt x="4320603" y="2159000"/>
                  </a:lnTo>
                  <a:lnTo>
                    <a:pt x="4320075" y="2197100"/>
                  </a:lnTo>
                  <a:lnTo>
                    <a:pt x="4318499" y="2247900"/>
                  </a:lnTo>
                  <a:lnTo>
                    <a:pt x="4315884" y="2298700"/>
                  </a:lnTo>
                  <a:lnTo>
                    <a:pt x="4312242" y="2349500"/>
                  </a:lnTo>
                  <a:lnTo>
                    <a:pt x="4307585" y="2387600"/>
                  </a:lnTo>
                  <a:lnTo>
                    <a:pt x="4301923" y="2438400"/>
                  </a:lnTo>
                  <a:lnTo>
                    <a:pt x="4295267" y="2489200"/>
                  </a:lnTo>
                  <a:lnTo>
                    <a:pt x="4287628" y="2527300"/>
                  </a:lnTo>
                  <a:lnTo>
                    <a:pt x="4279017" y="2578100"/>
                  </a:lnTo>
                  <a:lnTo>
                    <a:pt x="4269445" y="2628900"/>
                  </a:lnTo>
                  <a:lnTo>
                    <a:pt x="4258923" y="2667000"/>
                  </a:lnTo>
                  <a:lnTo>
                    <a:pt x="4247463" y="2717800"/>
                  </a:lnTo>
                  <a:lnTo>
                    <a:pt x="4235074" y="2755900"/>
                  </a:lnTo>
                  <a:lnTo>
                    <a:pt x="4221768" y="2806700"/>
                  </a:lnTo>
                  <a:lnTo>
                    <a:pt x="4207556" y="2844800"/>
                  </a:lnTo>
                  <a:lnTo>
                    <a:pt x="4192449" y="2882900"/>
                  </a:lnTo>
                  <a:lnTo>
                    <a:pt x="4176457" y="2933700"/>
                  </a:lnTo>
                  <a:lnTo>
                    <a:pt x="4159593" y="2971800"/>
                  </a:lnTo>
                  <a:lnTo>
                    <a:pt x="4141866" y="3009900"/>
                  </a:lnTo>
                  <a:lnTo>
                    <a:pt x="4123288" y="3060700"/>
                  </a:lnTo>
                  <a:lnTo>
                    <a:pt x="4103870" y="3098800"/>
                  </a:lnTo>
                  <a:lnTo>
                    <a:pt x="4083623" y="3136900"/>
                  </a:lnTo>
                  <a:lnTo>
                    <a:pt x="4062557" y="3175000"/>
                  </a:lnTo>
                  <a:lnTo>
                    <a:pt x="4040685" y="3213100"/>
                  </a:lnTo>
                  <a:lnTo>
                    <a:pt x="4018015" y="3251200"/>
                  </a:lnTo>
                  <a:lnTo>
                    <a:pt x="3994561" y="3302000"/>
                  </a:lnTo>
                  <a:lnTo>
                    <a:pt x="3970332" y="3327400"/>
                  </a:lnTo>
                  <a:lnTo>
                    <a:pt x="3945340" y="3365500"/>
                  </a:lnTo>
                  <a:lnTo>
                    <a:pt x="3919595" y="3403600"/>
                  </a:lnTo>
                  <a:lnTo>
                    <a:pt x="3893109" y="3441700"/>
                  </a:lnTo>
                  <a:lnTo>
                    <a:pt x="3865892" y="3479800"/>
                  </a:lnTo>
                  <a:lnTo>
                    <a:pt x="3837956" y="3517900"/>
                  </a:lnTo>
                  <a:lnTo>
                    <a:pt x="3809311" y="3543300"/>
                  </a:lnTo>
                  <a:lnTo>
                    <a:pt x="3779969" y="3581400"/>
                  </a:lnTo>
                  <a:lnTo>
                    <a:pt x="3749940" y="3619500"/>
                  </a:lnTo>
                  <a:lnTo>
                    <a:pt x="3719236" y="3644900"/>
                  </a:lnTo>
                  <a:lnTo>
                    <a:pt x="3687867" y="3683000"/>
                  </a:lnTo>
                  <a:lnTo>
                    <a:pt x="3655845" y="3708400"/>
                  </a:lnTo>
                  <a:lnTo>
                    <a:pt x="3623179" y="3746500"/>
                  </a:lnTo>
                  <a:lnTo>
                    <a:pt x="3589883" y="3771900"/>
                  </a:lnTo>
                  <a:lnTo>
                    <a:pt x="3555965" y="3797300"/>
                  </a:lnTo>
                  <a:lnTo>
                    <a:pt x="3521438" y="3835400"/>
                  </a:lnTo>
                  <a:lnTo>
                    <a:pt x="3486311" y="3860800"/>
                  </a:lnTo>
                  <a:lnTo>
                    <a:pt x="3450598" y="3886200"/>
                  </a:lnTo>
                  <a:lnTo>
                    <a:pt x="3414307" y="3911600"/>
                  </a:lnTo>
                  <a:lnTo>
                    <a:pt x="3377450" y="3937000"/>
                  </a:lnTo>
                  <a:lnTo>
                    <a:pt x="3302084" y="3987800"/>
                  </a:lnTo>
                  <a:lnTo>
                    <a:pt x="3224586" y="4038600"/>
                  </a:lnTo>
                  <a:lnTo>
                    <a:pt x="3185065" y="4051300"/>
                  </a:lnTo>
                  <a:lnTo>
                    <a:pt x="3104534" y="4102100"/>
                  </a:lnTo>
                  <a:lnTo>
                    <a:pt x="3063546" y="4114800"/>
                  </a:lnTo>
                  <a:lnTo>
                    <a:pt x="3022091" y="4140200"/>
                  </a:lnTo>
                  <a:lnTo>
                    <a:pt x="2937824" y="4165600"/>
                  </a:lnTo>
                  <a:lnTo>
                    <a:pt x="2895034" y="4191000"/>
                  </a:lnTo>
                  <a:lnTo>
                    <a:pt x="2629791" y="4267200"/>
                  </a:lnTo>
                  <a:close/>
                </a:path>
                <a:path w="4321175" h="4318000">
                  <a:moveTo>
                    <a:pt x="2492198" y="4292600"/>
                  </a:moveTo>
                  <a:lnTo>
                    <a:pt x="1828414" y="4292600"/>
                  </a:lnTo>
                  <a:lnTo>
                    <a:pt x="1736342" y="4267200"/>
                  </a:lnTo>
                  <a:lnTo>
                    <a:pt x="2584269" y="4267200"/>
                  </a:lnTo>
                  <a:lnTo>
                    <a:pt x="2492198" y="4292600"/>
                  </a:lnTo>
                  <a:close/>
                </a:path>
                <a:path w="4321175" h="4318000">
                  <a:moveTo>
                    <a:pt x="2398829" y="4305300"/>
                  </a:moveTo>
                  <a:lnTo>
                    <a:pt x="1921784" y="4305300"/>
                  </a:lnTo>
                  <a:lnTo>
                    <a:pt x="1874942" y="4292600"/>
                  </a:lnTo>
                  <a:lnTo>
                    <a:pt x="2445670" y="4292600"/>
                  </a:lnTo>
                  <a:lnTo>
                    <a:pt x="2398829" y="4305300"/>
                  </a:lnTo>
                  <a:close/>
                </a:path>
                <a:path w="4321175" h="4318000">
                  <a:moveTo>
                    <a:pt x="2256536" y="4318000"/>
                  </a:moveTo>
                  <a:lnTo>
                    <a:pt x="2064079" y="4318000"/>
                  </a:lnTo>
                  <a:lnTo>
                    <a:pt x="2016363" y="4305300"/>
                  </a:lnTo>
                  <a:lnTo>
                    <a:pt x="2304251" y="4305300"/>
                  </a:lnTo>
                  <a:lnTo>
                    <a:pt x="2256536" y="4318000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0168" y="1477959"/>
              <a:ext cx="1061085" cy="581025"/>
            </a:xfrm>
            <a:custGeom>
              <a:avLst/>
              <a:gdLst/>
              <a:ahLst/>
              <a:cxnLst/>
              <a:rect l="l" t="t" r="r" b="b"/>
              <a:pathLst>
                <a:path w="1061085" h="581025">
                  <a:moveTo>
                    <a:pt x="834848" y="580503"/>
                  </a:moveTo>
                  <a:lnTo>
                    <a:pt x="177949" y="580503"/>
                  </a:lnTo>
                  <a:lnTo>
                    <a:pt x="168199" y="579473"/>
                  </a:lnTo>
                  <a:lnTo>
                    <a:pt x="123074" y="569206"/>
                  </a:lnTo>
                  <a:lnTo>
                    <a:pt x="90274" y="553308"/>
                  </a:lnTo>
                  <a:lnTo>
                    <a:pt x="82574" y="548711"/>
                  </a:lnTo>
                  <a:lnTo>
                    <a:pt x="48724" y="518961"/>
                  </a:lnTo>
                  <a:lnTo>
                    <a:pt x="42549" y="512301"/>
                  </a:lnTo>
                  <a:lnTo>
                    <a:pt x="18449" y="474344"/>
                  </a:lnTo>
                  <a:lnTo>
                    <a:pt x="3599" y="430759"/>
                  </a:lnTo>
                  <a:lnTo>
                    <a:pt x="1024" y="411791"/>
                  </a:lnTo>
                  <a:lnTo>
                    <a:pt x="0" y="402554"/>
                  </a:lnTo>
                  <a:lnTo>
                    <a:pt x="0" y="383071"/>
                  </a:lnTo>
                  <a:lnTo>
                    <a:pt x="1024" y="373834"/>
                  </a:lnTo>
                  <a:lnTo>
                    <a:pt x="2074" y="364104"/>
                  </a:lnTo>
                  <a:lnTo>
                    <a:pt x="14374" y="319486"/>
                  </a:lnTo>
                  <a:lnTo>
                    <a:pt x="36924" y="280499"/>
                  </a:lnTo>
                  <a:lnTo>
                    <a:pt x="48724" y="266666"/>
                  </a:lnTo>
                  <a:lnTo>
                    <a:pt x="54874" y="259984"/>
                  </a:lnTo>
                  <a:lnTo>
                    <a:pt x="61549" y="253841"/>
                  </a:lnTo>
                  <a:lnTo>
                    <a:pt x="68199" y="248192"/>
                  </a:lnTo>
                  <a:lnTo>
                    <a:pt x="75374" y="242564"/>
                  </a:lnTo>
                  <a:lnTo>
                    <a:pt x="82574" y="236914"/>
                  </a:lnTo>
                  <a:lnTo>
                    <a:pt x="90274" y="232297"/>
                  </a:lnTo>
                  <a:lnTo>
                    <a:pt x="97949" y="227677"/>
                  </a:lnTo>
                  <a:lnTo>
                    <a:pt x="106149" y="223574"/>
                  </a:lnTo>
                  <a:lnTo>
                    <a:pt x="149749" y="208709"/>
                  </a:lnTo>
                  <a:lnTo>
                    <a:pt x="177949" y="205122"/>
                  </a:lnTo>
                  <a:lnTo>
                    <a:pt x="195374" y="205122"/>
                  </a:lnTo>
                  <a:lnTo>
                    <a:pt x="203574" y="205637"/>
                  </a:lnTo>
                  <a:lnTo>
                    <a:pt x="218974" y="207679"/>
                  </a:lnTo>
                  <a:lnTo>
                    <a:pt x="222574" y="196917"/>
                  </a:lnTo>
                  <a:lnTo>
                    <a:pt x="241024" y="154362"/>
                  </a:lnTo>
                  <a:lnTo>
                    <a:pt x="252824" y="134364"/>
                  </a:lnTo>
                  <a:lnTo>
                    <a:pt x="258974" y="124612"/>
                  </a:lnTo>
                  <a:lnTo>
                    <a:pt x="288199" y="89232"/>
                  </a:lnTo>
                  <a:lnTo>
                    <a:pt x="313324" y="66159"/>
                  </a:lnTo>
                  <a:lnTo>
                    <a:pt x="322049" y="58964"/>
                  </a:lnTo>
                  <a:lnTo>
                    <a:pt x="331274" y="52304"/>
                  </a:lnTo>
                  <a:lnTo>
                    <a:pt x="341024" y="45647"/>
                  </a:lnTo>
                  <a:lnTo>
                    <a:pt x="350774" y="39997"/>
                  </a:lnTo>
                  <a:lnTo>
                    <a:pt x="361024" y="34369"/>
                  </a:lnTo>
                  <a:lnTo>
                    <a:pt x="371274" y="28719"/>
                  </a:lnTo>
                  <a:lnTo>
                    <a:pt x="381524" y="24102"/>
                  </a:lnTo>
                  <a:lnTo>
                    <a:pt x="392299" y="19482"/>
                  </a:lnTo>
                  <a:lnTo>
                    <a:pt x="403599" y="15894"/>
                  </a:lnTo>
                  <a:lnTo>
                    <a:pt x="414349" y="12307"/>
                  </a:lnTo>
                  <a:lnTo>
                    <a:pt x="460999" y="2554"/>
                  </a:lnTo>
                  <a:lnTo>
                    <a:pt x="497423" y="0"/>
                  </a:lnTo>
                  <a:lnTo>
                    <a:pt x="507673" y="514"/>
                  </a:lnTo>
                  <a:lnTo>
                    <a:pt x="527173" y="1544"/>
                  </a:lnTo>
                  <a:lnTo>
                    <a:pt x="536898" y="3072"/>
                  </a:lnTo>
                  <a:lnTo>
                    <a:pt x="546648" y="4102"/>
                  </a:lnTo>
                  <a:lnTo>
                    <a:pt x="584598" y="13339"/>
                  </a:lnTo>
                  <a:lnTo>
                    <a:pt x="628698" y="31274"/>
                  </a:lnTo>
                  <a:lnTo>
                    <a:pt x="636898" y="35894"/>
                  </a:lnTo>
                  <a:lnTo>
                    <a:pt x="645098" y="40512"/>
                  </a:lnTo>
                  <a:lnTo>
                    <a:pt x="690223" y="73852"/>
                  </a:lnTo>
                  <a:lnTo>
                    <a:pt x="728698" y="114879"/>
                  </a:lnTo>
                  <a:lnTo>
                    <a:pt x="749223" y="146157"/>
                  </a:lnTo>
                  <a:lnTo>
                    <a:pt x="769723" y="138982"/>
                  </a:lnTo>
                  <a:lnTo>
                    <a:pt x="812298" y="130777"/>
                  </a:lnTo>
                  <a:lnTo>
                    <a:pt x="834848" y="129229"/>
                  </a:lnTo>
                  <a:lnTo>
                    <a:pt x="846648" y="129744"/>
                  </a:lnTo>
                  <a:lnTo>
                    <a:pt x="857923" y="130777"/>
                  </a:lnTo>
                  <a:lnTo>
                    <a:pt x="869223" y="131787"/>
                  </a:lnTo>
                  <a:lnTo>
                    <a:pt x="912273" y="143084"/>
                  </a:lnTo>
                  <a:lnTo>
                    <a:pt x="951773" y="162052"/>
                  </a:lnTo>
                  <a:lnTo>
                    <a:pt x="986623" y="188194"/>
                  </a:lnTo>
                  <a:lnTo>
                    <a:pt x="1001522" y="203577"/>
                  </a:lnTo>
                  <a:lnTo>
                    <a:pt x="1008697" y="211287"/>
                  </a:lnTo>
                  <a:lnTo>
                    <a:pt x="1015347" y="219987"/>
                  </a:lnTo>
                  <a:lnTo>
                    <a:pt x="1022022" y="228709"/>
                  </a:lnTo>
                  <a:lnTo>
                    <a:pt x="1027647" y="237944"/>
                  </a:lnTo>
                  <a:lnTo>
                    <a:pt x="1046622" y="277426"/>
                  </a:lnTo>
                  <a:lnTo>
                    <a:pt x="1057922" y="320496"/>
                  </a:lnTo>
                  <a:lnTo>
                    <a:pt x="1058922" y="331796"/>
                  </a:lnTo>
                  <a:lnTo>
                    <a:pt x="1059972" y="343589"/>
                  </a:lnTo>
                  <a:lnTo>
                    <a:pt x="1060472" y="354866"/>
                  </a:lnTo>
                  <a:lnTo>
                    <a:pt x="1059972" y="370764"/>
                  </a:lnTo>
                  <a:lnTo>
                    <a:pt x="1057922" y="386659"/>
                  </a:lnTo>
                  <a:lnTo>
                    <a:pt x="1047147" y="431276"/>
                  </a:lnTo>
                  <a:lnTo>
                    <a:pt x="1027647" y="471789"/>
                  </a:lnTo>
                  <a:lnTo>
                    <a:pt x="1002022" y="506136"/>
                  </a:lnTo>
                  <a:lnTo>
                    <a:pt x="970723" y="534856"/>
                  </a:lnTo>
                  <a:lnTo>
                    <a:pt x="934323" y="557413"/>
                  </a:lnTo>
                  <a:lnTo>
                    <a:pt x="893823" y="572813"/>
                  </a:lnTo>
                  <a:lnTo>
                    <a:pt x="850223" y="579988"/>
                  </a:lnTo>
                  <a:lnTo>
                    <a:pt x="834848" y="580503"/>
                  </a:lnTo>
                  <a:close/>
                </a:path>
              </a:pathLst>
            </a:custGeom>
            <a:solidFill>
              <a:srgbClr val="2675E9">
                <a:alpha val="1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3191" y="2643569"/>
              <a:ext cx="62865" cy="63500"/>
            </a:xfrm>
            <a:custGeom>
              <a:avLst/>
              <a:gdLst/>
              <a:ahLst/>
              <a:cxnLst/>
              <a:rect l="l" t="t" r="r" b="b"/>
              <a:pathLst>
                <a:path w="62864" h="63500">
                  <a:moveTo>
                    <a:pt x="0" y="31274"/>
                  </a:moveTo>
                  <a:lnTo>
                    <a:pt x="0" y="28199"/>
                  </a:lnTo>
                  <a:lnTo>
                    <a:pt x="524" y="25124"/>
                  </a:lnTo>
                  <a:lnTo>
                    <a:pt x="22074" y="1549"/>
                  </a:lnTo>
                  <a:lnTo>
                    <a:pt x="25149" y="499"/>
                  </a:lnTo>
                  <a:lnTo>
                    <a:pt x="28224" y="0"/>
                  </a:lnTo>
                  <a:lnTo>
                    <a:pt x="31299" y="0"/>
                  </a:lnTo>
                  <a:lnTo>
                    <a:pt x="34374" y="0"/>
                  </a:lnTo>
                  <a:lnTo>
                    <a:pt x="37449" y="499"/>
                  </a:lnTo>
                  <a:lnTo>
                    <a:pt x="40524" y="1549"/>
                  </a:lnTo>
                  <a:lnTo>
                    <a:pt x="43599" y="2549"/>
                  </a:lnTo>
                  <a:lnTo>
                    <a:pt x="62574" y="28199"/>
                  </a:lnTo>
                  <a:lnTo>
                    <a:pt x="62574" y="31274"/>
                  </a:lnTo>
                  <a:lnTo>
                    <a:pt x="62574" y="34849"/>
                  </a:lnTo>
                  <a:lnTo>
                    <a:pt x="62074" y="37949"/>
                  </a:lnTo>
                  <a:lnTo>
                    <a:pt x="34374" y="62549"/>
                  </a:lnTo>
                  <a:lnTo>
                    <a:pt x="31299" y="63049"/>
                  </a:lnTo>
                  <a:lnTo>
                    <a:pt x="28224" y="62549"/>
                  </a:lnTo>
                  <a:lnTo>
                    <a:pt x="25149" y="62049"/>
                  </a:lnTo>
                  <a:lnTo>
                    <a:pt x="22074" y="61524"/>
                  </a:lnTo>
                  <a:lnTo>
                    <a:pt x="0" y="34849"/>
                  </a:lnTo>
                  <a:lnTo>
                    <a:pt x="0" y="31274"/>
                  </a:lnTo>
                  <a:close/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4466" y="2520494"/>
              <a:ext cx="0" cy="123189"/>
            </a:xfrm>
            <a:custGeom>
              <a:avLst/>
              <a:gdLst/>
              <a:ahLst/>
              <a:cxnLst/>
              <a:rect l="l" t="t" r="r" b="b"/>
              <a:pathLst>
                <a:path h="123189">
                  <a:moveTo>
                    <a:pt x="0" y="0"/>
                  </a:moveTo>
                  <a:lnTo>
                    <a:pt x="0" y="123074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567" y="1933333"/>
              <a:ext cx="511175" cy="965200"/>
            </a:xfrm>
            <a:custGeom>
              <a:avLst/>
              <a:gdLst/>
              <a:ahLst/>
              <a:cxnLst/>
              <a:rect l="l" t="t" r="r" b="b"/>
              <a:pathLst>
                <a:path w="511175" h="965200">
                  <a:moveTo>
                    <a:pt x="0" y="0"/>
                  </a:moveTo>
                  <a:lnTo>
                    <a:pt x="0" y="174854"/>
                  </a:lnTo>
                  <a:lnTo>
                    <a:pt x="126674" y="239472"/>
                  </a:lnTo>
                  <a:lnTo>
                    <a:pt x="126674" y="405626"/>
                  </a:lnTo>
                </a:path>
                <a:path w="511175" h="965200">
                  <a:moveTo>
                    <a:pt x="510748" y="792285"/>
                  </a:moveTo>
                  <a:lnTo>
                    <a:pt x="509223" y="690736"/>
                  </a:lnTo>
                  <a:lnTo>
                    <a:pt x="434349" y="623061"/>
                  </a:lnTo>
                  <a:lnTo>
                    <a:pt x="434349" y="456901"/>
                  </a:lnTo>
                </a:path>
                <a:path w="511175" h="965200">
                  <a:moveTo>
                    <a:pt x="262049" y="918435"/>
                  </a:moveTo>
                  <a:lnTo>
                    <a:pt x="262049" y="715361"/>
                  </a:lnTo>
                  <a:lnTo>
                    <a:pt x="307699" y="685611"/>
                  </a:lnTo>
                  <a:lnTo>
                    <a:pt x="307699" y="531268"/>
                  </a:lnTo>
                </a:path>
                <a:path w="511175" h="965200">
                  <a:moveTo>
                    <a:pt x="126674" y="0"/>
                  </a:moveTo>
                  <a:lnTo>
                    <a:pt x="126674" y="53314"/>
                  </a:lnTo>
                </a:path>
                <a:path w="511175" h="965200">
                  <a:moveTo>
                    <a:pt x="126674" y="103067"/>
                  </a:moveTo>
                  <a:lnTo>
                    <a:pt x="126674" y="189227"/>
                  </a:lnTo>
                </a:path>
                <a:path w="511175" h="965200">
                  <a:moveTo>
                    <a:pt x="376899" y="964585"/>
                  </a:moveTo>
                  <a:lnTo>
                    <a:pt x="376899" y="832285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7389" y="2156393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h="197485">
                  <a:moveTo>
                    <a:pt x="0" y="0"/>
                  </a:moveTo>
                  <a:lnTo>
                    <a:pt x="0" y="197432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6622" y="1909231"/>
              <a:ext cx="45720" cy="509270"/>
            </a:xfrm>
            <a:custGeom>
              <a:avLst/>
              <a:gdLst/>
              <a:ahLst/>
              <a:cxnLst/>
              <a:rect l="l" t="t" r="r" b="b"/>
              <a:pathLst>
                <a:path w="45719" h="509269">
                  <a:moveTo>
                    <a:pt x="45647" y="0"/>
                  </a:moveTo>
                  <a:lnTo>
                    <a:pt x="45647" y="203577"/>
                  </a:lnTo>
                  <a:lnTo>
                    <a:pt x="0" y="232812"/>
                  </a:lnTo>
                  <a:lnTo>
                    <a:pt x="0" y="508693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5044" y="1619494"/>
              <a:ext cx="198120" cy="192405"/>
            </a:xfrm>
            <a:custGeom>
              <a:avLst/>
              <a:gdLst/>
              <a:ahLst/>
              <a:cxnLst/>
              <a:rect l="l" t="t" r="r" b="b"/>
              <a:pathLst>
                <a:path w="198119" h="192405">
                  <a:moveTo>
                    <a:pt x="0" y="191782"/>
                  </a:moveTo>
                  <a:lnTo>
                    <a:pt x="18974" y="152299"/>
                  </a:lnTo>
                  <a:lnTo>
                    <a:pt x="35899" y="110239"/>
                  </a:lnTo>
                  <a:lnTo>
                    <a:pt x="50749" y="66139"/>
                  </a:lnTo>
                  <a:lnTo>
                    <a:pt x="63574" y="19997"/>
                  </a:lnTo>
                  <a:lnTo>
                    <a:pt x="97424" y="15894"/>
                  </a:lnTo>
                  <a:lnTo>
                    <a:pt x="131274" y="10762"/>
                  </a:lnTo>
                  <a:lnTo>
                    <a:pt x="164599" y="5627"/>
                  </a:lnTo>
                  <a:lnTo>
                    <a:pt x="197949" y="0"/>
                  </a:lnTo>
                  <a:lnTo>
                    <a:pt x="188699" y="14864"/>
                  </a:lnTo>
                  <a:lnTo>
                    <a:pt x="178949" y="29234"/>
                  </a:lnTo>
                  <a:lnTo>
                    <a:pt x="168699" y="43584"/>
                  </a:lnTo>
                  <a:lnTo>
                    <a:pt x="158449" y="57439"/>
                  </a:lnTo>
                  <a:lnTo>
                    <a:pt x="147149" y="70757"/>
                  </a:lnTo>
                  <a:lnTo>
                    <a:pt x="135874" y="84097"/>
                  </a:lnTo>
                  <a:lnTo>
                    <a:pt x="98949" y="121024"/>
                  </a:lnTo>
                  <a:lnTo>
                    <a:pt x="58449" y="153847"/>
                  </a:lnTo>
                  <a:lnTo>
                    <a:pt x="15374" y="183062"/>
                  </a:lnTo>
                  <a:lnTo>
                    <a:pt x="0" y="191782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8894" y="1371794"/>
              <a:ext cx="197399" cy="2230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1194" y="1644626"/>
              <a:ext cx="252095" cy="232410"/>
            </a:xfrm>
            <a:custGeom>
              <a:avLst/>
              <a:gdLst/>
              <a:ahLst/>
              <a:cxnLst/>
              <a:rect l="l" t="t" r="r" b="b"/>
              <a:pathLst>
                <a:path w="252094" h="232410">
                  <a:moveTo>
                    <a:pt x="0" y="232297"/>
                  </a:moveTo>
                  <a:lnTo>
                    <a:pt x="0" y="13317"/>
                  </a:lnTo>
                  <a:lnTo>
                    <a:pt x="31799" y="13317"/>
                  </a:lnTo>
                  <a:lnTo>
                    <a:pt x="63574" y="12307"/>
                  </a:lnTo>
                  <a:lnTo>
                    <a:pt x="126674" y="9729"/>
                  </a:lnTo>
                  <a:lnTo>
                    <a:pt x="189749" y="5627"/>
                  </a:lnTo>
                  <a:lnTo>
                    <a:pt x="251774" y="0"/>
                  </a:lnTo>
                  <a:lnTo>
                    <a:pt x="243574" y="28204"/>
                  </a:lnTo>
                  <a:lnTo>
                    <a:pt x="225124" y="81519"/>
                  </a:lnTo>
                  <a:lnTo>
                    <a:pt x="203574" y="131787"/>
                  </a:lnTo>
                  <a:lnTo>
                    <a:pt x="178974" y="177412"/>
                  </a:lnTo>
                  <a:lnTo>
                    <a:pt x="146149" y="205617"/>
                  </a:lnTo>
                  <a:lnTo>
                    <a:pt x="105649" y="217412"/>
                  </a:lnTo>
                  <a:lnTo>
                    <a:pt x="64099" y="226132"/>
                  </a:lnTo>
                  <a:lnTo>
                    <a:pt x="21549" y="231264"/>
                  </a:lnTo>
                  <a:lnTo>
                    <a:pt x="0" y="232297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8894" y="1105665"/>
              <a:ext cx="197399" cy="223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1194" y="1371794"/>
              <a:ext cx="288925" cy="243204"/>
            </a:xfrm>
            <a:custGeom>
              <a:avLst/>
              <a:gdLst/>
              <a:ahLst/>
              <a:cxnLst/>
              <a:rect l="l" t="t" r="r" b="b"/>
              <a:pathLst>
                <a:path w="288925" h="243205">
                  <a:moveTo>
                    <a:pt x="0" y="243079"/>
                  </a:moveTo>
                  <a:lnTo>
                    <a:pt x="0" y="0"/>
                  </a:lnTo>
                  <a:lnTo>
                    <a:pt x="288699" y="0"/>
                  </a:lnTo>
                  <a:lnTo>
                    <a:pt x="286674" y="59502"/>
                  </a:lnTo>
                  <a:lnTo>
                    <a:pt x="281024" y="117437"/>
                  </a:lnTo>
                  <a:lnTo>
                    <a:pt x="273324" y="173847"/>
                  </a:lnTo>
                  <a:lnTo>
                    <a:pt x="262574" y="228214"/>
                  </a:lnTo>
                  <a:lnTo>
                    <a:pt x="230249" y="231287"/>
                  </a:lnTo>
                  <a:lnTo>
                    <a:pt x="197949" y="234359"/>
                  </a:lnTo>
                  <a:lnTo>
                    <a:pt x="165649" y="236937"/>
                  </a:lnTo>
                  <a:lnTo>
                    <a:pt x="132824" y="238977"/>
                  </a:lnTo>
                  <a:lnTo>
                    <a:pt x="99474" y="240524"/>
                  </a:lnTo>
                  <a:lnTo>
                    <a:pt x="66674" y="242049"/>
                  </a:lnTo>
                  <a:lnTo>
                    <a:pt x="0" y="243079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5044" y="888748"/>
              <a:ext cx="197949" cy="192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1194" y="1085150"/>
              <a:ext cx="288925" cy="243840"/>
            </a:xfrm>
            <a:custGeom>
              <a:avLst/>
              <a:gdLst/>
              <a:ahLst/>
              <a:cxnLst/>
              <a:rect l="l" t="t" r="r" b="b"/>
              <a:pathLst>
                <a:path w="288925" h="243840">
                  <a:moveTo>
                    <a:pt x="288699" y="243577"/>
                  </a:moveTo>
                  <a:lnTo>
                    <a:pt x="0" y="243577"/>
                  </a:lnTo>
                  <a:lnTo>
                    <a:pt x="0" y="0"/>
                  </a:lnTo>
                  <a:lnTo>
                    <a:pt x="66674" y="1527"/>
                  </a:lnTo>
                  <a:lnTo>
                    <a:pt x="132824" y="4619"/>
                  </a:lnTo>
                  <a:lnTo>
                    <a:pt x="197949" y="9237"/>
                  </a:lnTo>
                  <a:lnTo>
                    <a:pt x="230249" y="11794"/>
                  </a:lnTo>
                  <a:lnTo>
                    <a:pt x="268199" y="42039"/>
                  </a:lnTo>
                  <a:lnTo>
                    <a:pt x="277424" y="97439"/>
                  </a:lnTo>
                  <a:lnTo>
                    <a:pt x="284099" y="154859"/>
                  </a:lnTo>
                  <a:lnTo>
                    <a:pt x="288199" y="213329"/>
                  </a:lnTo>
                  <a:lnTo>
                    <a:pt x="288699" y="243577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1194" y="823103"/>
              <a:ext cx="251774" cy="232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8902" y="1085150"/>
              <a:ext cx="289560" cy="243840"/>
            </a:xfrm>
            <a:custGeom>
              <a:avLst/>
              <a:gdLst/>
              <a:ahLst/>
              <a:cxnLst/>
              <a:rect l="l" t="t" r="r" b="b"/>
              <a:pathLst>
                <a:path w="289560" h="243840">
                  <a:moveTo>
                    <a:pt x="289216" y="243577"/>
                  </a:moveTo>
                  <a:lnTo>
                    <a:pt x="0" y="243577"/>
                  </a:lnTo>
                  <a:lnTo>
                    <a:pt x="1032" y="213329"/>
                  </a:lnTo>
                  <a:lnTo>
                    <a:pt x="5134" y="154859"/>
                  </a:lnTo>
                  <a:lnTo>
                    <a:pt x="11279" y="97439"/>
                  </a:lnTo>
                  <a:lnTo>
                    <a:pt x="20514" y="42039"/>
                  </a:lnTo>
                  <a:lnTo>
                    <a:pt x="58452" y="11794"/>
                  </a:lnTo>
                  <a:lnTo>
                    <a:pt x="123582" y="6659"/>
                  </a:lnTo>
                  <a:lnTo>
                    <a:pt x="156404" y="4619"/>
                  </a:lnTo>
                  <a:lnTo>
                    <a:pt x="189217" y="2557"/>
                  </a:lnTo>
                  <a:lnTo>
                    <a:pt x="222542" y="1527"/>
                  </a:lnTo>
                  <a:lnTo>
                    <a:pt x="255891" y="517"/>
                  </a:lnTo>
                  <a:lnTo>
                    <a:pt x="289216" y="0"/>
                  </a:lnTo>
                  <a:lnTo>
                    <a:pt x="289216" y="243577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2503" y="1105665"/>
              <a:ext cx="197432" cy="2230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6345" y="1644626"/>
              <a:ext cx="251774" cy="2322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56345" y="823103"/>
              <a:ext cx="251774" cy="2328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18902" y="1371794"/>
              <a:ext cx="289560" cy="243204"/>
            </a:xfrm>
            <a:custGeom>
              <a:avLst/>
              <a:gdLst/>
              <a:ahLst/>
              <a:cxnLst/>
              <a:rect l="l" t="t" r="r" b="b"/>
              <a:pathLst>
                <a:path w="289560" h="243205">
                  <a:moveTo>
                    <a:pt x="289216" y="243079"/>
                  </a:moveTo>
                  <a:lnTo>
                    <a:pt x="222542" y="242049"/>
                  </a:lnTo>
                  <a:lnTo>
                    <a:pt x="156404" y="238977"/>
                  </a:lnTo>
                  <a:lnTo>
                    <a:pt x="90759" y="234359"/>
                  </a:lnTo>
                  <a:lnTo>
                    <a:pt x="26144" y="228214"/>
                  </a:lnTo>
                  <a:lnTo>
                    <a:pt x="15897" y="173847"/>
                  </a:lnTo>
                  <a:lnTo>
                    <a:pt x="7692" y="117437"/>
                  </a:lnTo>
                  <a:lnTo>
                    <a:pt x="2557" y="59502"/>
                  </a:lnTo>
                  <a:lnTo>
                    <a:pt x="0" y="0"/>
                  </a:lnTo>
                  <a:lnTo>
                    <a:pt x="289216" y="0"/>
                  </a:lnTo>
                  <a:lnTo>
                    <a:pt x="289216" y="243079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6335" y="1619494"/>
              <a:ext cx="197432" cy="1917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76335" y="888748"/>
              <a:ext cx="197432" cy="1922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2503" y="1371794"/>
              <a:ext cx="197432" cy="2230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64563" y="1304097"/>
              <a:ext cx="1061085" cy="581025"/>
            </a:xfrm>
            <a:custGeom>
              <a:avLst/>
              <a:gdLst/>
              <a:ahLst/>
              <a:cxnLst/>
              <a:rect l="l" t="t" r="r" b="b"/>
              <a:pathLst>
                <a:path w="1061085" h="581025">
                  <a:moveTo>
                    <a:pt x="835358" y="580503"/>
                  </a:moveTo>
                  <a:lnTo>
                    <a:pt x="178444" y="580503"/>
                  </a:lnTo>
                  <a:lnTo>
                    <a:pt x="168712" y="579473"/>
                  </a:lnTo>
                  <a:lnTo>
                    <a:pt x="123582" y="569226"/>
                  </a:lnTo>
                  <a:lnTo>
                    <a:pt x="83067" y="548713"/>
                  </a:lnTo>
                  <a:lnTo>
                    <a:pt x="75892" y="543063"/>
                  </a:lnTo>
                  <a:lnTo>
                    <a:pt x="68719" y="537928"/>
                  </a:lnTo>
                  <a:lnTo>
                    <a:pt x="61522" y="531786"/>
                  </a:lnTo>
                  <a:lnTo>
                    <a:pt x="55379" y="525621"/>
                  </a:lnTo>
                  <a:lnTo>
                    <a:pt x="49234" y="518961"/>
                  </a:lnTo>
                  <a:lnTo>
                    <a:pt x="43069" y="512303"/>
                  </a:lnTo>
                  <a:lnTo>
                    <a:pt x="18967" y="474346"/>
                  </a:lnTo>
                  <a:lnTo>
                    <a:pt x="11794" y="457419"/>
                  </a:lnTo>
                  <a:lnTo>
                    <a:pt x="8722" y="448719"/>
                  </a:lnTo>
                  <a:lnTo>
                    <a:pt x="514" y="402556"/>
                  </a:lnTo>
                  <a:lnTo>
                    <a:pt x="0" y="392804"/>
                  </a:lnTo>
                  <a:lnTo>
                    <a:pt x="514" y="383071"/>
                  </a:lnTo>
                  <a:lnTo>
                    <a:pt x="8722" y="336909"/>
                  </a:lnTo>
                  <a:lnTo>
                    <a:pt x="23072" y="303591"/>
                  </a:lnTo>
                  <a:lnTo>
                    <a:pt x="27174" y="295386"/>
                  </a:lnTo>
                  <a:lnTo>
                    <a:pt x="32307" y="287696"/>
                  </a:lnTo>
                  <a:lnTo>
                    <a:pt x="37422" y="280499"/>
                  </a:lnTo>
                  <a:lnTo>
                    <a:pt x="43069" y="273324"/>
                  </a:lnTo>
                  <a:lnTo>
                    <a:pt x="49234" y="266666"/>
                  </a:lnTo>
                  <a:lnTo>
                    <a:pt x="55379" y="260006"/>
                  </a:lnTo>
                  <a:lnTo>
                    <a:pt x="90759" y="232297"/>
                  </a:lnTo>
                  <a:lnTo>
                    <a:pt x="132302" y="213329"/>
                  </a:lnTo>
                  <a:lnTo>
                    <a:pt x="141024" y="211287"/>
                  </a:lnTo>
                  <a:lnTo>
                    <a:pt x="150239" y="208709"/>
                  </a:lnTo>
                  <a:lnTo>
                    <a:pt x="159477" y="207184"/>
                  </a:lnTo>
                  <a:lnTo>
                    <a:pt x="168712" y="206154"/>
                  </a:lnTo>
                  <a:lnTo>
                    <a:pt x="178444" y="205122"/>
                  </a:lnTo>
                  <a:lnTo>
                    <a:pt x="195887" y="205122"/>
                  </a:lnTo>
                  <a:lnTo>
                    <a:pt x="204092" y="206154"/>
                  </a:lnTo>
                  <a:lnTo>
                    <a:pt x="219474" y="208194"/>
                  </a:lnTo>
                  <a:lnTo>
                    <a:pt x="223062" y="196917"/>
                  </a:lnTo>
                  <a:lnTo>
                    <a:pt x="241534" y="154362"/>
                  </a:lnTo>
                  <a:lnTo>
                    <a:pt x="253326" y="134364"/>
                  </a:lnTo>
                  <a:lnTo>
                    <a:pt x="259471" y="124612"/>
                  </a:lnTo>
                  <a:lnTo>
                    <a:pt x="266129" y="115394"/>
                  </a:lnTo>
                  <a:lnTo>
                    <a:pt x="273326" y="106674"/>
                  </a:lnTo>
                  <a:lnTo>
                    <a:pt x="280501" y="97954"/>
                  </a:lnTo>
                  <a:lnTo>
                    <a:pt x="288191" y="89232"/>
                  </a:lnTo>
                  <a:lnTo>
                    <a:pt x="296396" y="81542"/>
                  </a:lnTo>
                  <a:lnTo>
                    <a:pt x="305119" y="73337"/>
                  </a:lnTo>
                  <a:lnTo>
                    <a:pt x="313839" y="66162"/>
                  </a:lnTo>
                  <a:lnTo>
                    <a:pt x="322539" y="58987"/>
                  </a:lnTo>
                  <a:lnTo>
                    <a:pt x="331776" y="52307"/>
                  </a:lnTo>
                  <a:lnTo>
                    <a:pt x="371259" y="29234"/>
                  </a:lnTo>
                  <a:lnTo>
                    <a:pt x="392804" y="19999"/>
                  </a:lnTo>
                  <a:lnTo>
                    <a:pt x="403566" y="15894"/>
                  </a:lnTo>
                  <a:lnTo>
                    <a:pt x="449214" y="4102"/>
                  </a:lnTo>
                  <a:lnTo>
                    <a:pt x="461521" y="2577"/>
                  </a:lnTo>
                  <a:lnTo>
                    <a:pt x="473316" y="1029"/>
                  </a:lnTo>
                  <a:lnTo>
                    <a:pt x="497933" y="0"/>
                  </a:lnTo>
                  <a:lnTo>
                    <a:pt x="507663" y="514"/>
                  </a:lnTo>
                  <a:lnTo>
                    <a:pt x="517931" y="1029"/>
                  </a:lnTo>
                  <a:lnTo>
                    <a:pt x="556898" y="6164"/>
                  </a:lnTo>
                  <a:lnTo>
                    <a:pt x="575351" y="10782"/>
                  </a:lnTo>
                  <a:lnTo>
                    <a:pt x="584588" y="13339"/>
                  </a:lnTo>
                  <a:lnTo>
                    <a:pt x="593823" y="16412"/>
                  </a:lnTo>
                  <a:lnTo>
                    <a:pt x="603061" y="19999"/>
                  </a:lnTo>
                  <a:lnTo>
                    <a:pt x="611761" y="23587"/>
                  </a:lnTo>
                  <a:lnTo>
                    <a:pt x="620483" y="27174"/>
                  </a:lnTo>
                  <a:lnTo>
                    <a:pt x="661511" y="50779"/>
                  </a:lnTo>
                  <a:lnTo>
                    <a:pt x="704581" y="86674"/>
                  </a:lnTo>
                  <a:lnTo>
                    <a:pt x="739981" y="130262"/>
                  </a:lnTo>
                  <a:lnTo>
                    <a:pt x="749713" y="146157"/>
                  </a:lnTo>
                  <a:lnTo>
                    <a:pt x="759465" y="142569"/>
                  </a:lnTo>
                  <a:lnTo>
                    <a:pt x="769713" y="138982"/>
                  </a:lnTo>
                  <a:lnTo>
                    <a:pt x="780473" y="136404"/>
                  </a:lnTo>
                  <a:lnTo>
                    <a:pt x="790740" y="133849"/>
                  </a:lnTo>
                  <a:lnTo>
                    <a:pt x="802018" y="131787"/>
                  </a:lnTo>
                  <a:lnTo>
                    <a:pt x="812780" y="130777"/>
                  </a:lnTo>
                  <a:lnTo>
                    <a:pt x="824080" y="129744"/>
                  </a:lnTo>
                  <a:lnTo>
                    <a:pt x="846635" y="129744"/>
                  </a:lnTo>
                  <a:lnTo>
                    <a:pt x="891768" y="136404"/>
                  </a:lnTo>
                  <a:lnTo>
                    <a:pt x="932775" y="151784"/>
                  </a:lnTo>
                  <a:lnTo>
                    <a:pt x="942528" y="156919"/>
                  </a:lnTo>
                  <a:lnTo>
                    <a:pt x="952280" y="162052"/>
                  </a:lnTo>
                  <a:lnTo>
                    <a:pt x="986628" y="188197"/>
                  </a:lnTo>
                  <a:lnTo>
                    <a:pt x="1015862" y="219987"/>
                  </a:lnTo>
                  <a:lnTo>
                    <a:pt x="1033285" y="247697"/>
                  </a:lnTo>
                  <a:lnTo>
                    <a:pt x="1038420" y="257429"/>
                  </a:lnTo>
                  <a:lnTo>
                    <a:pt x="1053800" y="298459"/>
                  </a:lnTo>
                  <a:lnTo>
                    <a:pt x="1060480" y="343589"/>
                  </a:lnTo>
                  <a:lnTo>
                    <a:pt x="1060480" y="354866"/>
                  </a:lnTo>
                  <a:lnTo>
                    <a:pt x="1055862" y="402041"/>
                  </a:lnTo>
                  <a:lnTo>
                    <a:pt x="1042007" y="445109"/>
                  </a:lnTo>
                  <a:lnTo>
                    <a:pt x="1020482" y="483581"/>
                  </a:lnTo>
                  <a:lnTo>
                    <a:pt x="992793" y="516406"/>
                  </a:lnTo>
                  <a:lnTo>
                    <a:pt x="959455" y="543063"/>
                  </a:lnTo>
                  <a:lnTo>
                    <a:pt x="921498" y="563578"/>
                  </a:lnTo>
                  <a:lnTo>
                    <a:pt x="879975" y="575886"/>
                  </a:lnTo>
                  <a:lnTo>
                    <a:pt x="850223" y="579988"/>
                  </a:lnTo>
                  <a:lnTo>
                    <a:pt x="835358" y="580503"/>
                  </a:lnTo>
                  <a:close/>
                </a:path>
              </a:pathLst>
            </a:custGeom>
            <a:solidFill>
              <a:srgbClr val="2675E9">
                <a:alpha val="1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9965" y="2446654"/>
              <a:ext cx="3397885" cy="2696845"/>
            </a:xfrm>
            <a:custGeom>
              <a:avLst/>
              <a:gdLst/>
              <a:ahLst/>
              <a:cxnLst/>
              <a:rect l="l" t="t" r="r" b="b"/>
              <a:pathLst>
                <a:path w="3397885" h="2696845">
                  <a:moveTo>
                    <a:pt x="3397326" y="2696845"/>
                  </a:moveTo>
                  <a:lnTo>
                    <a:pt x="3325520" y="2575293"/>
                  </a:lnTo>
                  <a:lnTo>
                    <a:pt x="3317849" y="2562491"/>
                  </a:lnTo>
                  <a:lnTo>
                    <a:pt x="3309124" y="2549664"/>
                  </a:lnTo>
                  <a:lnTo>
                    <a:pt x="3300920" y="2536837"/>
                  </a:lnTo>
                  <a:lnTo>
                    <a:pt x="3282467" y="2512237"/>
                  </a:lnTo>
                  <a:lnTo>
                    <a:pt x="3273221" y="2500439"/>
                  </a:lnTo>
                  <a:lnTo>
                    <a:pt x="3263493" y="2488641"/>
                  </a:lnTo>
                  <a:lnTo>
                    <a:pt x="3253219" y="2477363"/>
                  </a:lnTo>
                  <a:lnTo>
                    <a:pt x="3242970" y="2466060"/>
                  </a:lnTo>
                  <a:lnTo>
                    <a:pt x="3210141" y="2434793"/>
                  </a:lnTo>
                  <a:lnTo>
                    <a:pt x="3175800" y="2405570"/>
                  </a:lnTo>
                  <a:lnTo>
                    <a:pt x="3138868" y="2378887"/>
                  </a:lnTo>
                  <a:lnTo>
                    <a:pt x="3126041" y="2371217"/>
                  </a:lnTo>
                  <a:lnTo>
                    <a:pt x="3113214" y="2363012"/>
                  </a:lnTo>
                  <a:lnTo>
                    <a:pt x="3086570" y="2348661"/>
                  </a:lnTo>
                  <a:lnTo>
                    <a:pt x="3073247" y="2341461"/>
                  </a:lnTo>
                  <a:lnTo>
                    <a:pt x="3059366" y="2335314"/>
                  </a:lnTo>
                  <a:lnTo>
                    <a:pt x="3017342" y="2317369"/>
                  </a:lnTo>
                  <a:lnTo>
                    <a:pt x="2973743" y="2303018"/>
                  </a:lnTo>
                  <a:lnTo>
                    <a:pt x="2836849" y="2270188"/>
                  </a:lnTo>
                  <a:lnTo>
                    <a:pt x="2722994" y="2241994"/>
                  </a:lnTo>
                  <a:lnTo>
                    <a:pt x="2666073" y="2227643"/>
                  </a:lnTo>
                  <a:lnTo>
                    <a:pt x="2609151" y="2212746"/>
                  </a:lnTo>
                  <a:lnTo>
                    <a:pt x="2553741" y="2197887"/>
                  </a:lnTo>
                  <a:lnTo>
                    <a:pt x="2500452" y="2183015"/>
                  </a:lnTo>
                  <a:lnTo>
                    <a:pt x="2449652" y="2168144"/>
                  </a:lnTo>
                  <a:lnTo>
                    <a:pt x="2402992" y="2153767"/>
                  </a:lnTo>
                  <a:lnTo>
                    <a:pt x="2359926" y="2139937"/>
                  </a:lnTo>
                  <a:lnTo>
                    <a:pt x="2322499" y="2126615"/>
                  </a:lnTo>
                  <a:lnTo>
                    <a:pt x="2276843" y="2107641"/>
                  </a:lnTo>
                  <a:lnTo>
                    <a:pt x="2239949" y="2085568"/>
                  </a:lnTo>
                  <a:lnTo>
                    <a:pt x="2221471" y="2050719"/>
                  </a:lnTo>
                  <a:lnTo>
                    <a:pt x="2212225" y="2021992"/>
                  </a:lnTo>
                  <a:lnTo>
                    <a:pt x="2207120" y="2006092"/>
                  </a:lnTo>
                  <a:lnTo>
                    <a:pt x="2188641" y="1930196"/>
                  </a:lnTo>
                  <a:lnTo>
                    <a:pt x="2179917" y="1888147"/>
                  </a:lnTo>
                  <a:lnTo>
                    <a:pt x="2171217" y="1844573"/>
                  </a:lnTo>
                  <a:lnTo>
                    <a:pt x="2163026" y="1800466"/>
                  </a:lnTo>
                  <a:lnTo>
                    <a:pt x="2155825" y="1757895"/>
                  </a:lnTo>
                  <a:lnTo>
                    <a:pt x="2149144" y="1716862"/>
                  </a:lnTo>
                  <a:lnTo>
                    <a:pt x="2145639" y="1693672"/>
                  </a:lnTo>
                  <a:lnTo>
                    <a:pt x="2169668" y="1665592"/>
                  </a:lnTo>
                  <a:lnTo>
                    <a:pt x="2205050" y="1623021"/>
                  </a:lnTo>
                  <a:lnTo>
                    <a:pt x="2238400" y="1581988"/>
                  </a:lnTo>
                  <a:lnTo>
                    <a:pt x="2269147" y="1543545"/>
                  </a:lnTo>
                  <a:lnTo>
                    <a:pt x="2296325" y="1508163"/>
                  </a:lnTo>
                  <a:lnTo>
                    <a:pt x="2336317" y="1452791"/>
                  </a:lnTo>
                  <a:lnTo>
                    <a:pt x="2354275" y="1398943"/>
                  </a:lnTo>
                  <a:lnTo>
                    <a:pt x="2356853" y="1353794"/>
                  </a:lnTo>
                  <a:lnTo>
                    <a:pt x="2363520" y="1231239"/>
                  </a:lnTo>
                  <a:lnTo>
                    <a:pt x="2364956" y="1201661"/>
                  </a:lnTo>
                  <a:lnTo>
                    <a:pt x="2427617" y="1129715"/>
                  </a:lnTo>
                  <a:lnTo>
                    <a:pt x="2431199" y="1117917"/>
                  </a:lnTo>
                  <a:lnTo>
                    <a:pt x="2440952" y="1087145"/>
                  </a:lnTo>
                  <a:lnTo>
                    <a:pt x="2447099" y="1066114"/>
                  </a:lnTo>
                  <a:lnTo>
                    <a:pt x="2459926" y="1016368"/>
                  </a:lnTo>
                  <a:lnTo>
                    <a:pt x="2471724" y="960996"/>
                  </a:lnTo>
                  <a:lnTo>
                    <a:pt x="2477871" y="918438"/>
                  </a:lnTo>
                  <a:lnTo>
                    <a:pt x="2479421" y="905090"/>
                  </a:lnTo>
                  <a:lnTo>
                    <a:pt x="2480449" y="891247"/>
                  </a:lnTo>
                  <a:lnTo>
                    <a:pt x="2480945" y="878420"/>
                  </a:lnTo>
                  <a:lnTo>
                    <a:pt x="2480945" y="865619"/>
                  </a:lnTo>
                  <a:lnTo>
                    <a:pt x="2474798" y="822020"/>
                  </a:lnTo>
                  <a:lnTo>
                    <a:pt x="2452243" y="788174"/>
                  </a:lnTo>
                  <a:lnTo>
                    <a:pt x="2431199" y="779970"/>
                  </a:lnTo>
                  <a:lnTo>
                    <a:pt x="2426068" y="779970"/>
                  </a:lnTo>
                  <a:lnTo>
                    <a:pt x="2420950" y="780999"/>
                  </a:lnTo>
                  <a:lnTo>
                    <a:pt x="2416352" y="782548"/>
                  </a:lnTo>
                  <a:lnTo>
                    <a:pt x="2411196" y="785114"/>
                  </a:lnTo>
                  <a:lnTo>
                    <a:pt x="2406599" y="788174"/>
                  </a:lnTo>
                  <a:lnTo>
                    <a:pt x="2401976" y="791248"/>
                  </a:lnTo>
                  <a:lnTo>
                    <a:pt x="2397874" y="795350"/>
                  </a:lnTo>
                  <a:lnTo>
                    <a:pt x="2393251" y="799465"/>
                  </a:lnTo>
                  <a:lnTo>
                    <a:pt x="2393251" y="797915"/>
                  </a:lnTo>
                  <a:lnTo>
                    <a:pt x="2393251" y="759472"/>
                  </a:lnTo>
                  <a:lnTo>
                    <a:pt x="2391727" y="686650"/>
                  </a:lnTo>
                  <a:lnTo>
                    <a:pt x="2387625" y="620496"/>
                  </a:lnTo>
                  <a:lnTo>
                    <a:pt x="2381453" y="560489"/>
                  </a:lnTo>
                  <a:lnTo>
                    <a:pt x="2373769" y="506641"/>
                  </a:lnTo>
                  <a:lnTo>
                    <a:pt x="2365044" y="458965"/>
                  </a:lnTo>
                  <a:lnTo>
                    <a:pt x="2355316" y="417423"/>
                  </a:lnTo>
                  <a:lnTo>
                    <a:pt x="2350693" y="398970"/>
                  </a:lnTo>
                  <a:lnTo>
                    <a:pt x="2332748" y="339496"/>
                  </a:lnTo>
                  <a:lnTo>
                    <a:pt x="2313241" y="292798"/>
                  </a:lnTo>
                  <a:lnTo>
                    <a:pt x="2281466" y="252298"/>
                  </a:lnTo>
                  <a:lnTo>
                    <a:pt x="2270175" y="239991"/>
                  </a:lnTo>
                  <a:lnTo>
                    <a:pt x="2259419" y="227672"/>
                  </a:lnTo>
                  <a:lnTo>
                    <a:pt x="2247620" y="215874"/>
                  </a:lnTo>
                  <a:lnTo>
                    <a:pt x="2235847" y="204597"/>
                  </a:lnTo>
                  <a:lnTo>
                    <a:pt x="2224024" y="193840"/>
                  </a:lnTo>
                  <a:lnTo>
                    <a:pt x="2212225" y="183070"/>
                  </a:lnTo>
                  <a:lnTo>
                    <a:pt x="2175827" y="153847"/>
                  </a:lnTo>
                  <a:lnTo>
                    <a:pt x="2150694" y="136398"/>
                  </a:lnTo>
                  <a:lnTo>
                    <a:pt x="2137867" y="127673"/>
                  </a:lnTo>
                  <a:lnTo>
                    <a:pt x="2125053" y="120002"/>
                  </a:lnTo>
                  <a:lnTo>
                    <a:pt x="2112746" y="112293"/>
                  </a:lnTo>
                  <a:lnTo>
                    <a:pt x="2099919" y="105117"/>
                  </a:lnTo>
                  <a:lnTo>
                    <a:pt x="2048649" y="78968"/>
                  </a:lnTo>
                  <a:lnTo>
                    <a:pt x="1997900" y="57442"/>
                  </a:lnTo>
                  <a:lnTo>
                    <a:pt x="1948141" y="40513"/>
                  </a:lnTo>
                  <a:lnTo>
                    <a:pt x="1900974" y="27165"/>
                  </a:lnTo>
                  <a:lnTo>
                    <a:pt x="1856346" y="17437"/>
                  </a:lnTo>
                  <a:lnTo>
                    <a:pt x="1815846" y="10248"/>
                  </a:lnTo>
                  <a:lnTo>
                    <a:pt x="1797367" y="7175"/>
                  </a:lnTo>
                  <a:lnTo>
                    <a:pt x="1736877" y="1549"/>
                  </a:lnTo>
                  <a:lnTo>
                    <a:pt x="1703019" y="0"/>
                  </a:lnTo>
                  <a:lnTo>
                    <a:pt x="1698917" y="508"/>
                  </a:lnTo>
                  <a:lnTo>
                    <a:pt x="1694294" y="0"/>
                  </a:lnTo>
                  <a:lnTo>
                    <a:pt x="1633296" y="3581"/>
                  </a:lnTo>
                  <a:lnTo>
                    <a:pt x="1581467" y="10248"/>
                  </a:lnTo>
                  <a:lnTo>
                    <a:pt x="1561998" y="13335"/>
                  </a:lnTo>
                  <a:lnTo>
                    <a:pt x="1519440" y="22059"/>
                  </a:lnTo>
                  <a:lnTo>
                    <a:pt x="1473276" y="33337"/>
                  </a:lnTo>
                  <a:lnTo>
                    <a:pt x="1424584" y="48717"/>
                  </a:lnTo>
                  <a:lnTo>
                    <a:pt x="1374317" y="67691"/>
                  </a:lnTo>
                  <a:lnTo>
                    <a:pt x="1323555" y="91274"/>
                  </a:lnTo>
                  <a:lnTo>
                    <a:pt x="1285087" y="112293"/>
                  </a:lnTo>
                  <a:lnTo>
                    <a:pt x="1272260" y="120002"/>
                  </a:lnTo>
                  <a:lnTo>
                    <a:pt x="1259459" y="127673"/>
                  </a:lnTo>
                  <a:lnTo>
                    <a:pt x="1247152" y="136398"/>
                  </a:lnTo>
                  <a:lnTo>
                    <a:pt x="1234325" y="144602"/>
                  </a:lnTo>
                  <a:lnTo>
                    <a:pt x="1222006" y="153847"/>
                  </a:lnTo>
                  <a:lnTo>
                    <a:pt x="1209700" y="163068"/>
                  </a:lnTo>
                  <a:lnTo>
                    <a:pt x="1197394" y="172821"/>
                  </a:lnTo>
                  <a:lnTo>
                    <a:pt x="1185087" y="183070"/>
                  </a:lnTo>
                  <a:lnTo>
                    <a:pt x="1173289" y="193840"/>
                  </a:lnTo>
                  <a:lnTo>
                    <a:pt x="1161503" y="204597"/>
                  </a:lnTo>
                  <a:lnTo>
                    <a:pt x="1149705" y="215874"/>
                  </a:lnTo>
                  <a:lnTo>
                    <a:pt x="1138428" y="227672"/>
                  </a:lnTo>
                  <a:lnTo>
                    <a:pt x="1127150" y="239991"/>
                  </a:lnTo>
                  <a:lnTo>
                    <a:pt x="1115860" y="252298"/>
                  </a:lnTo>
                  <a:lnTo>
                    <a:pt x="1105090" y="265620"/>
                  </a:lnTo>
                  <a:lnTo>
                    <a:pt x="1094841" y="278968"/>
                  </a:lnTo>
                  <a:lnTo>
                    <a:pt x="1084059" y="292798"/>
                  </a:lnTo>
                  <a:lnTo>
                    <a:pt x="1065098" y="339496"/>
                  </a:lnTo>
                  <a:lnTo>
                    <a:pt x="1051750" y="381520"/>
                  </a:lnTo>
                  <a:lnTo>
                    <a:pt x="1037399" y="437426"/>
                  </a:lnTo>
                  <a:lnTo>
                    <a:pt x="1028166" y="482041"/>
                  </a:lnTo>
                  <a:lnTo>
                    <a:pt x="1019962" y="532790"/>
                  </a:lnTo>
                  <a:lnTo>
                    <a:pt x="1015860" y="560489"/>
                  </a:lnTo>
                  <a:lnTo>
                    <a:pt x="1009713" y="620496"/>
                  </a:lnTo>
                  <a:lnTo>
                    <a:pt x="1005611" y="686650"/>
                  </a:lnTo>
                  <a:lnTo>
                    <a:pt x="1004062" y="759472"/>
                  </a:lnTo>
                  <a:lnTo>
                    <a:pt x="1004582" y="797915"/>
                  </a:lnTo>
                  <a:lnTo>
                    <a:pt x="1004633" y="800125"/>
                  </a:lnTo>
                  <a:lnTo>
                    <a:pt x="1004062" y="799465"/>
                  </a:lnTo>
                  <a:lnTo>
                    <a:pt x="971245" y="779970"/>
                  </a:lnTo>
                  <a:lnTo>
                    <a:pt x="966127" y="779970"/>
                  </a:lnTo>
                  <a:lnTo>
                    <a:pt x="932281" y="801522"/>
                  </a:lnTo>
                  <a:lnTo>
                    <a:pt x="918438" y="842518"/>
                  </a:lnTo>
                  <a:lnTo>
                    <a:pt x="916381" y="878420"/>
                  </a:lnTo>
                  <a:lnTo>
                    <a:pt x="916889" y="891247"/>
                  </a:lnTo>
                  <a:lnTo>
                    <a:pt x="917930" y="905090"/>
                  </a:lnTo>
                  <a:lnTo>
                    <a:pt x="919454" y="918438"/>
                  </a:lnTo>
                  <a:lnTo>
                    <a:pt x="920991" y="932789"/>
                  </a:lnTo>
                  <a:lnTo>
                    <a:pt x="931240" y="989190"/>
                  </a:lnTo>
                  <a:lnTo>
                    <a:pt x="944067" y="1042543"/>
                  </a:lnTo>
                  <a:lnTo>
                    <a:pt x="956373" y="1087145"/>
                  </a:lnTo>
                  <a:lnTo>
                    <a:pt x="966127" y="1117917"/>
                  </a:lnTo>
                  <a:lnTo>
                    <a:pt x="969721" y="1129715"/>
                  </a:lnTo>
                  <a:lnTo>
                    <a:pt x="1032814" y="1202156"/>
                  </a:lnTo>
                  <a:lnTo>
                    <a:pt x="1034326" y="1231239"/>
                  </a:lnTo>
                  <a:lnTo>
                    <a:pt x="1040993" y="1353794"/>
                  </a:lnTo>
                  <a:lnTo>
                    <a:pt x="1043546" y="1398943"/>
                  </a:lnTo>
                  <a:lnTo>
                    <a:pt x="1054328" y="1442516"/>
                  </a:lnTo>
                  <a:lnTo>
                    <a:pt x="1078433" y="1477899"/>
                  </a:lnTo>
                  <a:lnTo>
                    <a:pt x="1128674" y="1543545"/>
                  </a:lnTo>
                  <a:lnTo>
                    <a:pt x="1159459" y="1581988"/>
                  </a:lnTo>
                  <a:lnTo>
                    <a:pt x="1192771" y="1623021"/>
                  </a:lnTo>
                  <a:lnTo>
                    <a:pt x="1227658" y="1665592"/>
                  </a:lnTo>
                  <a:lnTo>
                    <a:pt x="1251800" y="1693824"/>
                  </a:lnTo>
                  <a:lnTo>
                    <a:pt x="1248156" y="1716862"/>
                  </a:lnTo>
                  <a:lnTo>
                    <a:pt x="1241501" y="1757895"/>
                  </a:lnTo>
                  <a:lnTo>
                    <a:pt x="1234325" y="1800466"/>
                  </a:lnTo>
                  <a:lnTo>
                    <a:pt x="1226121" y="1844573"/>
                  </a:lnTo>
                  <a:lnTo>
                    <a:pt x="1217904" y="1888147"/>
                  </a:lnTo>
                  <a:lnTo>
                    <a:pt x="1209192" y="1930196"/>
                  </a:lnTo>
                  <a:lnTo>
                    <a:pt x="1199946" y="1969693"/>
                  </a:lnTo>
                  <a:lnTo>
                    <a:pt x="1194841" y="1988642"/>
                  </a:lnTo>
                  <a:lnTo>
                    <a:pt x="1190218" y="2006092"/>
                  </a:lnTo>
                  <a:lnTo>
                    <a:pt x="1175854" y="2050719"/>
                  </a:lnTo>
                  <a:lnTo>
                    <a:pt x="1157401" y="2085568"/>
                  </a:lnTo>
                  <a:lnTo>
                    <a:pt x="1120990" y="2107641"/>
                  </a:lnTo>
                  <a:lnTo>
                    <a:pt x="1091755" y="2119947"/>
                  </a:lnTo>
                  <a:lnTo>
                    <a:pt x="1075334" y="2126615"/>
                  </a:lnTo>
                  <a:lnTo>
                    <a:pt x="1037399" y="2139937"/>
                  </a:lnTo>
                  <a:lnTo>
                    <a:pt x="994854" y="2153767"/>
                  </a:lnTo>
                  <a:lnTo>
                    <a:pt x="947661" y="2168144"/>
                  </a:lnTo>
                  <a:lnTo>
                    <a:pt x="897407" y="2183015"/>
                  </a:lnTo>
                  <a:lnTo>
                    <a:pt x="844080" y="2197887"/>
                  </a:lnTo>
                  <a:lnTo>
                    <a:pt x="788174" y="2212746"/>
                  </a:lnTo>
                  <a:lnTo>
                    <a:pt x="731774" y="2227643"/>
                  </a:lnTo>
                  <a:lnTo>
                    <a:pt x="674331" y="2241994"/>
                  </a:lnTo>
                  <a:lnTo>
                    <a:pt x="560501" y="2270188"/>
                  </a:lnTo>
                  <a:lnTo>
                    <a:pt x="453313" y="2295321"/>
                  </a:lnTo>
                  <a:lnTo>
                    <a:pt x="438442" y="2298916"/>
                  </a:lnTo>
                  <a:lnTo>
                    <a:pt x="423583" y="2303018"/>
                  </a:lnTo>
                  <a:lnTo>
                    <a:pt x="409206" y="2307615"/>
                  </a:lnTo>
                  <a:lnTo>
                    <a:pt x="394347" y="2312238"/>
                  </a:lnTo>
                  <a:lnTo>
                    <a:pt x="379996" y="2317369"/>
                  </a:lnTo>
                  <a:lnTo>
                    <a:pt x="366141" y="2323020"/>
                  </a:lnTo>
                  <a:lnTo>
                    <a:pt x="351790" y="2328672"/>
                  </a:lnTo>
                  <a:lnTo>
                    <a:pt x="337934" y="2335314"/>
                  </a:lnTo>
                  <a:lnTo>
                    <a:pt x="324104" y="2341461"/>
                  </a:lnTo>
                  <a:lnTo>
                    <a:pt x="310769" y="2348661"/>
                  </a:lnTo>
                  <a:lnTo>
                    <a:pt x="271284" y="2371217"/>
                  </a:lnTo>
                  <a:lnTo>
                    <a:pt x="233832" y="2396337"/>
                  </a:lnTo>
                  <a:lnTo>
                    <a:pt x="222046" y="2405570"/>
                  </a:lnTo>
                  <a:lnTo>
                    <a:pt x="210248" y="2414790"/>
                  </a:lnTo>
                  <a:lnTo>
                    <a:pt x="175882" y="2445067"/>
                  </a:lnTo>
                  <a:lnTo>
                    <a:pt x="144094" y="2477363"/>
                  </a:lnTo>
                  <a:lnTo>
                    <a:pt x="124612" y="2500439"/>
                  </a:lnTo>
                  <a:lnTo>
                    <a:pt x="114871" y="2512237"/>
                  </a:lnTo>
                  <a:lnTo>
                    <a:pt x="105638" y="2524544"/>
                  </a:lnTo>
                  <a:lnTo>
                    <a:pt x="96913" y="2536837"/>
                  </a:lnTo>
                  <a:lnTo>
                    <a:pt x="88201" y="2549664"/>
                  </a:lnTo>
                  <a:lnTo>
                    <a:pt x="79997" y="2562491"/>
                  </a:lnTo>
                  <a:lnTo>
                    <a:pt x="71780" y="2575293"/>
                  </a:lnTo>
                  <a:lnTo>
                    <a:pt x="0" y="2696845"/>
                  </a:lnTo>
                  <a:lnTo>
                    <a:pt x="3397326" y="269684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07628" y="2547670"/>
              <a:ext cx="1062355" cy="2057400"/>
            </a:xfrm>
            <a:custGeom>
              <a:avLst/>
              <a:gdLst/>
              <a:ahLst/>
              <a:cxnLst/>
              <a:rect l="l" t="t" r="r" b="b"/>
              <a:pathLst>
                <a:path w="1062355" h="2057400">
                  <a:moveTo>
                    <a:pt x="1005078" y="1750733"/>
                  </a:moveTo>
                  <a:lnTo>
                    <a:pt x="997381" y="1709674"/>
                  </a:lnTo>
                  <a:lnTo>
                    <a:pt x="990206" y="1668678"/>
                  </a:lnTo>
                  <a:lnTo>
                    <a:pt x="977912" y="1592783"/>
                  </a:lnTo>
                  <a:lnTo>
                    <a:pt x="944562" y="1631746"/>
                  </a:lnTo>
                  <a:lnTo>
                    <a:pt x="911758" y="1669199"/>
                  </a:lnTo>
                  <a:lnTo>
                    <a:pt x="879462" y="1704581"/>
                  </a:lnTo>
                  <a:lnTo>
                    <a:pt x="849185" y="1736877"/>
                  </a:lnTo>
                  <a:lnTo>
                    <a:pt x="821512" y="1765604"/>
                  </a:lnTo>
                  <a:lnTo>
                    <a:pt x="785609" y="1799945"/>
                  </a:lnTo>
                  <a:lnTo>
                    <a:pt x="750239" y="1826602"/>
                  </a:lnTo>
                  <a:lnTo>
                    <a:pt x="715340" y="1842503"/>
                  </a:lnTo>
                  <a:lnTo>
                    <a:pt x="668185" y="1855851"/>
                  </a:lnTo>
                  <a:lnTo>
                    <a:pt x="612787" y="1864055"/>
                  </a:lnTo>
                  <a:lnTo>
                    <a:pt x="580478" y="1866099"/>
                  </a:lnTo>
                  <a:lnTo>
                    <a:pt x="566635" y="1866607"/>
                  </a:lnTo>
                  <a:lnTo>
                    <a:pt x="537413" y="1866607"/>
                  </a:lnTo>
                  <a:lnTo>
                    <a:pt x="531253" y="1866099"/>
                  </a:lnTo>
                  <a:lnTo>
                    <a:pt x="524586" y="1866607"/>
                  </a:lnTo>
                  <a:lnTo>
                    <a:pt x="495363" y="1866607"/>
                  </a:lnTo>
                  <a:lnTo>
                    <a:pt x="481533" y="1866099"/>
                  </a:lnTo>
                  <a:lnTo>
                    <a:pt x="466115" y="1865604"/>
                  </a:lnTo>
                  <a:lnTo>
                    <a:pt x="412813" y="1859432"/>
                  </a:lnTo>
                  <a:lnTo>
                    <a:pt x="374853" y="1851228"/>
                  </a:lnTo>
                  <a:lnTo>
                    <a:pt x="337921" y="1838921"/>
                  </a:lnTo>
                  <a:lnTo>
                    <a:pt x="320497" y="1830705"/>
                  </a:lnTo>
                  <a:lnTo>
                    <a:pt x="311785" y="1826602"/>
                  </a:lnTo>
                  <a:lnTo>
                    <a:pt x="276910" y="1799945"/>
                  </a:lnTo>
                  <a:lnTo>
                    <a:pt x="253822" y="1778406"/>
                  </a:lnTo>
                  <a:lnTo>
                    <a:pt x="240499" y="1765604"/>
                  </a:lnTo>
                  <a:lnTo>
                    <a:pt x="212813" y="1736877"/>
                  </a:lnTo>
                  <a:lnTo>
                    <a:pt x="182549" y="1704581"/>
                  </a:lnTo>
                  <a:lnTo>
                    <a:pt x="150761" y="1669199"/>
                  </a:lnTo>
                  <a:lnTo>
                    <a:pt x="117424" y="1631746"/>
                  </a:lnTo>
                  <a:lnTo>
                    <a:pt x="84099" y="1592783"/>
                  </a:lnTo>
                  <a:lnTo>
                    <a:pt x="71793" y="1668678"/>
                  </a:lnTo>
                  <a:lnTo>
                    <a:pt x="64592" y="1709674"/>
                  </a:lnTo>
                  <a:lnTo>
                    <a:pt x="57416" y="1750733"/>
                  </a:lnTo>
                  <a:lnTo>
                    <a:pt x="93827" y="1793798"/>
                  </a:lnTo>
                  <a:lnTo>
                    <a:pt x="130238" y="1836356"/>
                  </a:lnTo>
                  <a:lnTo>
                    <a:pt x="166141" y="1876348"/>
                  </a:lnTo>
                  <a:lnTo>
                    <a:pt x="200507" y="1913801"/>
                  </a:lnTo>
                  <a:lnTo>
                    <a:pt x="232295" y="1947125"/>
                  </a:lnTo>
                  <a:lnTo>
                    <a:pt x="261023" y="1975332"/>
                  </a:lnTo>
                  <a:lnTo>
                    <a:pt x="285115" y="1996871"/>
                  </a:lnTo>
                  <a:lnTo>
                    <a:pt x="294855" y="2005076"/>
                  </a:lnTo>
                  <a:lnTo>
                    <a:pt x="304088" y="2011222"/>
                  </a:lnTo>
                  <a:lnTo>
                    <a:pt x="311785" y="2016353"/>
                  </a:lnTo>
                  <a:lnTo>
                    <a:pt x="320497" y="2020455"/>
                  </a:lnTo>
                  <a:lnTo>
                    <a:pt x="356400" y="2035327"/>
                  </a:lnTo>
                  <a:lnTo>
                    <a:pt x="393814" y="2045576"/>
                  </a:lnTo>
                  <a:lnTo>
                    <a:pt x="449211" y="2053805"/>
                  </a:lnTo>
                  <a:lnTo>
                    <a:pt x="481533" y="2055825"/>
                  </a:lnTo>
                  <a:lnTo>
                    <a:pt x="495363" y="2056345"/>
                  </a:lnTo>
                  <a:lnTo>
                    <a:pt x="507657" y="2056879"/>
                  </a:lnTo>
                  <a:lnTo>
                    <a:pt x="524586" y="2056345"/>
                  </a:lnTo>
                  <a:lnTo>
                    <a:pt x="531253" y="2055825"/>
                  </a:lnTo>
                  <a:lnTo>
                    <a:pt x="537413" y="2056345"/>
                  </a:lnTo>
                  <a:lnTo>
                    <a:pt x="554837" y="2056879"/>
                  </a:lnTo>
                  <a:lnTo>
                    <a:pt x="566635" y="2056345"/>
                  </a:lnTo>
                  <a:lnTo>
                    <a:pt x="580478" y="2055825"/>
                  </a:lnTo>
                  <a:lnTo>
                    <a:pt x="630732" y="2051723"/>
                  </a:lnTo>
                  <a:lnTo>
                    <a:pt x="687133" y="2040978"/>
                  </a:lnTo>
                  <a:lnTo>
                    <a:pt x="724065" y="2028647"/>
                  </a:lnTo>
                  <a:lnTo>
                    <a:pt x="733310" y="2025078"/>
                  </a:lnTo>
                  <a:lnTo>
                    <a:pt x="742035" y="2020455"/>
                  </a:lnTo>
                  <a:lnTo>
                    <a:pt x="750239" y="2016353"/>
                  </a:lnTo>
                  <a:lnTo>
                    <a:pt x="758431" y="2011222"/>
                  </a:lnTo>
                  <a:lnTo>
                    <a:pt x="788682" y="1987130"/>
                  </a:lnTo>
                  <a:lnTo>
                    <a:pt x="829703" y="1947125"/>
                  </a:lnTo>
                  <a:lnTo>
                    <a:pt x="861504" y="1913801"/>
                  </a:lnTo>
                  <a:lnTo>
                    <a:pt x="895858" y="1876348"/>
                  </a:lnTo>
                  <a:lnTo>
                    <a:pt x="931735" y="1836356"/>
                  </a:lnTo>
                  <a:lnTo>
                    <a:pt x="968159" y="1793798"/>
                  </a:lnTo>
                  <a:lnTo>
                    <a:pt x="1005078" y="1750733"/>
                  </a:lnTo>
                  <a:close/>
                </a:path>
                <a:path w="1062355" h="2057400">
                  <a:moveTo>
                    <a:pt x="1062012" y="376910"/>
                  </a:moveTo>
                  <a:lnTo>
                    <a:pt x="1055852" y="330250"/>
                  </a:lnTo>
                  <a:lnTo>
                    <a:pt x="1039964" y="283578"/>
                  </a:lnTo>
                  <a:lnTo>
                    <a:pt x="1020457" y="244602"/>
                  </a:lnTo>
                  <a:lnTo>
                    <a:pt x="999959" y="212305"/>
                  </a:lnTo>
                  <a:lnTo>
                    <a:pt x="977379" y="183083"/>
                  </a:lnTo>
                  <a:lnTo>
                    <a:pt x="969708" y="173850"/>
                  </a:lnTo>
                  <a:lnTo>
                    <a:pt x="928687" y="132829"/>
                  </a:lnTo>
                  <a:lnTo>
                    <a:pt x="893279" y="105130"/>
                  </a:lnTo>
                  <a:lnTo>
                    <a:pt x="856361" y="81026"/>
                  </a:lnTo>
                  <a:lnTo>
                    <a:pt x="818959" y="61556"/>
                  </a:lnTo>
                  <a:lnTo>
                    <a:pt x="781507" y="45135"/>
                  </a:lnTo>
                  <a:lnTo>
                    <a:pt x="744588" y="31800"/>
                  </a:lnTo>
                  <a:lnTo>
                    <a:pt x="691235" y="17449"/>
                  </a:lnTo>
                  <a:lnTo>
                    <a:pt x="642531" y="8204"/>
                  </a:lnTo>
                  <a:lnTo>
                    <a:pt x="627659" y="5626"/>
                  </a:lnTo>
                  <a:lnTo>
                    <a:pt x="600481" y="2552"/>
                  </a:lnTo>
                  <a:lnTo>
                    <a:pt x="576910" y="1028"/>
                  </a:lnTo>
                  <a:lnTo>
                    <a:pt x="557936" y="0"/>
                  </a:lnTo>
                  <a:lnTo>
                    <a:pt x="504088" y="0"/>
                  </a:lnTo>
                  <a:lnTo>
                    <a:pt x="485114" y="1028"/>
                  </a:lnTo>
                  <a:lnTo>
                    <a:pt x="462013" y="2552"/>
                  </a:lnTo>
                  <a:lnTo>
                    <a:pt x="434340" y="5626"/>
                  </a:lnTo>
                  <a:lnTo>
                    <a:pt x="419455" y="8204"/>
                  </a:lnTo>
                  <a:lnTo>
                    <a:pt x="404088" y="10782"/>
                  </a:lnTo>
                  <a:lnTo>
                    <a:pt x="353822" y="21551"/>
                  </a:lnTo>
                  <a:lnTo>
                    <a:pt x="299466" y="37960"/>
                  </a:lnTo>
                  <a:lnTo>
                    <a:pt x="262026" y="52832"/>
                  </a:lnTo>
                  <a:lnTo>
                    <a:pt x="224612" y="70751"/>
                  </a:lnTo>
                  <a:lnTo>
                    <a:pt x="187172" y="92303"/>
                  </a:lnTo>
                  <a:lnTo>
                    <a:pt x="151269" y="118452"/>
                  </a:lnTo>
                  <a:lnTo>
                    <a:pt x="116903" y="148209"/>
                  </a:lnTo>
                  <a:lnTo>
                    <a:pt x="84594" y="183083"/>
                  </a:lnTo>
                  <a:lnTo>
                    <a:pt x="69735" y="202057"/>
                  </a:lnTo>
                  <a:lnTo>
                    <a:pt x="62039" y="212305"/>
                  </a:lnTo>
                  <a:lnTo>
                    <a:pt x="55384" y="222580"/>
                  </a:lnTo>
                  <a:lnTo>
                    <a:pt x="48209" y="233324"/>
                  </a:lnTo>
                  <a:lnTo>
                    <a:pt x="42037" y="244602"/>
                  </a:lnTo>
                  <a:lnTo>
                    <a:pt x="22047" y="283578"/>
                  </a:lnTo>
                  <a:lnTo>
                    <a:pt x="6146" y="330250"/>
                  </a:lnTo>
                  <a:lnTo>
                    <a:pt x="0" y="376910"/>
                  </a:lnTo>
                  <a:lnTo>
                    <a:pt x="495" y="392303"/>
                  </a:lnTo>
                  <a:lnTo>
                    <a:pt x="6654" y="437959"/>
                  </a:lnTo>
                  <a:lnTo>
                    <a:pt x="23075" y="483082"/>
                  </a:lnTo>
                  <a:lnTo>
                    <a:pt x="47180" y="524598"/>
                  </a:lnTo>
                  <a:lnTo>
                    <a:pt x="74345" y="560006"/>
                  </a:lnTo>
                  <a:lnTo>
                    <a:pt x="107175" y="592810"/>
                  </a:lnTo>
                  <a:lnTo>
                    <a:pt x="145110" y="623049"/>
                  </a:lnTo>
                  <a:lnTo>
                    <a:pt x="186651" y="650748"/>
                  </a:lnTo>
                  <a:lnTo>
                    <a:pt x="231267" y="674852"/>
                  </a:lnTo>
                  <a:lnTo>
                    <a:pt x="247167" y="682028"/>
                  </a:lnTo>
                  <a:lnTo>
                    <a:pt x="263055" y="689203"/>
                  </a:lnTo>
                  <a:lnTo>
                    <a:pt x="312293" y="707682"/>
                  </a:lnTo>
                  <a:lnTo>
                    <a:pt x="346646" y="717410"/>
                  </a:lnTo>
                  <a:lnTo>
                    <a:pt x="363575" y="722033"/>
                  </a:lnTo>
                  <a:lnTo>
                    <a:pt x="381012" y="725627"/>
                  </a:lnTo>
                  <a:lnTo>
                    <a:pt x="398437" y="729208"/>
                  </a:lnTo>
                  <a:lnTo>
                    <a:pt x="416382" y="732307"/>
                  </a:lnTo>
                  <a:lnTo>
                    <a:pt x="433806" y="734326"/>
                  </a:lnTo>
                  <a:lnTo>
                    <a:pt x="451256" y="736409"/>
                  </a:lnTo>
                  <a:lnTo>
                    <a:pt x="469214" y="737933"/>
                  </a:lnTo>
                  <a:lnTo>
                    <a:pt x="487159" y="738454"/>
                  </a:lnTo>
                  <a:lnTo>
                    <a:pt x="504583" y="738949"/>
                  </a:lnTo>
                  <a:lnTo>
                    <a:pt x="517410" y="738454"/>
                  </a:lnTo>
                  <a:lnTo>
                    <a:pt x="529729" y="738454"/>
                  </a:lnTo>
                  <a:lnTo>
                    <a:pt x="531253" y="737933"/>
                  </a:lnTo>
                  <a:lnTo>
                    <a:pt x="532815" y="738454"/>
                  </a:lnTo>
                  <a:lnTo>
                    <a:pt x="545109" y="738454"/>
                  </a:lnTo>
                  <a:lnTo>
                    <a:pt x="557415" y="738949"/>
                  </a:lnTo>
                  <a:lnTo>
                    <a:pt x="575360" y="738454"/>
                  </a:lnTo>
                  <a:lnTo>
                    <a:pt x="592785" y="737933"/>
                  </a:lnTo>
                  <a:lnTo>
                    <a:pt x="610730" y="736409"/>
                  </a:lnTo>
                  <a:lnTo>
                    <a:pt x="628180" y="734326"/>
                  </a:lnTo>
                  <a:lnTo>
                    <a:pt x="646137" y="732307"/>
                  </a:lnTo>
                  <a:lnTo>
                    <a:pt x="698436" y="722033"/>
                  </a:lnTo>
                  <a:lnTo>
                    <a:pt x="749706" y="707682"/>
                  </a:lnTo>
                  <a:lnTo>
                    <a:pt x="798957" y="689203"/>
                  </a:lnTo>
                  <a:lnTo>
                    <a:pt x="814832" y="682028"/>
                  </a:lnTo>
                  <a:lnTo>
                    <a:pt x="830732" y="674852"/>
                  </a:lnTo>
                  <a:lnTo>
                    <a:pt x="846137" y="667181"/>
                  </a:lnTo>
                  <a:lnTo>
                    <a:pt x="860983" y="658952"/>
                  </a:lnTo>
                  <a:lnTo>
                    <a:pt x="875855" y="650748"/>
                  </a:lnTo>
                  <a:lnTo>
                    <a:pt x="890231" y="641527"/>
                  </a:lnTo>
                  <a:lnTo>
                    <a:pt x="904062" y="632802"/>
                  </a:lnTo>
                  <a:lnTo>
                    <a:pt x="917409" y="623049"/>
                  </a:lnTo>
                  <a:lnTo>
                    <a:pt x="930211" y="613308"/>
                  </a:lnTo>
                  <a:lnTo>
                    <a:pt x="942530" y="603084"/>
                  </a:lnTo>
                  <a:lnTo>
                    <a:pt x="954836" y="592810"/>
                  </a:lnTo>
                  <a:lnTo>
                    <a:pt x="966114" y="582028"/>
                  </a:lnTo>
                  <a:lnTo>
                    <a:pt x="977379" y="571284"/>
                  </a:lnTo>
                  <a:lnTo>
                    <a:pt x="1006640" y="536384"/>
                  </a:lnTo>
                  <a:lnTo>
                    <a:pt x="1031760" y="497928"/>
                  </a:lnTo>
                  <a:lnTo>
                    <a:pt x="1051229" y="452805"/>
                  </a:lnTo>
                  <a:lnTo>
                    <a:pt x="1060983" y="407682"/>
                  </a:lnTo>
                  <a:lnTo>
                    <a:pt x="1062012" y="392303"/>
                  </a:lnTo>
                  <a:lnTo>
                    <a:pt x="1062012" y="37691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10181" y="2624073"/>
              <a:ext cx="857250" cy="556895"/>
            </a:xfrm>
            <a:custGeom>
              <a:avLst/>
              <a:gdLst/>
              <a:ahLst/>
              <a:cxnLst/>
              <a:rect l="l" t="t" r="r" b="b"/>
              <a:pathLst>
                <a:path w="857250" h="556894">
                  <a:moveTo>
                    <a:pt x="421005" y="387172"/>
                  </a:moveTo>
                  <a:lnTo>
                    <a:pt x="384086" y="398475"/>
                  </a:lnTo>
                  <a:lnTo>
                    <a:pt x="376910" y="398970"/>
                  </a:lnTo>
                  <a:lnTo>
                    <a:pt x="367677" y="398970"/>
                  </a:lnTo>
                  <a:lnTo>
                    <a:pt x="327685" y="390779"/>
                  </a:lnTo>
                  <a:lnTo>
                    <a:pt x="306158" y="373329"/>
                  </a:lnTo>
                  <a:lnTo>
                    <a:pt x="303580" y="369747"/>
                  </a:lnTo>
                  <a:lnTo>
                    <a:pt x="301536" y="366153"/>
                  </a:lnTo>
                  <a:lnTo>
                    <a:pt x="293827" y="365125"/>
                  </a:lnTo>
                  <a:lnTo>
                    <a:pt x="286664" y="363575"/>
                  </a:lnTo>
                  <a:lnTo>
                    <a:pt x="247167" y="345655"/>
                  </a:lnTo>
                  <a:lnTo>
                    <a:pt x="242049" y="353847"/>
                  </a:lnTo>
                  <a:lnTo>
                    <a:pt x="216408" y="382054"/>
                  </a:lnTo>
                  <a:lnTo>
                    <a:pt x="187680" y="398970"/>
                  </a:lnTo>
                  <a:lnTo>
                    <a:pt x="185635" y="398475"/>
                  </a:lnTo>
                  <a:lnTo>
                    <a:pt x="184099" y="397954"/>
                  </a:lnTo>
                  <a:lnTo>
                    <a:pt x="182562" y="396405"/>
                  </a:lnTo>
                  <a:lnTo>
                    <a:pt x="181025" y="394881"/>
                  </a:lnTo>
                  <a:lnTo>
                    <a:pt x="180505" y="391782"/>
                  </a:lnTo>
                  <a:lnTo>
                    <a:pt x="181025" y="389229"/>
                  </a:lnTo>
                  <a:lnTo>
                    <a:pt x="182054" y="386676"/>
                  </a:lnTo>
                  <a:lnTo>
                    <a:pt x="184607" y="384606"/>
                  </a:lnTo>
                  <a:lnTo>
                    <a:pt x="192811" y="380504"/>
                  </a:lnTo>
                  <a:lnTo>
                    <a:pt x="200507" y="375373"/>
                  </a:lnTo>
                  <a:lnTo>
                    <a:pt x="231267" y="344106"/>
                  </a:lnTo>
                  <a:lnTo>
                    <a:pt x="235369" y="336931"/>
                  </a:lnTo>
                  <a:lnTo>
                    <a:pt x="229743" y="331774"/>
                  </a:lnTo>
                  <a:lnTo>
                    <a:pt x="224612" y="326148"/>
                  </a:lnTo>
                  <a:lnTo>
                    <a:pt x="220510" y="320497"/>
                  </a:lnTo>
                  <a:lnTo>
                    <a:pt x="216408" y="314871"/>
                  </a:lnTo>
                  <a:lnTo>
                    <a:pt x="212813" y="308724"/>
                  </a:lnTo>
                  <a:lnTo>
                    <a:pt x="209740" y="302577"/>
                  </a:lnTo>
                  <a:lnTo>
                    <a:pt x="207162" y="296405"/>
                  </a:lnTo>
                  <a:lnTo>
                    <a:pt x="205130" y="289750"/>
                  </a:lnTo>
                  <a:lnTo>
                    <a:pt x="204089" y="282054"/>
                  </a:lnTo>
                  <a:lnTo>
                    <a:pt x="203060" y="274853"/>
                  </a:lnTo>
                  <a:lnTo>
                    <a:pt x="159473" y="288721"/>
                  </a:lnTo>
                  <a:lnTo>
                    <a:pt x="138963" y="308724"/>
                  </a:lnTo>
                  <a:lnTo>
                    <a:pt x="137439" y="309753"/>
                  </a:lnTo>
                  <a:lnTo>
                    <a:pt x="135890" y="310248"/>
                  </a:lnTo>
                  <a:lnTo>
                    <a:pt x="131787" y="310248"/>
                  </a:lnTo>
                  <a:lnTo>
                    <a:pt x="129743" y="309232"/>
                  </a:lnTo>
                  <a:lnTo>
                    <a:pt x="127685" y="307174"/>
                  </a:lnTo>
                  <a:lnTo>
                    <a:pt x="126657" y="304101"/>
                  </a:lnTo>
                  <a:lnTo>
                    <a:pt x="127165" y="301548"/>
                  </a:lnTo>
                  <a:lnTo>
                    <a:pt x="128206" y="298970"/>
                  </a:lnTo>
                  <a:lnTo>
                    <a:pt x="131267" y="294373"/>
                  </a:lnTo>
                  <a:lnTo>
                    <a:pt x="134861" y="290779"/>
                  </a:lnTo>
                  <a:lnTo>
                    <a:pt x="138442" y="286677"/>
                  </a:lnTo>
                  <a:lnTo>
                    <a:pt x="180505" y="263575"/>
                  </a:lnTo>
                  <a:lnTo>
                    <a:pt x="202057" y="260502"/>
                  </a:lnTo>
                  <a:lnTo>
                    <a:pt x="202057" y="258978"/>
                  </a:lnTo>
                  <a:lnTo>
                    <a:pt x="193840" y="216928"/>
                  </a:lnTo>
                  <a:lnTo>
                    <a:pt x="164096" y="183070"/>
                  </a:lnTo>
                  <a:lnTo>
                    <a:pt x="159994" y="178981"/>
                  </a:lnTo>
                  <a:lnTo>
                    <a:pt x="149745" y="169748"/>
                  </a:lnTo>
                  <a:lnTo>
                    <a:pt x="139484" y="160007"/>
                  </a:lnTo>
                  <a:lnTo>
                    <a:pt x="127165" y="163601"/>
                  </a:lnTo>
                  <a:lnTo>
                    <a:pt x="83070" y="186182"/>
                  </a:lnTo>
                  <a:lnTo>
                    <a:pt x="57950" y="211277"/>
                  </a:lnTo>
                  <a:lnTo>
                    <a:pt x="56413" y="212826"/>
                  </a:lnTo>
                  <a:lnTo>
                    <a:pt x="54864" y="213855"/>
                  </a:lnTo>
                  <a:lnTo>
                    <a:pt x="53340" y="214376"/>
                  </a:lnTo>
                  <a:lnTo>
                    <a:pt x="49745" y="214376"/>
                  </a:lnTo>
                  <a:lnTo>
                    <a:pt x="47688" y="213347"/>
                  </a:lnTo>
                  <a:lnTo>
                    <a:pt x="45643" y="210756"/>
                  </a:lnTo>
                  <a:lnTo>
                    <a:pt x="44615" y="208203"/>
                  </a:lnTo>
                  <a:lnTo>
                    <a:pt x="44615" y="205651"/>
                  </a:lnTo>
                  <a:lnTo>
                    <a:pt x="71793" y="176428"/>
                  </a:lnTo>
                  <a:lnTo>
                    <a:pt x="104609" y="156425"/>
                  </a:lnTo>
                  <a:lnTo>
                    <a:pt x="129235" y="147701"/>
                  </a:lnTo>
                  <a:lnTo>
                    <a:pt x="124612" y="141020"/>
                  </a:lnTo>
                  <a:lnTo>
                    <a:pt x="122059" y="135902"/>
                  </a:lnTo>
                  <a:lnTo>
                    <a:pt x="119481" y="130771"/>
                  </a:lnTo>
                  <a:lnTo>
                    <a:pt x="117436" y="125133"/>
                  </a:lnTo>
                  <a:lnTo>
                    <a:pt x="115887" y="118973"/>
                  </a:lnTo>
                  <a:lnTo>
                    <a:pt x="114858" y="113347"/>
                  </a:lnTo>
                  <a:lnTo>
                    <a:pt x="114350" y="107175"/>
                  </a:lnTo>
                  <a:lnTo>
                    <a:pt x="114350" y="101028"/>
                  </a:lnTo>
                  <a:lnTo>
                    <a:pt x="114858" y="95377"/>
                  </a:lnTo>
                  <a:lnTo>
                    <a:pt x="107175" y="98450"/>
                  </a:lnTo>
                  <a:lnTo>
                    <a:pt x="100507" y="102057"/>
                  </a:lnTo>
                  <a:lnTo>
                    <a:pt x="93332" y="105651"/>
                  </a:lnTo>
                  <a:lnTo>
                    <a:pt x="86652" y="109753"/>
                  </a:lnTo>
                  <a:lnTo>
                    <a:pt x="79997" y="113855"/>
                  </a:lnTo>
                  <a:lnTo>
                    <a:pt x="73850" y="118452"/>
                  </a:lnTo>
                  <a:lnTo>
                    <a:pt x="67691" y="123075"/>
                  </a:lnTo>
                  <a:lnTo>
                    <a:pt x="62064" y="128206"/>
                  </a:lnTo>
                  <a:lnTo>
                    <a:pt x="56413" y="133350"/>
                  </a:lnTo>
                  <a:lnTo>
                    <a:pt x="29756" y="168198"/>
                  </a:lnTo>
                  <a:lnTo>
                    <a:pt x="15900" y="209753"/>
                  </a:lnTo>
                  <a:lnTo>
                    <a:pt x="14351" y="224624"/>
                  </a:lnTo>
                  <a:lnTo>
                    <a:pt x="14351" y="231800"/>
                  </a:lnTo>
                  <a:lnTo>
                    <a:pt x="22555" y="274853"/>
                  </a:lnTo>
                  <a:lnTo>
                    <a:pt x="28206" y="288721"/>
                  </a:lnTo>
                  <a:lnTo>
                    <a:pt x="35890" y="279996"/>
                  </a:lnTo>
                  <a:lnTo>
                    <a:pt x="44615" y="272300"/>
                  </a:lnTo>
                  <a:lnTo>
                    <a:pt x="85648" y="248729"/>
                  </a:lnTo>
                  <a:lnTo>
                    <a:pt x="109232" y="242049"/>
                  </a:lnTo>
                  <a:lnTo>
                    <a:pt x="111785" y="242049"/>
                  </a:lnTo>
                  <a:lnTo>
                    <a:pt x="114858" y="243078"/>
                  </a:lnTo>
                  <a:lnTo>
                    <a:pt x="116408" y="245122"/>
                  </a:lnTo>
                  <a:lnTo>
                    <a:pt x="117957" y="247700"/>
                  </a:lnTo>
                  <a:lnTo>
                    <a:pt x="117957" y="250748"/>
                  </a:lnTo>
                  <a:lnTo>
                    <a:pt x="116928" y="253326"/>
                  </a:lnTo>
                  <a:lnTo>
                    <a:pt x="114858" y="255371"/>
                  </a:lnTo>
                  <a:lnTo>
                    <a:pt x="112306" y="256400"/>
                  </a:lnTo>
                  <a:lnTo>
                    <a:pt x="100507" y="258978"/>
                  </a:lnTo>
                  <a:lnTo>
                    <a:pt x="89750" y="263080"/>
                  </a:lnTo>
                  <a:lnTo>
                    <a:pt x="51269" y="285648"/>
                  </a:lnTo>
                  <a:lnTo>
                    <a:pt x="36410" y="301548"/>
                  </a:lnTo>
                  <a:lnTo>
                    <a:pt x="46139" y="312305"/>
                  </a:lnTo>
                  <a:lnTo>
                    <a:pt x="81546" y="340004"/>
                  </a:lnTo>
                  <a:lnTo>
                    <a:pt x="116928" y="347675"/>
                  </a:lnTo>
                  <a:lnTo>
                    <a:pt x="126161" y="347179"/>
                  </a:lnTo>
                  <a:lnTo>
                    <a:pt x="130759" y="346671"/>
                  </a:lnTo>
                  <a:lnTo>
                    <a:pt x="134861" y="345122"/>
                  </a:lnTo>
                  <a:lnTo>
                    <a:pt x="138963" y="344106"/>
                  </a:lnTo>
                  <a:lnTo>
                    <a:pt x="147167" y="340004"/>
                  </a:lnTo>
                  <a:lnTo>
                    <a:pt x="150761" y="337426"/>
                  </a:lnTo>
                  <a:lnTo>
                    <a:pt x="153327" y="336397"/>
                  </a:lnTo>
                  <a:lnTo>
                    <a:pt x="156400" y="336397"/>
                  </a:lnTo>
                  <a:lnTo>
                    <a:pt x="158965" y="336931"/>
                  </a:lnTo>
                  <a:lnTo>
                    <a:pt x="161023" y="338975"/>
                  </a:lnTo>
                  <a:lnTo>
                    <a:pt x="162547" y="341553"/>
                  </a:lnTo>
                  <a:lnTo>
                    <a:pt x="162547" y="344601"/>
                  </a:lnTo>
                  <a:lnTo>
                    <a:pt x="133337" y="360502"/>
                  </a:lnTo>
                  <a:lnTo>
                    <a:pt x="133337" y="366674"/>
                  </a:lnTo>
                  <a:lnTo>
                    <a:pt x="134366" y="372300"/>
                  </a:lnTo>
                  <a:lnTo>
                    <a:pt x="135369" y="378472"/>
                  </a:lnTo>
                  <a:lnTo>
                    <a:pt x="136918" y="384098"/>
                  </a:lnTo>
                  <a:lnTo>
                    <a:pt x="139484" y="389750"/>
                  </a:lnTo>
                  <a:lnTo>
                    <a:pt x="142049" y="395401"/>
                  </a:lnTo>
                  <a:lnTo>
                    <a:pt x="145643" y="401027"/>
                  </a:lnTo>
                  <a:lnTo>
                    <a:pt x="149225" y="406146"/>
                  </a:lnTo>
                  <a:lnTo>
                    <a:pt x="153327" y="410781"/>
                  </a:lnTo>
                  <a:lnTo>
                    <a:pt x="157949" y="415404"/>
                  </a:lnTo>
                  <a:lnTo>
                    <a:pt x="162547" y="420001"/>
                  </a:lnTo>
                  <a:lnTo>
                    <a:pt x="192303" y="435876"/>
                  </a:lnTo>
                  <a:lnTo>
                    <a:pt x="201536" y="438975"/>
                  </a:lnTo>
                  <a:lnTo>
                    <a:pt x="210756" y="440499"/>
                  </a:lnTo>
                  <a:lnTo>
                    <a:pt x="230251" y="443598"/>
                  </a:lnTo>
                  <a:lnTo>
                    <a:pt x="244602" y="446151"/>
                  </a:lnTo>
                  <a:lnTo>
                    <a:pt x="246672" y="445122"/>
                  </a:lnTo>
                  <a:lnTo>
                    <a:pt x="257949" y="442582"/>
                  </a:lnTo>
                  <a:lnTo>
                    <a:pt x="265633" y="440499"/>
                  </a:lnTo>
                  <a:lnTo>
                    <a:pt x="272300" y="437946"/>
                  </a:lnTo>
                  <a:lnTo>
                    <a:pt x="279984" y="434352"/>
                  </a:lnTo>
                  <a:lnTo>
                    <a:pt x="284607" y="432295"/>
                  </a:lnTo>
                  <a:lnTo>
                    <a:pt x="288188" y="429755"/>
                  </a:lnTo>
                  <a:lnTo>
                    <a:pt x="292277" y="426681"/>
                  </a:lnTo>
                  <a:lnTo>
                    <a:pt x="295363" y="423075"/>
                  </a:lnTo>
                  <a:lnTo>
                    <a:pt x="298983" y="420001"/>
                  </a:lnTo>
                  <a:lnTo>
                    <a:pt x="301536" y="416407"/>
                  </a:lnTo>
                  <a:lnTo>
                    <a:pt x="303580" y="412826"/>
                  </a:lnTo>
                  <a:lnTo>
                    <a:pt x="305638" y="408698"/>
                  </a:lnTo>
                  <a:lnTo>
                    <a:pt x="307162" y="406679"/>
                  </a:lnTo>
                  <a:lnTo>
                    <a:pt x="309232" y="404596"/>
                  </a:lnTo>
                  <a:lnTo>
                    <a:pt x="312280" y="404101"/>
                  </a:lnTo>
                  <a:lnTo>
                    <a:pt x="314883" y="404596"/>
                  </a:lnTo>
                  <a:lnTo>
                    <a:pt x="317436" y="406146"/>
                  </a:lnTo>
                  <a:lnTo>
                    <a:pt x="318985" y="408698"/>
                  </a:lnTo>
                  <a:lnTo>
                    <a:pt x="319455" y="411276"/>
                  </a:lnTo>
                  <a:lnTo>
                    <a:pt x="318985" y="414350"/>
                  </a:lnTo>
                  <a:lnTo>
                    <a:pt x="291782" y="444601"/>
                  </a:lnTo>
                  <a:lnTo>
                    <a:pt x="286664" y="447675"/>
                  </a:lnTo>
                  <a:lnTo>
                    <a:pt x="279984" y="450773"/>
                  </a:lnTo>
                  <a:lnTo>
                    <a:pt x="273837" y="453326"/>
                  </a:lnTo>
                  <a:lnTo>
                    <a:pt x="281533" y="456399"/>
                  </a:lnTo>
                  <a:lnTo>
                    <a:pt x="312280" y="483603"/>
                  </a:lnTo>
                  <a:lnTo>
                    <a:pt x="316407" y="498970"/>
                  </a:lnTo>
                  <a:lnTo>
                    <a:pt x="315887" y="502056"/>
                  </a:lnTo>
                  <a:lnTo>
                    <a:pt x="314363" y="504075"/>
                  </a:lnTo>
                  <a:lnTo>
                    <a:pt x="312280" y="505625"/>
                  </a:lnTo>
                  <a:lnTo>
                    <a:pt x="309232" y="506679"/>
                  </a:lnTo>
                  <a:lnTo>
                    <a:pt x="308711" y="506679"/>
                  </a:lnTo>
                  <a:lnTo>
                    <a:pt x="301536" y="496404"/>
                  </a:lnTo>
                  <a:lnTo>
                    <a:pt x="300507" y="493331"/>
                  </a:lnTo>
                  <a:lnTo>
                    <a:pt x="299453" y="490245"/>
                  </a:lnTo>
                  <a:lnTo>
                    <a:pt x="297434" y="487705"/>
                  </a:lnTo>
                  <a:lnTo>
                    <a:pt x="295363" y="484606"/>
                  </a:lnTo>
                  <a:lnTo>
                    <a:pt x="259473" y="464096"/>
                  </a:lnTo>
                  <a:lnTo>
                    <a:pt x="244094" y="461022"/>
                  </a:lnTo>
                  <a:lnTo>
                    <a:pt x="228193" y="458457"/>
                  </a:lnTo>
                  <a:lnTo>
                    <a:pt x="224612" y="457949"/>
                  </a:lnTo>
                  <a:lnTo>
                    <a:pt x="226669" y="463600"/>
                  </a:lnTo>
                  <a:lnTo>
                    <a:pt x="227164" y="469226"/>
                  </a:lnTo>
                  <a:lnTo>
                    <a:pt x="227685" y="475373"/>
                  </a:lnTo>
                  <a:lnTo>
                    <a:pt x="227164" y="481025"/>
                  </a:lnTo>
                  <a:lnTo>
                    <a:pt x="225640" y="486676"/>
                  </a:lnTo>
                  <a:lnTo>
                    <a:pt x="223570" y="492302"/>
                  </a:lnTo>
                  <a:lnTo>
                    <a:pt x="220510" y="497954"/>
                  </a:lnTo>
                  <a:lnTo>
                    <a:pt x="216916" y="502551"/>
                  </a:lnTo>
                  <a:lnTo>
                    <a:pt x="215887" y="504075"/>
                  </a:lnTo>
                  <a:lnTo>
                    <a:pt x="214363" y="504596"/>
                  </a:lnTo>
                  <a:lnTo>
                    <a:pt x="212813" y="505129"/>
                  </a:lnTo>
                  <a:lnTo>
                    <a:pt x="208711" y="505129"/>
                  </a:lnTo>
                  <a:lnTo>
                    <a:pt x="206667" y="503605"/>
                  </a:lnTo>
                  <a:lnTo>
                    <a:pt x="204609" y="501523"/>
                  </a:lnTo>
                  <a:lnTo>
                    <a:pt x="204089" y="498449"/>
                  </a:lnTo>
                  <a:lnTo>
                    <a:pt x="204089" y="495871"/>
                  </a:lnTo>
                  <a:lnTo>
                    <a:pt x="205638" y="493331"/>
                  </a:lnTo>
                  <a:lnTo>
                    <a:pt x="208711" y="488696"/>
                  </a:lnTo>
                  <a:lnTo>
                    <a:pt x="210756" y="484098"/>
                  </a:lnTo>
                  <a:lnTo>
                    <a:pt x="212293" y="479501"/>
                  </a:lnTo>
                  <a:lnTo>
                    <a:pt x="212813" y="474345"/>
                  </a:lnTo>
                  <a:lnTo>
                    <a:pt x="212813" y="469226"/>
                  </a:lnTo>
                  <a:lnTo>
                    <a:pt x="211785" y="464096"/>
                  </a:lnTo>
                  <a:lnTo>
                    <a:pt x="209740" y="459498"/>
                  </a:lnTo>
                  <a:lnTo>
                    <a:pt x="206667" y="454875"/>
                  </a:lnTo>
                  <a:lnTo>
                    <a:pt x="196913" y="452805"/>
                  </a:lnTo>
                  <a:lnTo>
                    <a:pt x="187680" y="450253"/>
                  </a:lnTo>
                  <a:lnTo>
                    <a:pt x="177952" y="446151"/>
                  </a:lnTo>
                  <a:lnTo>
                    <a:pt x="169227" y="442048"/>
                  </a:lnTo>
                  <a:lnTo>
                    <a:pt x="161023" y="436930"/>
                  </a:lnTo>
                  <a:lnTo>
                    <a:pt x="153327" y="430771"/>
                  </a:lnTo>
                  <a:lnTo>
                    <a:pt x="147688" y="435406"/>
                  </a:lnTo>
                  <a:lnTo>
                    <a:pt x="108204" y="453326"/>
                  </a:lnTo>
                  <a:lnTo>
                    <a:pt x="101028" y="454355"/>
                  </a:lnTo>
                  <a:lnTo>
                    <a:pt x="99999" y="454355"/>
                  </a:lnTo>
                  <a:lnTo>
                    <a:pt x="97434" y="453847"/>
                  </a:lnTo>
                  <a:lnTo>
                    <a:pt x="94869" y="452805"/>
                  </a:lnTo>
                  <a:lnTo>
                    <a:pt x="93332" y="450773"/>
                  </a:lnTo>
                  <a:lnTo>
                    <a:pt x="92824" y="448195"/>
                  </a:lnTo>
                  <a:lnTo>
                    <a:pt x="92824" y="445122"/>
                  </a:lnTo>
                  <a:lnTo>
                    <a:pt x="93853" y="442582"/>
                  </a:lnTo>
                  <a:lnTo>
                    <a:pt x="95897" y="441020"/>
                  </a:lnTo>
                  <a:lnTo>
                    <a:pt x="98971" y="439978"/>
                  </a:lnTo>
                  <a:lnTo>
                    <a:pt x="105130" y="438975"/>
                  </a:lnTo>
                  <a:lnTo>
                    <a:pt x="110756" y="437426"/>
                  </a:lnTo>
                  <a:lnTo>
                    <a:pt x="137947" y="424103"/>
                  </a:lnTo>
                  <a:lnTo>
                    <a:pt x="142544" y="421030"/>
                  </a:lnTo>
                  <a:lnTo>
                    <a:pt x="122059" y="385648"/>
                  </a:lnTo>
                  <a:lnTo>
                    <a:pt x="120510" y="377952"/>
                  </a:lnTo>
                  <a:lnTo>
                    <a:pt x="118960" y="370255"/>
                  </a:lnTo>
                  <a:lnTo>
                    <a:pt x="118960" y="362572"/>
                  </a:lnTo>
                  <a:lnTo>
                    <a:pt x="111277" y="362572"/>
                  </a:lnTo>
                  <a:lnTo>
                    <a:pt x="105651" y="362051"/>
                  </a:lnTo>
                  <a:lnTo>
                    <a:pt x="67691" y="349224"/>
                  </a:lnTo>
                  <a:lnTo>
                    <a:pt x="53340" y="339471"/>
                  </a:lnTo>
                  <a:lnTo>
                    <a:pt x="46659" y="334378"/>
                  </a:lnTo>
                  <a:lnTo>
                    <a:pt x="41033" y="328206"/>
                  </a:lnTo>
                  <a:lnTo>
                    <a:pt x="35382" y="322580"/>
                  </a:lnTo>
                  <a:lnTo>
                    <a:pt x="24612" y="310248"/>
                  </a:lnTo>
                  <a:lnTo>
                    <a:pt x="20002" y="316928"/>
                  </a:lnTo>
                  <a:lnTo>
                    <a:pt x="15379" y="323570"/>
                  </a:lnTo>
                  <a:lnTo>
                    <a:pt x="11798" y="330250"/>
                  </a:lnTo>
                  <a:lnTo>
                    <a:pt x="0" y="368198"/>
                  </a:lnTo>
                  <a:lnTo>
                    <a:pt x="2552" y="372300"/>
                  </a:lnTo>
                  <a:lnTo>
                    <a:pt x="37439" y="398475"/>
                  </a:lnTo>
                  <a:lnTo>
                    <a:pt x="50241" y="401523"/>
                  </a:lnTo>
                  <a:lnTo>
                    <a:pt x="56413" y="402577"/>
                  </a:lnTo>
                  <a:lnTo>
                    <a:pt x="69748" y="402577"/>
                  </a:lnTo>
                  <a:lnTo>
                    <a:pt x="76403" y="401523"/>
                  </a:lnTo>
                  <a:lnTo>
                    <a:pt x="82550" y="399999"/>
                  </a:lnTo>
                  <a:lnTo>
                    <a:pt x="85648" y="399999"/>
                  </a:lnTo>
                  <a:lnTo>
                    <a:pt x="88201" y="401027"/>
                  </a:lnTo>
                  <a:lnTo>
                    <a:pt x="90246" y="402577"/>
                  </a:lnTo>
                  <a:lnTo>
                    <a:pt x="91795" y="405130"/>
                  </a:lnTo>
                  <a:lnTo>
                    <a:pt x="91795" y="408203"/>
                  </a:lnTo>
                  <a:lnTo>
                    <a:pt x="74345" y="416407"/>
                  </a:lnTo>
                  <a:lnTo>
                    <a:pt x="68719" y="417423"/>
                  </a:lnTo>
                  <a:lnTo>
                    <a:pt x="62547" y="417423"/>
                  </a:lnTo>
                  <a:lnTo>
                    <a:pt x="52819" y="416928"/>
                  </a:lnTo>
                  <a:lnTo>
                    <a:pt x="11798" y="402577"/>
                  </a:lnTo>
                  <a:lnTo>
                    <a:pt x="520" y="393852"/>
                  </a:lnTo>
                  <a:lnTo>
                    <a:pt x="2552" y="404596"/>
                  </a:lnTo>
                  <a:lnTo>
                    <a:pt x="17932" y="440499"/>
                  </a:lnTo>
                  <a:lnTo>
                    <a:pt x="42557" y="467702"/>
                  </a:lnTo>
                  <a:lnTo>
                    <a:pt x="48209" y="472795"/>
                  </a:lnTo>
                  <a:lnTo>
                    <a:pt x="54864" y="476923"/>
                  </a:lnTo>
                  <a:lnTo>
                    <a:pt x="61023" y="481025"/>
                  </a:lnTo>
                  <a:lnTo>
                    <a:pt x="68199" y="485127"/>
                  </a:lnTo>
                  <a:lnTo>
                    <a:pt x="75374" y="488696"/>
                  </a:lnTo>
                  <a:lnTo>
                    <a:pt x="82550" y="491794"/>
                  </a:lnTo>
                  <a:lnTo>
                    <a:pt x="90246" y="494347"/>
                  </a:lnTo>
                  <a:lnTo>
                    <a:pt x="101549" y="494347"/>
                  </a:lnTo>
                  <a:lnTo>
                    <a:pt x="143065" y="482549"/>
                  </a:lnTo>
                  <a:lnTo>
                    <a:pt x="156400" y="472300"/>
                  </a:lnTo>
                  <a:lnTo>
                    <a:pt x="158965" y="471271"/>
                  </a:lnTo>
                  <a:lnTo>
                    <a:pt x="162052" y="470776"/>
                  </a:lnTo>
                  <a:lnTo>
                    <a:pt x="164604" y="471271"/>
                  </a:lnTo>
                  <a:lnTo>
                    <a:pt x="167170" y="472795"/>
                  </a:lnTo>
                  <a:lnTo>
                    <a:pt x="168706" y="475373"/>
                  </a:lnTo>
                  <a:lnTo>
                    <a:pt x="169227" y="477951"/>
                  </a:lnTo>
                  <a:lnTo>
                    <a:pt x="168198" y="481025"/>
                  </a:lnTo>
                  <a:lnTo>
                    <a:pt x="134366" y="502551"/>
                  </a:lnTo>
                  <a:lnTo>
                    <a:pt x="111785" y="508203"/>
                  </a:lnTo>
                  <a:lnTo>
                    <a:pt x="123063" y="516902"/>
                  </a:lnTo>
                  <a:lnTo>
                    <a:pt x="160502" y="538454"/>
                  </a:lnTo>
                  <a:lnTo>
                    <a:pt x="202565" y="551802"/>
                  </a:lnTo>
                  <a:lnTo>
                    <a:pt x="216916" y="554355"/>
                  </a:lnTo>
                  <a:lnTo>
                    <a:pt x="224612" y="553326"/>
                  </a:lnTo>
                  <a:lnTo>
                    <a:pt x="228193" y="552297"/>
                  </a:lnTo>
                  <a:lnTo>
                    <a:pt x="232295" y="551281"/>
                  </a:lnTo>
                  <a:lnTo>
                    <a:pt x="255371" y="518972"/>
                  </a:lnTo>
                  <a:lnTo>
                    <a:pt x="254876" y="515378"/>
                  </a:lnTo>
                  <a:lnTo>
                    <a:pt x="253847" y="511276"/>
                  </a:lnTo>
                  <a:lnTo>
                    <a:pt x="253847" y="508698"/>
                  </a:lnTo>
                  <a:lnTo>
                    <a:pt x="254355" y="506145"/>
                  </a:lnTo>
                  <a:lnTo>
                    <a:pt x="256400" y="503605"/>
                  </a:lnTo>
                  <a:lnTo>
                    <a:pt x="258953" y="502551"/>
                  </a:lnTo>
                  <a:lnTo>
                    <a:pt x="261531" y="502056"/>
                  </a:lnTo>
                  <a:lnTo>
                    <a:pt x="264604" y="503072"/>
                  </a:lnTo>
                  <a:lnTo>
                    <a:pt x="266661" y="504596"/>
                  </a:lnTo>
                  <a:lnTo>
                    <a:pt x="268198" y="507174"/>
                  </a:lnTo>
                  <a:lnTo>
                    <a:pt x="269227" y="512800"/>
                  </a:lnTo>
                  <a:lnTo>
                    <a:pt x="269735" y="518452"/>
                  </a:lnTo>
                  <a:lnTo>
                    <a:pt x="269735" y="524078"/>
                  </a:lnTo>
                  <a:lnTo>
                    <a:pt x="255371" y="553326"/>
                  </a:lnTo>
                  <a:lnTo>
                    <a:pt x="252298" y="556399"/>
                  </a:lnTo>
                  <a:lnTo>
                    <a:pt x="252818" y="556399"/>
                  </a:lnTo>
                  <a:lnTo>
                    <a:pt x="265633" y="554875"/>
                  </a:lnTo>
                  <a:lnTo>
                    <a:pt x="313334" y="542556"/>
                  </a:lnTo>
                  <a:lnTo>
                    <a:pt x="354863" y="519506"/>
                  </a:lnTo>
                  <a:lnTo>
                    <a:pt x="387680" y="487172"/>
                  </a:lnTo>
                  <a:lnTo>
                    <a:pt x="406133" y="458457"/>
                  </a:lnTo>
                  <a:lnTo>
                    <a:pt x="399453" y="463600"/>
                  </a:lnTo>
                  <a:lnTo>
                    <a:pt x="392277" y="468198"/>
                  </a:lnTo>
                  <a:lnTo>
                    <a:pt x="354863" y="479971"/>
                  </a:lnTo>
                  <a:lnTo>
                    <a:pt x="347179" y="480504"/>
                  </a:lnTo>
                  <a:lnTo>
                    <a:pt x="337426" y="479971"/>
                  </a:lnTo>
                  <a:lnTo>
                    <a:pt x="334860" y="478980"/>
                  </a:lnTo>
                  <a:lnTo>
                    <a:pt x="332282" y="477431"/>
                  </a:lnTo>
                  <a:lnTo>
                    <a:pt x="331254" y="474878"/>
                  </a:lnTo>
                  <a:lnTo>
                    <a:pt x="330758" y="471779"/>
                  </a:lnTo>
                  <a:lnTo>
                    <a:pt x="331787" y="469226"/>
                  </a:lnTo>
                  <a:lnTo>
                    <a:pt x="333832" y="467182"/>
                  </a:lnTo>
                  <a:lnTo>
                    <a:pt x="336410" y="465620"/>
                  </a:lnTo>
                  <a:lnTo>
                    <a:pt x="350253" y="465620"/>
                  </a:lnTo>
                  <a:lnTo>
                    <a:pt x="355358" y="465124"/>
                  </a:lnTo>
                  <a:lnTo>
                    <a:pt x="361010" y="464604"/>
                  </a:lnTo>
                  <a:lnTo>
                    <a:pt x="366661" y="463080"/>
                  </a:lnTo>
                  <a:lnTo>
                    <a:pt x="371779" y="461530"/>
                  </a:lnTo>
                  <a:lnTo>
                    <a:pt x="376910" y="458978"/>
                  </a:lnTo>
                  <a:lnTo>
                    <a:pt x="382562" y="456399"/>
                  </a:lnTo>
                  <a:lnTo>
                    <a:pt x="387680" y="453847"/>
                  </a:lnTo>
                  <a:lnTo>
                    <a:pt x="392277" y="450253"/>
                  </a:lnTo>
                  <a:lnTo>
                    <a:pt x="397433" y="446671"/>
                  </a:lnTo>
                  <a:lnTo>
                    <a:pt x="417931" y="424103"/>
                  </a:lnTo>
                  <a:lnTo>
                    <a:pt x="418452" y="423570"/>
                  </a:lnTo>
                  <a:lnTo>
                    <a:pt x="419481" y="416407"/>
                  </a:lnTo>
                  <a:lnTo>
                    <a:pt x="420484" y="409232"/>
                  </a:lnTo>
                  <a:lnTo>
                    <a:pt x="421005" y="401523"/>
                  </a:lnTo>
                  <a:lnTo>
                    <a:pt x="421005" y="387172"/>
                  </a:lnTo>
                  <a:close/>
                </a:path>
                <a:path w="857250" h="556894">
                  <a:moveTo>
                    <a:pt x="421005" y="147320"/>
                  </a:moveTo>
                  <a:lnTo>
                    <a:pt x="418452" y="102870"/>
                  </a:lnTo>
                  <a:lnTo>
                    <a:pt x="393827" y="66040"/>
                  </a:lnTo>
                  <a:lnTo>
                    <a:pt x="386994" y="63500"/>
                  </a:lnTo>
                  <a:lnTo>
                    <a:pt x="373329" y="58420"/>
                  </a:lnTo>
                  <a:lnTo>
                    <a:pt x="363080" y="55880"/>
                  </a:lnTo>
                  <a:lnTo>
                    <a:pt x="341528" y="50800"/>
                  </a:lnTo>
                  <a:lnTo>
                    <a:pt x="330758" y="49530"/>
                  </a:lnTo>
                  <a:lnTo>
                    <a:pt x="297434" y="49530"/>
                  </a:lnTo>
                  <a:lnTo>
                    <a:pt x="286156" y="52070"/>
                  </a:lnTo>
                  <a:lnTo>
                    <a:pt x="274878" y="53340"/>
                  </a:lnTo>
                  <a:lnTo>
                    <a:pt x="264096" y="55880"/>
                  </a:lnTo>
                  <a:lnTo>
                    <a:pt x="252818" y="59690"/>
                  </a:lnTo>
                  <a:lnTo>
                    <a:pt x="242049" y="63500"/>
                  </a:lnTo>
                  <a:lnTo>
                    <a:pt x="236397" y="63500"/>
                  </a:lnTo>
                  <a:lnTo>
                    <a:pt x="232295" y="59690"/>
                  </a:lnTo>
                  <a:lnTo>
                    <a:pt x="231787" y="55880"/>
                  </a:lnTo>
                  <a:lnTo>
                    <a:pt x="232816" y="53340"/>
                  </a:lnTo>
                  <a:lnTo>
                    <a:pt x="269227" y="39370"/>
                  </a:lnTo>
                  <a:lnTo>
                    <a:pt x="312813" y="34290"/>
                  </a:lnTo>
                  <a:lnTo>
                    <a:pt x="324078" y="35560"/>
                  </a:lnTo>
                  <a:lnTo>
                    <a:pt x="334860" y="35560"/>
                  </a:lnTo>
                  <a:lnTo>
                    <a:pt x="345630" y="36830"/>
                  </a:lnTo>
                  <a:lnTo>
                    <a:pt x="356387" y="39370"/>
                  </a:lnTo>
                  <a:lnTo>
                    <a:pt x="387184" y="46990"/>
                  </a:lnTo>
                  <a:lnTo>
                    <a:pt x="396913" y="52070"/>
                  </a:lnTo>
                  <a:lnTo>
                    <a:pt x="406654" y="55880"/>
                  </a:lnTo>
                  <a:lnTo>
                    <a:pt x="401535" y="43180"/>
                  </a:lnTo>
                  <a:lnTo>
                    <a:pt x="398462" y="36830"/>
                  </a:lnTo>
                  <a:lnTo>
                    <a:pt x="396811" y="34290"/>
                  </a:lnTo>
                  <a:lnTo>
                    <a:pt x="394360" y="30480"/>
                  </a:lnTo>
                  <a:lnTo>
                    <a:pt x="363562" y="7620"/>
                  </a:lnTo>
                  <a:lnTo>
                    <a:pt x="327685" y="0"/>
                  </a:lnTo>
                  <a:lnTo>
                    <a:pt x="296913" y="0"/>
                  </a:lnTo>
                  <a:lnTo>
                    <a:pt x="249745" y="8890"/>
                  </a:lnTo>
                  <a:lnTo>
                    <a:pt x="196913" y="31750"/>
                  </a:lnTo>
                  <a:lnTo>
                    <a:pt x="162547" y="55880"/>
                  </a:lnTo>
                  <a:lnTo>
                    <a:pt x="152298" y="66040"/>
                  </a:lnTo>
                  <a:lnTo>
                    <a:pt x="158470" y="67310"/>
                  </a:lnTo>
                  <a:lnTo>
                    <a:pt x="164604" y="69850"/>
                  </a:lnTo>
                  <a:lnTo>
                    <a:pt x="190258" y="97790"/>
                  </a:lnTo>
                  <a:lnTo>
                    <a:pt x="189738" y="100330"/>
                  </a:lnTo>
                  <a:lnTo>
                    <a:pt x="188201" y="102870"/>
                  </a:lnTo>
                  <a:lnTo>
                    <a:pt x="183057" y="105410"/>
                  </a:lnTo>
                  <a:lnTo>
                    <a:pt x="178955" y="102870"/>
                  </a:lnTo>
                  <a:lnTo>
                    <a:pt x="177431" y="101600"/>
                  </a:lnTo>
                  <a:lnTo>
                    <a:pt x="176403" y="100330"/>
                  </a:lnTo>
                  <a:lnTo>
                    <a:pt x="173850" y="95250"/>
                  </a:lnTo>
                  <a:lnTo>
                    <a:pt x="170751" y="91440"/>
                  </a:lnTo>
                  <a:lnTo>
                    <a:pt x="167170" y="87630"/>
                  </a:lnTo>
                  <a:lnTo>
                    <a:pt x="157949" y="82550"/>
                  </a:lnTo>
                  <a:lnTo>
                    <a:pt x="152819" y="80010"/>
                  </a:lnTo>
                  <a:lnTo>
                    <a:pt x="141541" y="78740"/>
                  </a:lnTo>
                  <a:lnTo>
                    <a:pt x="139992" y="78740"/>
                  </a:lnTo>
                  <a:lnTo>
                    <a:pt x="132816" y="86360"/>
                  </a:lnTo>
                  <a:lnTo>
                    <a:pt x="131787" y="88900"/>
                  </a:lnTo>
                  <a:lnTo>
                    <a:pt x="130263" y="91440"/>
                  </a:lnTo>
                  <a:lnTo>
                    <a:pt x="129235" y="97790"/>
                  </a:lnTo>
                  <a:lnTo>
                    <a:pt x="128714" y="102870"/>
                  </a:lnTo>
                  <a:lnTo>
                    <a:pt x="129235" y="109220"/>
                  </a:lnTo>
                  <a:lnTo>
                    <a:pt x="130263" y="115570"/>
                  </a:lnTo>
                  <a:lnTo>
                    <a:pt x="131787" y="121920"/>
                  </a:lnTo>
                  <a:lnTo>
                    <a:pt x="134366" y="127000"/>
                  </a:lnTo>
                  <a:lnTo>
                    <a:pt x="137439" y="132080"/>
                  </a:lnTo>
                  <a:lnTo>
                    <a:pt x="141541" y="139700"/>
                  </a:lnTo>
                  <a:lnTo>
                    <a:pt x="146646" y="144780"/>
                  </a:lnTo>
                  <a:lnTo>
                    <a:pt x="151790" y="151130"/>
                  </a:lnTo>
                  <a:lnTo>
                    <a:pt x="157949" y="156210"/>
                  </a:lnTo>
                  <a:lnTo>
                    <a:pt x="175882" y="140970"/>
                  </a:lnTo>
                  <a:lnTo>
                    <a:pt x="189230" y="130810"/>
                  </a:lnTo>
                  <a:lnTo>
                    <a:pt x="196913" y="125730"/>
                  </a:lnTo>
                  <a:lnTo>
                    <a:pt x="204609" y="121920"/>
                  </a:lnTo>
                  <a:lnTo>
                    <a:pt x="213334" y="116840"/>
                  </a:lnTo>
                  <a:lnTo>
                    <a:pt x="222567" y="113030"/>
                  </a:lnTo>
                  <a:lnTo>
                    <a:pt x="232295" y="110490"/>
                  </a:lnTo>
                  <a:lnTo>
                    <a:pt x="242570" y="106680"/>
                  </a:lnTo>
                  <a:lnTo>
                    <a:pt x="248208" y="105410"/>
                  </a:lnTo>
                  <a:lnTo>
                    <a:pt x="253847" y="104140"/>
                  </a:lnTo>
                  <a:lnTo>
                    <a:pt x="266153" y="102870"/>
                  </a:lnTo>
                  <a:lnTo>
                    <a:pt x="278980" y="100330"/>
                  </a:lnTo>
                  <a:lnTo>
                    <a:pt x="310261" y="100330"/>
                  </a:lnTo>
                  <a:lnTo>
                    <a:pt x="312280" y="101600"/>
                  </a:lnTo>
                  <a:lnTo>
                    <a:pt x="314363" y="104140"/>
                  </a:lnTo>
                  <a:lnTo>
                    <a:pt x="314883" y="106680"/>
                  </a:lnTo>
                  <a:lnTo>
                    <a:pt x="314363" y="110490"/>
                  </a:lnTo>
                  <a:lnTo>
                    <a:pt x="312280" y="111760"/>
                  </a:lnTo>
                  <a:lnTo>
                    <a:pt x="310261" y="114300"/>
                  </a:lnTo>
                  <a:lnTo>
                    <a:pt x="293827" y="114300"/>
                  </a:lnTo>
                  <a:lnTo>
                    <a:pt x="268706" y="116840"/>
                  </a:lnTo>
                  <a:lnTo>
                    <a:pt x="247167" y="120650"/>
                  </a:lnTo>
                  <a:lnTo>
                    <a:pt x="237426" y="124460"/>
                  </a:lnTo>
                  <a:lnTo>
                    <a:pt x="228714" y="127000"/>
                  </a:lnTo>
                  <a:lnTo>
                    <a:pt x="219989" y="130810"/>
                  </a:lnTo>
                  <a:lnTo>
                    <a:pt x="204609" y="138430"/>
                  </a:lnTo>
                  <a:lnTo>
                    <a:pt x="197954" y="142240"/>
                  </a:lnTo>
                  <a:lnTo>
                    <a:pt x="191262" y="147320"/>
                  </a:lnTo>
                  <a:lnTo>
                    <a:pt x="185127" y="151130"/>
                  </a:lnTo>
                  <a:lnTo>
                    <a:pt x="179476" y="156210"/>
                  </a:lnTo>
                  <a:lnTo>
                    <a:pt x="168706" y="166370"/>
                  </a:lnTo>
                  <a:lnTo>
                    <a:pt x="169748" y="167640"/>
                  </a:lnTo>
                  <a:lnTo>
                    <a:pt x="173850" y="171450"/>
                  </a:lnTo>
                  <a:lnTo>
                    <a:pt x="184607" y="180340"/>
                  </a:lnTo>
                  <a:lnTo>
                    <a:pt x="189738" y="186690"/>
                  </a:lnTo>
                  <a:lnTo>
                    <a:pt x="212813" y="223520"/>
                  </a:lnTo>
                  <a:lnTo>
                    <a:pt x="214363" y="231140"/>
                  </a:lnTo>
                  <a:lnTo>
                    <a:pt x="221018" y="227330"/>
                  </a:lnTo>
                  <a:lnTo>
                    <a:pt x="258457" y="209550"/>
                  </a:lnTo>
                  <a:lnTo>
                    <a:pt x="290258" y="201930"/>
                  </a:lnTo>
                  <a:lnTo>
                    <a:pt x="306654" y="198120"/>
                  </a:lnTo>
                  <a:lnTo>
                    <a:pt x="323583" y="196850"/>
                  </a:lnTo>
                  <a:lnTo>
                    <a:pt x="343077" y="196850"/>
                  </a:lnTo>
                  <a:lnTo>
                    <a:pt x="345630" y="199390"/>
                  </a:lnTo>
                  <a:lnTo>
                    <a:pt x="347179" y="201930"/>
                  </a:lnTo>
                  <a:lnTo>
                    <a:pt x="347687" y="204470"/>
                  </a:lnTo>
                  <a:lnTo>
                    <a:pt x="347687" y="205740"/>
                  </a:lnTo>
                  <a:lnTo>
                    <a:pt x="347179" y="207010"/>
                  </a:lnTo>
                  <a:lnTo>
                    <a:pt x="345109" y="209550"/>
                  </a:lnTo>
                  <a:lnTo>
                    <a:pt x="343077" y="210820"/>
                  </a:lnTo>
                  <a:lnTo>
                    <a:pt x="339979" y="212090"/>
                  </a:lnTo>
                  <a:lnTo>
                    <a:pt x="315353" y="212090"/>
                  </a:lnTo>
                  <a:lnTo>
                    <a:pt x="290753" y="215900"/>
                  </a:lnTo>
                  <a:lnTo>
                    <a:pt x="274878" y="219710"/>
                  </a:lnTo>
                  <a:lnTo>
                    <a:pt x="259473" y="224790"/>
                  </a:lnTo>
                  <a:lnTo>
                    <a:pt x="251777" y="228600"/>
                  </a:lnTo>
                  <a:lnTo>
                    <a:pt x="244602" y="231140"/>
                  </a:lnTo>
                  <a:lnTo>
                    <a:pt x="230251" y="238760"/>
                  </a:lnTo>
                  <a:lnTo>
                    <a:pt x="216916" y="246380"/>
                  </a:lnTo>
                  <a:lnTo>
                    <a:pt x="216395" y="247650"/>
                  </a:lnTo>
                  <a:lnTo>
                    <a:pt x="216916" y="257810"/>
                  </a:lnTo>
                  <a:lnTo>
                    <a:pt x="217436" y="271780"/>
                  </a:lnTo>
                  <a:lnTo>
                    <a:pt x="219468" y="285750"/>
                  </a:lnTo>
                  <a:lnTo>
                    <a:pt x="221538" y="292100"/>
                  </a:lnTo>
                  <a:lnTo>
                    <a:pt x="224091" y="298450"/>
                  </a:lnTo>
                  <a:lnTo>
                    <a:pt x="227164" y="303530"/>
                  </a:lnTo>
                  <a:lnTo>
                    <a:pt x="230771" y="309880"/>
                  </a:lnTo>
                  <a:lnTo>
                    <a:pt x="263055" y="337820"/>
                  </a:lnTo>
                  <a:lnTo>
                    <a:pt x="299453" y="350520"/>
                  </a:lnTo>
                  <a:lnTo>
                    <a:pt x="307682" y="350520"/>
                  </a:lnTo>
                  <a:lnTo>
                    <a:pt x="312813" y="349250"/>
                  </a:lnTo>
                  <a:lnTo>
                    <a:pt x="323088" y="344170"/>
                  </a:lnTo>
                  <a:lnTo>
                    <a:pt x="327685" y="340360"/>
                  </a:lnTo>
                  <a:lnTo>
                    <a:pt x="331787" y="337820"/>
                  </a:lnTo>
                  <a:lnTo>
                    <a:pt x="335876" y="332740"/>
                  </a:lnTo>
                  <a:lnTo>
                    <a:pt x="339458" y="328930"/>
                  </a:lnTo>
                  <a:lnTo>
                    <a:pt x="344601" y="322580"/>
                  </a:lnTo>
                  <a:lnTo>
                    <a:pt x="347179" y="321310"/>
                  </a:lnTo>
                  <a:lnTo>
                    <a:pt x="349732" y="321310"/>
                  </a:lnTo>
                  <a:lnTo>
                    <a:pt x="352806" y="322580"/>
                  </a:lnTo>
                  <a:lnTo>
                    <a:pt x="354863" y="325120"/>
                  </a:lnTo>
                  <a:lnTo>
                    <a:pt x="355879" y="327660"/>
                  </a:lnTo>
                  <a:lnTo>
                    <a:pt x="355879" y="330200"/>
                  </a:lnTo>
                  <a:lnTo>
                    <a:pt x="328701" y="356870"/>
                  </a:lnTo>
                  <a:lnTo>
                    <a:pt x="323088" y="360680"/>
                  </a:lnTo>
                  <a:lnTo>
                    <a:pt x="358978" y="383540"/>
                  </a:lnTo>
                  <a:lnTo>
                    <a:pt x="384606" y="383540"/>
                  </a:lnTo>
                  <a:lnTo>
                    <a:pt x="415886" y="372110"/>
                  </a:lnTo>
                  <a:lnTo>
                    <a:pt x="421005" y="369570"/>
                  </a:lnTo>
                  <a:lnTo>
                    <a:pt x="421005" y="321310"/>
                  </a:lnTo>
                  <a:lnTo>
                    <a:pt x="421005" y="306070"/>
                  </a:lnTo>
                  <a:lnTo>
                    <a:pt x="415886" y="300990"/>
                  </a:lnTo>
                  <a:lnTo>
                    <a:pt x="380504" y="284480"/>
                  </a:lnTo>
                  <a:lnTo>
                    <a:pt x="363080" y="281940"/>
                  </a:lnTo>
                  <a:lnTo>
                    <a:pt x="353834" y="279400"/>
                  </a:lnTo>
                  <a:lnTo>
                    <a:pt x="335356" y="279400"/>
                  </a:lnTo>
                  <a:lnTo>
                    <a:pt x="308711" y="283210"/>
                  </a:lnTo>
                  <a:lnTo>
                    <a:pt x="299986" y="287020"/>
                  </a:lnTo>
                  <a:lnTo>
                    <a:pt x="291782" y="289560"/>
                  </a:lnTo>
                  <a:lnTo>
                    <a:pt x="286156" y="289560"/>
                  </a:lnTo>
                  <a:lnTo>
                    <a:pt x="283578" y="288290"/>
                  </a:lnTo>
                  <a:lnTo>
                    <a:pt x="282041" y="285750"/>
                  </a:lnTo>
                  <a:lnTo>
                    <a:pt x="281012" y="283210"/>
                  </a:lnTo>
                  <a:lnTo>
                    <a:pt x="281533" y="280670"/>
                  </a:lnTo>
                  <a:lnTo>
                    <a:pt x="324612" y="265430"/>
                  </a:lnTo>
                  <a:lnTo>
                    <a:pt x="345109" y="264160"/>
                  </a:lnTo>
                  <a:lnTo>
                    <a:pt x="365633" y="266700"/>
                  </a:lnTo>
                  <a:lnTo>
                    <a:pt x="381012" y="270510"/>
                  </a:lnTo>
                  <a:lnTo>
                    <a:pt x="388708" y="271780"/>
                  </a:lnTo>
                  <a:lnTo>
                    <a:pt x="395884" y="274320"/>
                  </a:lnTo>
                  <a:lnTo>
                    <a:pt x="409206" y="279400"/>
                  </a:lnTo>
                  <a:lnTo>
                    <a:pt x="415378" y="281940"/>
                  </a:lnTo>
                  <a:lnTo>
                    <a:pt x="421005" y="285750"/>
                  </a:lnTo>
                  <a:lnTo>
                    <a:pt x="421005" y="264160"/>
                  </a:lnTo>
                  <a:lnTo>
                    <a:pt x="421005" y="196850"/>
                  </a:lnTo>
                  <a:lnTo>
                    <a:pt x="421005" y="172720"/>
                  </a:lnTo>
                  <a:lnTo>
                    <a:pt x="413321" y="170180"/>
                  </a:lnTo>
                  <a:lnTo>
                    <a:pt x="405638" y="167640"/>
                  </a:lnTo>
                  <a:lnTo>
                    <a:pt x="374357" y="162560"/>
                  </a:lnTo>
                  <a:lnTo>
                    <a:pt x="358978" y="161290"/>
                  </a:lnTo>
                  <a:lnTo>
                    <a:pt x="326656" y="163830"/>
                  </a:lnTo>
                  <a:lnTo>
                    <a:pt x="310756" y="166370"/>
                  </a:lnTo>
                  <a:lnTo>
                    <a:pt x="294360" y="170180"/>
                  </a:lnTo>
                  <a:lnTo>
                    <a:pt x="291261" y="170180"/>
                  </a:lnTo>
                  <a:lnTo>
                    <a:pt x="288709" y="168910"/>
                  </a:lnTo>
                  <a:lnTo>
                    <a:pt x="286664" y="167640"/>
                  </a:lnTo>
                  <a:lnTo>
                    <a:pt x="285115" y="165100"/>
                  </a:lnTo>
                  <a:lnTo>
                    <a:pt x="285115" y="161290"/>
                  </a:lnTo>
                  <a:lnTo>
                    <a:pt x="324078" y="148590"/>
                  </a:lnTo>
                  <a:lnTo>
                    <a:pt x="340512" y="147320"/>
                  </a:lnTo>
                  <a:lnTo>
                    <a:pt x="356908" y="147320"/>
                  </a:lnTo>
                  <a:lnTo>
                    <a:pt x="389204" y="149860"/>
                  </a:lnTo>
                  <a:lnTo>
                    <a:pt x="405104" y="152400"/>
                  </a:lnTo>
                  <a:lnTo>
                    <a:pt x="421005" y="156210"/>
                  </a:lnTo>
                  <a:lnTo>
                    <a:pt x="421005" y="147320"/>
                  </a:lnTo>
                  <a:close/>
                </a:path>
                <a:path w="857250" h="556894">
                  <a:moveTo>
                    <a:pt x="728700" y="103606"/>
                  </a:moveTo>
                  <a:lnTo>
                    <a:pt x="716876" y="78981"/>
                  </a:lnTo>
                  <a:lnTo>
                    <a:pt x="715352" y="78981"/>
                  </a:lnTo>
                  <a:lnTo>
                    <a:pt x="681012" y="101028"/>
                  </a:lnTo>
                  <a:lnTo>
                    <a:pt x="679983" y="102552"/>
                  </a:lnTo>
                  <a:lnTo>
                    <a:pt x="677926" y="104101"/>
                  </a:lnTo>
                  <a:lnTo>
                    <a:pt x="676402" y="105156"/>
                  </a:lnTo>
                  <a:lnTo>
                    <a:pt x="673836" y="105651"/>
                  </a:lnTo>
                  <a:lnTo>
                    <a:pt x="671258" y="105156"/>
                  </a:lnTo>
                  <a:lnTo>
                    <a:pt x="668680" y="103073"/>
                  </a:lnTo>
                  <a:lnTo>
                    <a:pt x="667156" y="101028"/>
                  </a:lnTo>
                  <a:lnTo>
                    <a:pt x="666661" y="98450"/>
                  </a:lnTo>
                  <a:lnTo>
                    <a:pt x="667156" y="95377"/>
                  </a:lnTo>
                  <a:lnTo>
                    <a:pt x="698436" y="67703"/>
                  </a:lnTo>
                  <a:lnTo>
                    <a:pt x="704608" y="66154"/>
                  </a:lnTo>
                  <a:lnTo>
                    <a:pt x="694334" y="56921"/>
                  </a:lnTo>
                  <a:lnTo>
                    <a:pt x="659980" y="32321"/>
                  </a:lnTo>
                  <a:lnTo>
                    <a:pt x="621004" y="14351"/>
                  </a:lnTo>
                  <a:lnTo>
                    <a:pt x="582561" y="3606"/>
                  </a:lnTo>
                  <a:lnTo>
                    <a:pt x="558457" y="0"/>
                  </a:lnTo>
                  <a:lnTo>
                    <a:pt x="535381" y="0"/>
                  </a:lnTo>
                  <a:lnTo>
                    <a:pt x="493306" y="8229"/>
                  </a:lnTo>
                  <a:lnTo>
                    <a:pt x="462559" y="30772"/>
                  </a:lnTo>
                  <a:lnTo>
                    <a:pt x="450761" y="56921"/>
                  </a:lnTo>
                  <a:lnTo>
                    <a:pt x="459981" y="52324"/>
                  </a:lnTo>
                  <a:lnTo>
                    <a:pt x="469734" y="48221"/>
                  </a:lnTo>
                  <a:lnTo>
                    <a:pt x="479983" y="45148"/>
                  </a:lnTo>
                  <a:lnTo>
                    <a:pt x="490232" y="42049"/>
                  </a:lnTo>
                  <a:lnTo>
                    <a:pt x="501002" y="39497"/>
                  </a:lnTo>
                  <a:lnTo>
                    <a:pt x="511276" y="37947"/>
                  </a:lnTo>
                  <a:lnTo>
                    <a:pt x="522033" y="36423"/>
                  </a:lnTo>
                  <a:lnTo>
                    <a:pt x="533311" y="35902"/>
                  </a:lnTo>
                  <a:lnTo>
                    <a:pt x="544080" y="35407"/>
                  </a:lnTo>
                  <a:lnTo>
                    <a:pt x="555383" y="35902"/>
                  </a:lnTo>
                  <a:lnTo>
                    <a:pt x="598957" y="43078"/>
                  </a:lnTo>
                  <a:lnTo>
                    <a:pt x="609727" y="46672"/>
                  </a:lnTo>
                  <a:lnTo>
                    <a:pt x="620483" y="50253"/>
                  </a:lnTo>
                  <a:lnTo>
                    <a:pt x="623062" y="51803"/>
                  </a:lnTo>
                  <a:lnTo>
                    <a:pt x="624586" y="54356"/>
                  </a:lnTo>
                  <a:lnTo>
                    <a:pt x="625106" y="56921"/>
                  </a:lnTo>
                  <a:lnTo>
                    <a:pt x="624586" y="60007"/>
                  </a:lnTo>
                  <a:lnTo>
                    <a:pt x="623062" y="62052"/>
                  </a:lnTo>
                  <a:lnTo>
                    <a:pt x="620483" y="64096"/>
                  </a:lnTo>
                  <a:lnTo>
                    <a:pt x="617931" y="64630"/>
                  </a:lnTo>
                  <a:lnTo>
                    <a:pt x="614857" y="64096"/>
                  </a:lnTo>
                  <a:lnTo>
                    <a:pt x="604088" y="60007"/>
                  </a:lnTo>
                  <a:lnTo>
                    <a:pt x="593305" y="56921"/>
                  </a:lnTo>
                  <a:lnTo>
                    <a:pt x="582028" y="54356"/>
                  </a:lnTo>
                  <a:lnTo>
                    <a:pt x="570763" y="52324"/>
                  </a:lnTo>
                  <a:lnTo>
                    <a:pt x="559981" y="50774"/>
                  </a:lnTo>
                  <a:lnTo>
                    <a:pt x="548678" y="50253"/>
                  </a:lnTo>
                  <a:lnTo>
                    <a:pt x="537413" y="50253"/>
                  </a:lnTo>
                  <a:lnTo>
                    <a:pt x="493826" y="55905"/>
                  </a:lnTo>
                  <a:lnTo>
                    <a:pt x="453834" y="71805"/>
                  </a:lnTo>
                  <a:lnTo>
                    <a:pt x="441528" y="90246"/>
                  </a:lnTo>
                  <a:lnTo>
                    <a:pt x="438454" y="103073"/>
                  </a:lnTo>
                  <a:lnTo>
                    <a:pt x="436905" y="115900"/>
                  </a:lnTo>
                  <a:lnTo>
                    <a:pt x="435876" y="122555"/>
                  </a:lnTo>
                  <a:lnTo>
                    <a:pt x="435876" y="157454"/>
                  </a:lnTo>
                  <a:lnTo>
                    <a:pt x="451777" y="153352"/>
                  </a:lnTo>
                  <a:lnTo>
                    <a:pt x="467677" y="150774"/>
                  </a:lnTo>
                  <a:lnTo>
                    <a:pt x="484085" y="148729"/>
                  </a:lnTo>
                  <a:lnTo>
                    <a:pt x="499986" y="148196"/>
                  </a:lnTo>
                  <a:lnTo>
                    <a:pt x="516382" y="148729"/>
                  </a:lnTo>
                  <a:lnTo>
                    <a:pt x="566127" y="155905"/>
                  </a:lnTo>
                  <a:lnTo>
                    <a:pt x="571779" y="162077"/>
                  </a:lnTo>
                  <a:lnTo>
                    <a:pt x="571779" y="165125"/>
                  </a:lnTo>
                  <a:lnTo>
                    <a:pt x="570230" y="167703"/>
                  </a:lnTo>
                  <a:lnTo>
                    <a:pt x="568185" y="169748"/>
                  </a:lnTo>
                  <a:lnTo>
                    <a:pt x="565632" y="170281"/>
                  </a:lnTo>
                  <a:lnTo>
                    <a:pt x="564083" y="170776"/>
                  </a:lnTo>
                  <a:lnTo>
                    <a:pt x="514337" y="163080"/>
                  </a:lnTo>
                  <a:lnTo>
                    <a:pt x="498462" y="162547"/>
                  </a:lnTo>
                  <a:lnTo>
                    <a:pt x="482561" y="163601"/>
                  </a:lnTo>
                  <a:lnTo>
                    <a:pt x="467182" y="165646"/>
                  </a:lnTo>
                  <a:lnTo>
                    <a:pt x="451281" y="168732"/>
                  </a:lnTo>
                  <a:lnTo>
                    <a:pt x="435876" y="172821"/>
                  </a:lnTo>
                  <a:lnTo>
                    <a:pt x="435876" y="286677"/>
                  </a:lnTo>
                  <a:lnTo>
                    <a:pt x="442036" y="283070"/>
                  </a:lnTo>
                  <a:lnTo>
                    <a:pt x="448183" y="279996"/>
                  </a:lnTo>
                  <a:lnTo>
                    <a:pt x="454355" y="276923"/>
                  </a:lnTo>
                  <a:lnTo>
                    <a:pt x="461530" y="274853"/>
                  </a:lnTo>
                  <a:lnTo>
                    <a:pt x="468706" y="272821"/>
                  </a:lnTo>
                  <a:lnTo>
                    <a:pt x="475881" y="270776"/>
                  </a:lnTo>
                  <a:lnTo>
                    <a:pt x="491286" y="267677"/>
                  </a:lnTo>
                  <a:lnTo>
                    <a:pt x="501535" y="266153"/>
                  </a:lnTo>
                  <a:lnTo>
                    <a:pt x="511784" y="265125"/>
                  </a:lnTo>
                  <a:lnTo>
                    <a:pt x="522033" y="265645"/>
                  </a:lnTo>
                  <a:lnTo>
                    <a:pt x="532282" y="266153"/>
                  </a:lnTo>
                  <a:lnTo>
                    <a:pt x="571779" y="276923"/>
                  </a:lnTo>
                  <a:lnTo>
                    <a:pt x="575881" y="284099"/>
                  </a:lnTo>
                  <a:lnTo>
                    <a:pt x="575386" y="286677"/>
                  </a:lnTo>
                  <a:lnTo>
                    <a:pt x="573303" y="289229"/>
                  </a:lnTo>
                  <a:lnTo>
                    <a:pt x="571258" y="290779"/>
                  </a:lnTo>
                  <a:lnTo>
                    <a:pt x="568185" y="291274"/>
                  </a:lnTo>
                  <a:lnTo>
                    <a:pt x="565632" y="290271"/>
                  </a:lnTo>
                  <a:lnTo>
                    <a:pt x="557403" y="287172"/>
                  </a:lnTo>
                  <a:lnTo>
                    <a:pt x="548678" y="284099"/>
                  </a:lnTo>
                  <a:lnTo>
                    <a:pt x="539483" y="282054"/>
                  </a:lnTo>
                  <a:lnTo>
                    <a:pt x="530758" y="281025"/>
                  </a:lnTo>
                  <a:lnTo>
                    <a:pt x="521512" y="279996"/>
                  </a:lnTo>
                  <a:lnTo>
                    <a:pt x="512279" y="279996"/>
                  </a:lnTo>
                  <a:lnTo>
                    <a:pt x="503059" y="280504"/>
                  </a:lnTo>
                  <a:lnTo>
                    <a:pt x="494360" y="282054"/>
                  </a:lnTo>
                  <a:lnTo>
                    <a:pt x="476377" y="285648"/>
                  </a:lnTo>
                  <a:lnTo>
                    <a:pt x="468185" y="288201"/>
                  </a:lnTo>
                  <a:lnTo>
                    <a:pt x="461010" y="290271"/>
                  </a:lnTo>
                  <a:lnTo>
                    <a:pt x="453834" y="293331"/>
                  </a:lnTo>
                  <a:lnTo>
                    <a:pt x="447179" y="296926"/>
                  </a:lnTo>
                  <a:lnTo>
                    <a:pt x="441528" y="301028"/>
                  </a:lnTo>
                  <a:lnTo>
                    <a:pt x="435876" y="306146"/>
                  </a:lnTo>
                  <a:lnTo>
                    <a:pt x="435876" y="370255"/>
                  </a:lnTo>
                  <a:lnTo>
                    <a:pt x="472287" y="383578"/>
                  </a:lnTo>
                  <a:lnTo>
                    <a:pt x="488188" y="384606"/>
                  </a:lnTo>
                  <a:lnTo>
                    <a:pt x="497928" y="384098"/>
                  </a:lnTo>
                  <a:lnTo>
                    <a:pt x="536905" y="367677"/>
                  </a:lnTo>
                  <a:lnTo>
                    <a:pt x="539978" y="363575"/>
                  </a:lnTo>
                  <a:lnTo>
                    <a:pt x="534327" y="361022"/>
                  </a:lnTo>
                  <a:lnTo>
                    <a:pt x="528688" y="357949"/>
                  </a:lnTo>
                  <a:lnTo>
                    <a:pt x="501002" y="330771"/>
                  </a:lnTo>
                  <a:lnTo>
                    <a:pt x="501535" y="327672"/>
                  </a:lnTo>
                  <a:lnTo>
                    <a:pt x="502551" y="325132"/>
                  </a:lnTo>
                  <a:lnTo>
                    <a:pt x="504583" y="323075"/>
                  </a:lnTo>
                  <a:lnTo>
                    <a:pt x="507161" y="322046"/>
                  </a:lnTo>
                  <a:lnTo>
                    <a:pt x="510235" y="322580"/>
                  </a:lnTo>
                  <a:lnTo>
                    <a:pt x="512813" y="323570"/>
                  </a:lnTo>
                  <a:lnTo>
                    <a:pt x="514858" y="325653"/>
                  </a:lnTo>
                  <a:lnTo>
                    <a:pt x="521004" y="333857"/>
                  </a:lnTo>
                  <a:lnTo>
                    <a:pt x="525106" y="337947"/>
                  </a:lnTo>
                  <a:lnTo>
                    <a:pt x="529209" y="341020"/>
                  </a:lnTo>
                  <a:lnTo>
                    <a:pt x="533831" y="344601"/>
                  </a:lnTo>
                  <a:lnTo>
                    <a:pt x="538962" y="347205"/>
                  </a:lnTo>
                  <a:lnTo>
                    <a:pt x="544080" y="349745"/>
                  </a:lnTo>
                  <a:lnTo>
                    <a:pt x="549732" y="351777"/>
                  </a:lnTo>
                  <a:lnTo>
                    <a:pt x="550227" y="351777"/>
                  </a:lnTo>
                  <a:lnTo>
                    <a:pt x="587159" y="342049"/>
                  </a:lnTo>
                  <a:lnTo>
                    <a:pt x="622033" y="315899"/>
                  </a:lnTo>
                  <a:lnTo>
                    <a:pt x="626135" y="310248"/>
                  </a:lnTo>
                  <a:lnTo>
                    <a:pt x="630237" y="304622"/>
                  </a:lnTo>
                  <a:lnTo>
                    <a:pt x="640486" y="258470"/>
                  </a:lnTo>
                  <a:lnTo>
                    <a:pt x="641007" y="247700"/>
                  </a:lnTo>
                  <a:lnTo>
                    <a:pt x="639978" y="247180"/>
                  </a:lnTo>
                  <a:lnTo>
                    <a:pt x="633310" y="243078"/>
                  </a:lnTo>
                  <a:lnTo>
                    <a:pt x="597408" y="225653"/>
                  </a:lnTo>
                  <a:lnTo>
                    <a:pt x="557936" y="215379"/>
                  </a:lnTo>
                  <a:lnTo>
                    <a:pt x="533311" y="212305"/>
                  </a:lnTo>
                  <a:lnTo>
                    <a:pt x="516902" y="212305"/>
                  </a:lnTo>
                  <a:lnTo>
                    <a:pt x="513829" y="211277"/>
                  </a:lnTo>
                  <a:lnTo>
                    <a:pt x="511784" y="209753"/>
                  </a:lnTo>
                  <a:lnTo>
                    <a:pt x="510235" y="207695"/>
                  </a:lnTo>
                  <a:lnTo>
                    <a:pt x="509206" y="205130"/>
                  </a:lnTo>
                  <a:lnTo>
                    <a:pt x="509727" y="202057"/>
                  </a:lnTo>
                  <a:lnTo>
                    <a:pt x="511276" y="199478"/>
                  </a:lnTo>
                  <a:lnTo>
                    <a:pt x="513829" y="197954"/>
                  </a:lnTo>
                  <a:lnTo>
                    <a:pt x="516902" y="197446"/>
                  </a:lnTo>
                  <a:lnTo>
                    <a:pt x="533831" y="197446"/>
                  </a:lnTo>
                  <a:lnTo>
                    <a:pt x="583057" y="205651"/>
                  </a:lnTo>
                  <a:lnTo>
                    <a:pt x="628688" y="223570"/>
                  </a:lnTo>
                  <a:lnTo>
                    <a:pt x="642531" y="231800"/>
                  </a:lnTo>
                  <a:lnTo>
                    <a:pt x="644080" y="224624"/>
                  </a:lnTo>
                  <a:lnTo>
                    <a:pt x="667156" y="187172"/>
                  </a:lnTo>
                  <a:lnTo>
                    <a:pt x="687158" y="168198"/>
                  </a:lnTo>
                  <a:lnTo>
                    <a:pt x="688187" y="167182"/>
                  </a:lnTo>
                  <a:lnTo>
                    <a:pt x="677405" y="157454"/>
                  </a:lnTo>
                  <a:lnTo>
                    <a:pt x="671779" y="152298"/>
                  </a:lnTo>
                  <a:lnTo>
                    <a:pt x="665607" y="147701"/>
                  </a:lnTo>
                  <a:lnTo>
                    <a:pt x="628688" y="127698"/>
                  </a:lnTo>
                  <a:lnTo>
                    <a:pt x="588213" y="117449"/>
                  </a:lnTo>
                  <a:lnTo>
                    <a:pt x="563587" y="115379"/>
                  </a:lnTo>
                  <a:lnTo>
                    <a:pt x="549732" y="115379"/>
                  </a:lnTo>
                  <a:lnTo>
                    <a:pt x="546658" y="114350"/>
                  </a:lnTo>
                  <a:lnTo>
                    <a:pt x="544576" y="112826"/>
                  </a:lnTo>
                  <a:lnTo>
                    <a:pt x="543052" y="110782"/>
                  </a:lnTo>
                  <a:lnTo>
                    <a:pt x="542556" y="107696"/>
                  </a:lnTo>
                  <a:lnTo>
                    <a:pt x="543052" y="105156"/>
                  </a:lnTo>
                  <a:lnTo>
                    <a:pt x="544576" y="102552"/>
                  </a:lnTo>
                  <a:lnTo>
                    <a:pt x="546658" y="101028"/>
                  </a:lnTo>
                  <a:lnTo>
                    <a:pt x="549732" y="100533"/>
                  </a:lnTo>
                  <a:lnTo>
                    <a:pt x="564578" y="101028"/>
                  </a:lnTo>
                  <a:lnTo>
                    <a:pt x="603059" y="105156"/>
                  </a:lnTo>
                  <a:lnTo>
                    <a:pt x="643585" y="117957"/>
                  </a:lnTo>
                  <a:lnTo>
                    <a:pt x="667677" y="131279"/>
                  </a:lnTo>
                  <a:lnTo>
                    <a:pt x="674852" y="135902"/>
                  </a:lnTo>
                  <a:lnTo>
                    <a:pt x="681507" y="141020"/>
                  </a:lnTo>
                  <a:lnTo>
                    <a:pt x="687679" y="146646"/>
                  </a:lnTo>
                  <a:lnTo>
                    <a:pt x="698957" y="157454"/>
                  </a:lnTo>
                  <a:lnTo>
                    <a:pt x="705104" y="151803"/>
                  </a:lnTo>
                  <a:lnTo>
                    <a:pt x="726630" y="116420"/>
                  </a:lnTo>
                  <a:lnTo>
                    <a:pt x="728179" y="109753"/>
                  </a:lnTo>
                  <a:lnTo>
                    <a:pt x="728700" y="103606"/>
                  </a:lnTo>
                  <a:close/>
                </a:path>
                <a:path w="857250" h="556894">
                  <a:moveTo>
                    <a:pt x="856907" y="367157"/>
                  </a:moveTo>
                  <a:lnTo>
                    <a:pt x="855878" y="359537"/>
                  </a:lnTo>
                  <a:lnTo>
                    <a:pt x="853808" y="351917"/>
                  </a:lnTo>
                  <a:lnTo>
                    <a:pt x="851776" y="344297"/>
                  </a:lnTo>
                  <a:lnTo>
                    <a:pt x="845604" y="329057"/>
                  </a:lnTo>
                  <a:lnTo>
                    <a:pt x="837412" y="316357"/>
                  </a:lnTo>
                  <a:lnTo>
                    <a:pt x="832281" y="310007"/>
                  </a:lnTo>
                  <a:lnTo>
                    <a:pt x="822007" y="321437"/>
                  </a:lnTo>
                  <a:lnTo>
                    <a:pt x="810234" y="334137"/>
                  </a:lnTo>
                  <a:lnTo>
                    <a:pt x="796912" y="344297"/>
                  </a:lnTo>
                  <a:lnTo>
                    <a:pt x="789711" y="348107"/>
                  </a:lnTo>
                  <a:lnTo>
                    <a:pt x="781507" y="353187"/>
                  </a:lnTo>
                  <a:lnTo>
                    <a:pt x="772287" y="355727"/>
                  </a:lnTo>
                  <a:lnTo>
                    <a:pt x="762038" y="359537"/>
                  </a:lnTo>
                  <a:lnTo>
                    <a:pt x="751255" y="360807"/>
                  </a:lnTo>
                  <a:lnTo>
                    <a:pt x="746137" y="362077"/>
                  </a:lnTo>
                  <a:lnTo>
                    <a:pt x="738428" y="362077"/>
                  </a:lnTo>
                  <a:lnTo>
                    <a:pt x="737933" y="369697"/>
                  </a:lnTo>
                  <a:lnTo>
                    <a:pt x="724611" y="406527"/>
                  </a:lnTo>
                  <a:lnTo>
                    <a:pt x="719975" y="414147"/>
                  </a:lnTo>
                  <a:lnTo>
                    <a:pt x="714857" y="420497"/>
                  </a:lnTo>
                  <a:lnTo>
                    <a:pt x="718959" y="423037"/>
                  </a:lnTo>
                  <a:lnTo>
                    <a:pt x="729208" y="430657"/>
                  </a:lnTo>
                  <a:lnTo>
                    <a:pt x="734860" y="433197"/>
                  </a:lnTo>
                  <a:lnTo>
                    <a:pt x="740511" y="434467"/>
                  </a:lnTo>
                  <a:lnTo>
                    <a:pt x="746137" y="437007"/>
                  </a:lnTo>
                  <a:lnTo>
                    <a:pt x="764603" y="447167"/>
                  </a:lnTo>
                  <a:lnTo>
                    <a:pt x="763562" y="449707"/>
                  </a:lnTo>
                  <a:lnTo>
                    <a:pt x="762038" y="452247"/>
                  </a:lnTo>
                  <a:lnTo>
                    <a:pt x="759980" y="453517"/>
                  </a:lnTo>
                  <a:lnTo>
                    <a:pt x="756386" y="453517"/>
                  </a:lnTo>
                  <a:lnTo>
                    <a:pt x="709206" y="434467"/>
                  </a:lnTo>
                  <a:lnTo>
                    <a:pt x="704088" y="430657"/>
                  </a:lnTo>
                  <a:lnTo>
                    <a:pt x="687679" y="440817"/>
                  </a:lnTo>
                  <a:lnTo>
                    <a:pt x="678954" y="445897"/>
                  </a:lnTo>
                  <a:lnTo>
                    <a:pt x="669709" y="449707"/>
                  </a:lnTo>
                  <a:lnTo>
                    <a:pt x="650227" y="454787"/>
                  </a:lnTo>
                  <a:lnTo>
                    <a:pt x="647687" y="458597"/>
                  </a:lnTo>
                  <a:lnTo>
                    <a:pt x="645604" y="463677"/>
                  </a:lnTo>
                  <a:lnTo>
                    <a:pt x="644575" y="468757"/>
                  </a:lnTo>
                  <a:lnTo>
                    <a:pt x="644207" y="472567"/>
                  </a:lnTo>
                  <a:lnTo>
                    <a:pt x="644334" y="476377"/>
                  </a:lnTo>
                  <a:lnTo>
                    <a:pt x="644575" y="478917"/>
                  </a:lnTo>
                  <a:lnTo>
                    <a:pt x="646137" y="483997"/>
                  </a:lnTo>
                  <a:lnTo>
                    <a:pt x="648182" y="487807"/>
                  </a:lnTo>
                  <a:lnTo>
                    <a:pt x="652780" y="495427"/>
                  </a:lnTo>
                  <a:lnTo>
                    <a:pt x="652780" y="497967"/>
                  </a:lnTo>
                  <a:lnTo>
                    <a:pt x="652310" y="500507"/>
                  </a:lnTo>
                  <a:lnTo>
                    <a:pt x="650227" y="503047"/>
                  </a:lnTo>
                  <a:lnTo>
                    <a:pt x="648182" y="504317"/>
                  </a:lnTo>
                  <a:lnTo>
                    <a:pt x="642531" y="504317"/>
                  </a:lnTo>
                  <a:lnTo>
                    <a:pt x="641502" y="503047"/>
                  </a:lnTo>
                  <a:lnTo>
                    <a:pt x="639978" y="501777"/>
                  </a:lnTo>
                  <a:lnTo>
                    <a:pt x="629729" y="468757"/>
                  </a:lnTo>
                  <a:lnTo>
                    <a:pt x="630758" y="462407"/>
                  </a:lnTo>
                  <a:lnTo>
                    <a:pt x="632307" y="457327"/>
                  </a:lnTo>
                  <a:lnTo>
                    <a:pt x="628688" y="457327"/>
                  </a:lnTo>
                  <a:lnTo>
                    <a:pt x="605104" y="461137"/>
                  </a:lnTo>
                  <a:lnTo>
                    <a:pt x="597408" y="463677"/>
                  </a:lnTo>
                  <a:lnTo>
                    <a:pt x="590232" y="464947"/>
                  </a:lnTo>
                  <a:lnTo>
                    <a:pt x="557936" y="489077"/>
                  </a:lnTo>
                  <a:lnTo>
                    <a:pt x="555383" y="499237"/>
                  </a:lnTo>
                  <a:lnTo>
                    <a:pt x="554863" y="501777"/>
                  </a:lnTo>
                  <a:lnTo>
                    <a:pt x="553300" y="504317"/>
                  </a:lnTo>
                  <a:lnTo>
                    <a:pt x="550760" y="505587"/>
                  </a:lnTo>
                  <a:lnTo>
                    <a:pt x="545109" y="505587"/>
                  </a:lnTo>
                  <a:lnTo>
                    <a:pt x="542556" y="503047"/>
                  </a:lnTo>
                  <a:lnTo>
                    <a:pt x="541007" y="501777"/>
                  </a:lnTo>
                  <a:lnTo>
                    <a:pt x="541007" y="494157"/>
                  </a:lnTo>
                  <a:lnTo>
                    <a:pt x="543052" y="486537"/>
                  </a:lnTo>
                  <a:lnTo>
                    <a:pt x="583057" y="452247"/>
                  </a:lnTo>
                  <a:lnTo>
                    <a:pt x="577405" y="449707"/>
                  </a:lnTo>
                  <a:lnTo>
                    <a:pt x="543052" y="423037"/>
                  </a:lnTo>
                  <a:lnTo>
                    <a:pt x="537413" y="410337"/>
                  </a:lnTo>
                  <a:lnTo>
                    <a:pt x="537933" y="407797"/>
                  </a:lnTo>
                  <a:lnTo>
                    <a:pt x="539483" y="405257"/>
                  </a:lnTo>
                  <a:lnTo>
                    <a:pt x="542036" y="403987"/>
                  </a:lnTo>
                  <a:lnTo>
                    <a:pt x="547687" y="403987"/>
                  </a:lnTo>
                  <a:lnTo>
                    <a:pt x="550227" y="406527"/>
                  </a:lnTo>
                  <a:lnTo>
                    <a:pt x="551776" y="407797"/>
                  </a:lnTo>
                  <a:lnTo>
                    <a:pt x="553300" y="411607"/>
                  </a:lnTo>
                  <a:lnTo>
                    <a:pt x="555383" y="415417"/>
                  </a:lnTo>
                  <a:lnTo>
                    <a:pt x="558457" y="419227"/>
                  </a:lnTo>
                  <a:lnTo>
                    <a:pt x="565111" y="425577"/>
                  </a:lnTo>
                  <a:lnTo>
                    <a:pt x="568680" y="429387"/>
                  </a:lnTo>
                  <a:lnTo>
                    <a:pt x="572808" y="431927"/>
                  </a:lnTo>
                  <a:lnTo>
                    <a:pt x="576910" y="433197"/>
                  </a:lnTo>
                  <a:lnTo>
                    <a:pt x="584581" y="437007"/>
                  </a:lnTo>
                  <a:lnTo>
                    <a:pt x="591261" y="439547"/>
                  </a:lnTo>
                  <a:lnTo>
                    <a:pt x="598957" y="442087"/>
                  </a:lnTo>
                  <a:lnTo>
                    <a:pt x="610235" y="444627"/>
                  </a:lnTo>
                  <a:lnTo>
                    <a:pt x="612305" y="445897"/>
                  </a:lnTo>
                  <a:lnTo>
                    <a:pt x="626656" y="443357"/>
                  </a:lnTo>
                  <a:lnTo>
                    <a:pt x="646137" y="439547"/>
                  </a:lnTo>
                  <a:lnTo>
                    <a:pt x="655878" y="438277"/>
                  </a:lnTo>
                  <a:lnTo>
                    <a:pt x="694334" y="419227"/>
                  </a:lnTo>
                  <a:lnTo>
                    <a:pt x="712546" y="398907"/>
                  </a:lnTo>
                  <a:lnTo>
                    <a:pt x="714857" y="395097"/>
                  </a:lnTo>
                  <a:lnTo>
                    <a:pt x="719975" y="383667"/>
                  </a:lnTo>
                  <a:lnTo>
                    <a:pt x="721512" y="377317"/>
                  </a:lnTo>
                  <a:lnTo>
                    <a:pt x="723061" y="372237"/>
                  </a:lnTo>
                  <a:lnTo>
                    <a:pt x="723480" y="367157"/>
                  </a:lnTo>
                  <a:lnTo>
                    <a:pt x="723582" y="359537"/>
                  </a:lnTo>
                  <a:lnTo>
                    <a:pt x="716876" y="358267"/>
                  </a:lnTo>
                  <a:lnTo>
                    <a:pt x="709701" y="355727"/>
                  </a:lnTo>
                  <a:lnTo>
                    <a:pt x="703580" y="353187"/>
                  </a:lnTo>
                  <a:lnTo>
                    <a:pt x="697407" y="348107"/>
                  </a:lnTo>
                  <a:lnTo>
                    <a:pt x="695363" y="346837"/>
                  </a:lnTo>
                  <a:lnTo>
                    <a:pt x="694334" y="344297"/>
                  </a:lnTo>
                  <a:lnTo>
                    <a:pt x="694855" y="340487"/>
                  </a:lnTo>
                  <a:lnTo>
                    <a:pt x="695883" y="337947"/>
                  </a:lnTo>
                  <a:lnTo>
                    <a:pt x="700976" y="335407"/>
                  </a:lnTo>
                  <a:lnTo>
                    <a:pt x="703580" y="335407"/>
                  </a:lnTo>
                  <a:lnTo>
                    <a:pt x="706132" y="336677"/>
                  </a:lnTo>
                  <a:lnTo>
                    <a:pt x="709701" y="339217"/>
                  </a:lnTo>
                  <a:lnTo>
                    <a:pt x="717931" y="343027"/>
                  </a:lnTo>
                  <a:lnTo>
                    <a:pt x="722033" y="344297"/>
                  </a:lnTo>
                  <a:lnTo>
                    <a:pt x="731253" y="346837"/>
                  </a:lnTo>
                  <a:lnTo>
                    <a:pt x="749706" y="346837"/>
                  </a:lnTo>
                  <a:lnTo>
                    <a:pt x="788708" y="331597"/>
                  </a:lnTo>
                  <a:lnTo>
                    <a:pt x="794854" y="326517"/>
                  </a:lnTo>
                  <a:lnTo>
                    <a:pt x="800506" y="322707"/>
                  </a:lnTo>
                  <a:lnTo>
                    <a:pt x="806132" y="317627"/>
                  </a:lnTo>
                  <a:lnTo>
                    <a:pt x="811250" y="311277"/>
                  </a:lnTo>
                  <a:lnTo>
                    <a:pt x="812406" y="310007"/>
                  </a:lnTo>
                  <a:lnTo>
                    <a:pt x="820483" y="301117"/>
                  </a:lnTo>
                  <a:lnTo>
                    <a:pt x="813308" y="292227"/>
                  </a:lnTo>
                  <a:lnTo>
                    <a:pt x="805611" y="284607"/>
                  </a:lnTo>
                  <a:lnTo>
                    <a:pt x="796912" y="278257"/>
                  </a:lnTo>
                  <a:lnTo>
                    <a:pt x="787679" y="271907"/>
                  </a:lnTo>
                  <a:lnTo>
                    <a:pt x="777913" y="266827"/>
                  </a:lnTo>
                  <a:lnTo>
                    <a:pt x="767156" y="263017"/>
                  </a:lnTo>
                  <a:lnTo>
                    <a:pt x="756386" y="257937"/>
                  </a:lnTo>
                  <a:lnTo>
                    <a:pt x="745109" y="255397"/>
                  </a:lnTo>
                  <a:lnTo>
                    <a:pt x="742530" y="254127"/>
                  </a:lnTo>
                  <a:lnTo>
                    <a:pt x="740511" y="252857"/>
                  </a:lnTo>
                  <a:lnTo>
                    <a:pt x="739457" y="250317"/>
                  </a:lnTo>
                  <a:lnTo>
                    <a:pt x="739457" y="246507"/>
                  </a:lnTo>
                  <a:lnTo>
                    <a:pt x="740511" y="243967"/>
                  </a:lnTo>
                  <a:lnTo>
                    <a:pt x="742530" y="242697"/>
                  </a:lnTo>
                  <a:lnTo>
                    <a:pt x="745109" y="241427"/>
                  </a:lnTo>
                  <a:lnTo>
                    <a:pt x="748182" y="241427"/>
                  </a:lnTo>
                  <a:lnTo>
                    <a:pt x="793305" y="257937"/>
                  </a:lnTo>
                  <a:lnTo>
                    <a:pt x="803059" y="265557"/>
                  </a:lnTo>
                  <a:lnTo>
                    <a:pt x="812279" y="271907"/>
                  </a:lnTo>
                  <a:lnTo>
                    <a:pt x="821004" y="279527"/>
                  </a:lnTo>
                  <a:lnTo>
                    <a:pt x="828700" y="288417"/>
                  </a:lnTo>
                  <a:lnTo>
                    <a:pt x="831786" y="280797"/>
                  </a:lnTo>
                  <a:lnTo>
                    <a:pt x="842162" y="241427"/>
                  </a:lnTo>
                  <a:lnTo>
                    <a:pt x="842530" y="238887"/>
                  </a:lnTo>
                  <a:lnTo>
                    <a:pt x="842530" y="223647"/>
                  </a:lnTo>
                  <a:lnTo>
                    <a:pt x="842010" y="217297"/>
                  </a:lnTo>
                  <a:lnTo>
                    <a:pt x="841756" y="213487"/>
                  </a:lnTo>
                  <a:lnTo>
                    <a:pt x="830732" y="174117"/>
                  </a:lnTo>
                  <a:lnTo>
                    <a:pt x="815352" y="149987"/>
                  </a:lnTo>
                  <a:lnTo>
                    <a:pt x="806132" y="137287"/>
                  </a:lnTo>
                  <a:lnTo>
                    <a:pt x="800506" y="132207"/>
                  </a:lnTo>
                  <a:lnTo>
                    <a:pt x="795362" y="127127"/>
                  </a:lnTo>
                  <a:lnTo>
                    <a:pt x="789203" y="122047"/>
                  </a:lnTo>
                  <a:lnTo>
                    <a:pt x="783551" y="118237"/>
                  </a:lnTo>
                  <a:lnTo>
                    <a:pt x="776909" y="113157"/>
                  </a:lnTo>
                  <a:lnTo>
                    <a:pt x="770737" y="109347"/>
                  </a:lnTo>
                  <a:lnTo>
                    <a:pt x="763562" y="105537"/>
                  </a:lnTo>
                  <a:lnTo>
                    <a:pt x="756881" y="101727"/>
                  </a:lnTo>
                  <a:lnTo>
                    <a:pt x="749706" y="97917"/>
                  </a:lnTo>
                  <a:lnTo>
                    <a:pt x="742530" y="95377"/>
                  </a:lnTo>
                  <a:lnTo>
                    <a:pt x="743051" y="100457"/>
                  </a:lnTo>
                  <a:lnTo>
                    <a:pt x="743051" y="106807"/>
                  </a:lnTo>
                  <a:lnTo>
                    <a:pt x="742530" y="113157"/>
                  </a:lnTo>
                  <a:lnTo>
                    <a:pt x="740981" y="118237"/>
                  </a:lnTo>
                  <a:lnTo>
                    <a:pt x="739457" y="124587"/>
                  </a:lnTo>
                  <a:lnTo>
                    <a:pt x="735355" y="134747"/>
                  </a:lnTo>
                  <a:lnTo>
                    <a:pt x="727684" y="147447"/>
                  </a:lnTo>
                  <a:lnTo>
                    <a:pt x="740511" y="151257"/>
                  </a:lnTo>
                  <a:lnTo>
                    <a:pt x="764082" y="161417"/>
                  </a:lnTo>
                  <a:lnTo>
                    <a:pt x="774852" y="169037"/>
                  </a:lnTo>
                  <a:lnTo>
                    <a:pt x="785075" y="175387"/>
                  </a:lnTo>
                  <a:lnTo>
                    <a:pt x="794854" y="184277"/>
                  </a:lnTo>
                  <a:lnTo>
                    <a:pt x="803554" y="193167"/>
                  </a:lnTo>
                  <a:lnTo>
                    <a:pt x="811250" y="202057"/>
                  </a:lnTo>
                  <a:lnTo>
                    <a:pt x="812279" y="204597"/>
                  </a:lnTo>
                  <a:lnTo>
                    <a:pt x="812279" y="207137"/>
                  </a:lnTo>
                  <a:lnTo>
                    <a:pt x="811784" y="209677"/>
                  </a:lnTo>
                  <a:lnTo>
                    <a:pt x="809701" y="212217"/>
                  </a:lnTo>
                  <a:lnTo>
                    <a:pt x="807656" y="213487"/>
                  </a:lnTo>
                  <a:lnTo>
                    <a:pt x="802030" y="213487"/>
                  </a:lnTo>
                  <a:lnTo>
                    <a:pt x="800506" y="212217"/>
                  </a:lnTo>
                  <a:lnTo>
                    <a:pt x="799452" y="210947"/>
                  </a:lnTo>
                  <a:lnTo>
                    <a:pt x="791781" y="202057"/>
                  </a:lnTo>
                  <a:lnTo>
                    <a:pt x="753300" y="172847"/>
                  </a:lnTo>
                  <a:lnTo>
                    <a:pt x="717410" y="158877"/>
                  </a:lnTo>
                  <a:lnTo>
                    <a:pt x="696887" y="179197"/>
                  </a:lnTo>
                  <a:lnTo>
                    <a:pt x="692785" y="183007"/>
                  </a:lnTo>
                  <a:lnTo>
                    <a:pt x="666127" y="210947"/>
                  </a:lnTo>
                  <a:lnTo>
                    <a:pt x="655358" y="249047"/>
                  </a:lnTo>
                  <a:lnTo>
                    <a:pt x="654862" y="257937"/>
                  </a:lnTo>
                  <a:lnTo>
                    <a:pt x="654862" y="260477"/>
                  </a:lnTo>
                  <a:lnTo>
                    <a:pt x="665607" y="260477"/>
                  </a:lnTo>
                  <a:lnTo>
                    <a:pt x="676402" y="263017"/>
                  </a:lnTo>
                  <a:lnTo>
                    <a:pt x="714336" y="282067"/>
                  </a:lnTo>
                  <a:lnTo>
                    <a:pt x="730237" y="301117"/>
                  </a:lnTo>
                  <a:lnTo>
                    <a:pt x="730237" y="303657"/>
                  </a:lnTo>
                  <a:lnTo>
                    <a:pt x="729208" y="306197"/>
                  </a:lnTo>
                  <a:lnTo>
                    <a:pt x="727151" y="308737"/>
                  </a:lnTo>
                  <a:lnTo>
                    <a:pt x="725106" y="310007"/>
                  </a:lnTo>
                  <a:lnTo>
                    <a:pt x="721512" y="310007"/>
                  </a:lnTo>
                  <a:lnTo>
                    <a:pt x="719455" y="308737"/>
                  </a:lnTo>
                  <a:lnTo>
                    <a:pt x="716876" y="306197"/>
                  </a:lnTo>
                  <a:lnTo>
                    <a:pt x="711250" y="299847"/>
                  </a:lnTo>
                  <a:lnTo>
                    <a:pt x="704608" y="293497"/>
                  </a:lnTo>
                  <a:lnTo>
                    <a:pt x="663587" y="275717"/>
                  </a:lnTo>
                  <a:lnTo>
                    <a:pt x="653834" y="274447"/>
                  </a:lnTo>
                  <a:lnTo>
                    <a:pt x="653300" y="280797"/>
                  </a:lnTo>
                  <a:lnTo>
                    <a:pt x="651776" y="289687"/>
                  </a:lnTo>
                  <a:lnTo>
                    <a:pt x="650227" y="296037"/>
                  </a:lnTo>
                  <a:lnTo>
                    <a:pt x="647687" y="302387"/>
                  </a:lnTo>
                  <a:lnTo>
                    <a:pt x="644575" y="307467"/>
                  </a:lnTo>
                  <a:lnTo>
                    <a:pt x="641007" y="313817"/>
                  </a:lnTo>
                  <a:lnTo>
                    <a:pt x="636905" y="320167"/>
                  </a:lnTo>
                  <a:lnTo>
                    <a:pt x="632307" y="325247"/>
                  </a:lnTo>
                  <a:lnTo>
                    <a:pt x="627151" y="331597"/>
                  </a:lnTo>
                  <a:lnTo>
                    <a:pt x="622033" y="336677"/>
                  </a:lnTo>
                  <a:lnTo>
                    <a:pt x="626135" y="343027"/>
                  </a:lnTo>
                  <a:lnTo>
                    <a:pt x="630758" y="350647"/>
                  </a:lnTo>
                  <a:lnTo>
                    <a:pt x="664083" y="379857"/>
                  </a:lnTo>
                  <a:lnTo>
                    <a:pt x="672312" y="383667"/>
                  </a:lnTo>
                  <a:lnTo>
                    <a:pt x="674852" y="386207"/>
                  </a:lnTo>
                  <a:lnTo>
                    <a:pt x="676402" y="388747"/>
                  </a:lnTo>
                  <a:lnTo>
                    <a:pt x="676402" y="391287"/>
                  </a:lnTo>
                  <a:lnTo>
                    <a:pt x="675881" y="393827"/>
                  </a:lnTo>
                  <a:lnTo>
                    <a:pt x="674852" y="396367"/>
                  </a:lnTo>
                  <a:lnTo>
                    <a:pt x="673303" y="397637"/>
                  </a:lnTo>
                  <a:lnTo>
                    <a:pt x="669201" y="398907"/>
                  </a:lnTo>
                  <a:lnTo>
                    <a:pt x="666127" y="397637"/>
                  </a:lnTo>
                  <a:lnTo>
                    <a:pt x="633310" y="374777"/>
                  </a:lnTo>
                  <a:lnTo>
                    <a:pt x="610235" y="345567"/>
                  </a:lnTo>
                  <a:lnTo>
                    <a:pt x="604088" y="349377"/>
                  </a:lnTo>
                  <a:lnTo>
                    <a:pt x="555879" y="365887"/>
                  </a:lnTo>
                  <a:lnTo>
                    <a:pt x="553834" y="369697"/>
                  </a:lnTo>
                  <a:lnTo>
                    <a:pt x="551281" y="372237"/>
                  </a:lnTo>
                  <a:lnTo>
                    <a:pt x="545109" y="379857"/>
                  </a:lnTo>
                  <a:lnTo>
                    <a:pt x="537933" y="384937"/>
                  </a:lnTo>
                  <a:lnTo>
                    <a:pt x="489737" y="398907"/>
                  </a:lnTo>
                  <a:lnTo>
                    <a:pt x="479983" y="398907"/>
                  </a:lnTo>
                  <a:lnTo>
                    <a:pt x="465632" y="396367"/>
                  </a:lnTo>
                  <a:lnTo>
                    <a:pt x="459486" y="395097"/>
                  </a:lnTo>
                  <a:lnTo>
                    <a:pt x="452805" y="393827"/>
                  </a:lnTo>
                  <a:lnTo>
                    <a:pt x="435876" y="386207"/>
                  </a:lnTo>
                  <a:lnTo>
                    <a:pt x="435876" y="401447"/>
                  </a:lnTo>
                  <a:lnTo>
                    <a:pt x="436384" y="409067"/>
                  </a:lnTo>
                  <a:lnTo>
                    <a:pt x="437438" y="415417"/>
                  </a:lnTo>
                  <a:lnTo>
                    <a:pt x="438962" y="423037"/>
                  </a:lnTo>
                  <a:lnTo>
                    <a:pt x="439483" y="423037"/>
                  </a:lnTo>
                  <a:lnTo>
                    <a:pt x="446659" y="433197"/>
                  </a:lnTo>
                  <a:lnTo>
                    <a:pt x="479983" y="458597"/>
                  </a:lnTo>
                  <a:lnTo>
                    <a:pt x="485101" y="459867"/>
                  </a:lnTo>
                  <a:lnTo>
                    <a:pt x="490753" y="462407"/>
                  </a:lnTo>
                  <a:lnTo>
                    <a:pt x="495884" y="463677"/>
                  </a:lnTo>
                  <a:lnTo>
                    <a:pt x="501535" y="464947"/>
                  </a:lnTo>
                  <a:lnTo>
                    <a:pt x="521004" y="464947"/>
                  </a:lnTo>
                  <a:lnTo>
                    <a:pt x="523062" y="466217"/>
                  </a:lnTo>
                  <a:lnTo>
                    <a:pt x="525106" y="468757"/>
                  </a:lnTo>
                  <a:lnTo>
                    <a:pt x="526135" y="471297"/>
                  </a:lnTo>
                  <a:lnTo>
                    <a:pt x="525627" y="473837"/>
                  </a:lnTo>
                  <a:lnTo>
                    <a:pt x="524586" y="476377"/>
                  </a:lnTo>
                  <a:lnTo>
                    <a:pt x="522554" y="478917"/>
                  </a:lnTo>
                  <a:lnTo>
                    <a:pt x="519480" y="478917"/>
                  </a:lnTo>
                  <a:lnTo>
                    <a:pt x="510235" y="480187"/>
                  </a:lnTo>
                  <a:lnTo>
                    <a:pt x="502031" y="478917"/>
                  </a:lnTo>
                  <a:lnTo>
                    <a:pt x="494360" y="478917"/>
                  </a:lnTo>
                  <a:lnTo>
                    <a:pt x="486651" y="476377"/>
                  </a:lnTo>
                  <a:lnTo>
                    <a:pt x="479488" y="473837"/>
                  </a:lnTo>
                  <a:lnTo>
                    <a:pt x="471754" y="471297"/>
                  </a:lnTo>
                  <a:lnTo>
                    <a:pt x="464578" y="467487"/>
                  </a:lnTo>
                  <a:lnTo>
                    <a:pt x="451281" y="457327"/>
                  </a:lnTo>
                  <a:lnTo>
                    <a:pt x="456387" y="467487"/>
                  </a:lnTo>
                  <a:lnTo>
                    <a:pt x="462559" y="477647"/>
                  </a:lnTo>
                  <a:lnTo>
                    <a:pt x="493306" y="510667"/>
                  </a:lnTo>
                  <a:lnTo>
                    <a:pt x="532803" y="537337"/>
                  </a:lnTo>
                  <a:lnTo>
                    <a:pt x="578954" y="552577"/>
                  </a:lnTo>
                  <a:lnTo>
                    <a:pt x="591781" y="553847"/>
                  </a:lnTo>
                  <a:lnTo>
                    <a:pt x="604088" y="556387"/>
                  </a:lnTo>
                  <a:lnTo>
                    <a:pt x="605104" y="556387"/>
                  </a:lnTo>
                  <a:lnTo>
                    <a:pt x="601510" y="552577"/>
                  </a:lnTo>
                  <a:lnTo>
                    <a:pt x="598436" y="550037"/>
                  </a:lnTo>
                  <a:lnTo>
                    <a:pt x="594855" y="544957"/>
                  </a:lnTo>
                  <a:lnTo>
                    <a:pt x="591781" y="539877"/>
                  </a:lnTo>
                  <a:lnTo>
                    <a:pt x="589737" y="534797"/>
                  </a:lnTo>
                  <a:lnTo>
                    <a:pt x="588213" y="529717"/>
                  </a:lnTo>
                  <a:lnTo>
                    <a:pt x="587159" y="523367"/>
                  </a:lnTo>
                  <a:lnTo>
                    <a:pt x="587159" y="518287"/>
                  </a:lnTo>
                  <a:lnTo>
                    <a:pt x="587679" y="511937"/>
                  </a:lnTo>
                  <a:lnTo>
                    <a:pt x="589203" y="506857"/>
                  </a:lnTo>
                  <a:lnTo>
                    <a:pt x="589978" y="505587"/>
                  </a:lnTo>
                  <a:lnTo>
                    <a:pt x="590753" y="504317"/>
                  </a:lnTo>
                  <a:lnTo>
                    <a:pt x="592785" y="501777"/>
                  </a:lnTo>
                  <a:lnTo>
                    <a:pt x="598436" y="501777"/>
                  </a:lnTo>
                  <a:lnTo>
                    <a:pt x="601002" y="503047"/>
                  </a:lnTo>
                  <a:lnTo>
                    <a:pt x="602551" y="505587"/>
                  </a:lnTo>
                  <a:lnTo>
                    <a:pt x="603580" y="508127"/>
                  </a:lnTo>
                  <a:lnTo>
                    <a:pt x="603059" y="510667"/>
                  </a:lnTo>
                  <a:lnTo>
                    <a:pt x="602030" y="514477"/>
                  </a:lnTo>
                  <a:lnTo>
                    <a:pt x="602030" y="522097"/>
                  </a:lnTo>
                  <a:lnTo>
                    <a:pt x="609727" y="539877"/>
                  </a:lnTo>
                  <a:lnTo>
                    <a:pt x="613308" y="543687"/>
                  </a:lnTo>
                  <a:lnTo>
                    <a:pt x="620483" y="548767"/>
                  </a:lnTo>
                  <a:lnTo>
                    <a:pt x="632777" y="552577"/>
                  </a:lnTo>
                  <a:lnTo>
                    <a:pt x="639978" y="553847"/>
                  </a:lnTo>
                  <a:lnTo>
                    <a:pt x="654862" y="551307"/>
                  </a:lnTo>
                  <a:lnTo>
                    <a:pt x="709701" y="532257"/>
                  </a:lnTo>
                  <a:lnTo>
                    <a:pt x="734326" y="515747"/>
                  </a:lnTo>
                  <a:lnTo>
                    <a:pt x="745604" y="508127"/>
                  </a:lnTo>
                  <a:lnTo>
                    <a:pt x="702030" y="491617"/>
                  </a:lnTo>
                  <a:lnTo>
                    <a:pt x="688187" y="477647"/>
                  </a:lnTo>
                  <a:lnTo>
                    <a:pt x="688682" y="475107"/>
                  </a:lnTo>
                  <a:lnTo>
                    <a:pt x="690232" y="472567"/>
                  </a:lnTo>
                  <a:lnTo>
                    <a:pt x="692277" y="470027"/>
                  </a:lnTo>
                  <a:lnTo>
                    <a:pt x="697928" y="470027"/>
                  </a:lnTo>
                  <a:lnTo>
                    <a:pt x="700506" y="471297"/>
                  </a:lnTo>
                  <a:lnTo>
                    <a:pt x="706628" y="477647"/>
                  </a:lnTo>
                  <a:lnTo>
                    <a:pt x="713803" y="481457"/>
                  </a:lnTo>
                  <a:lnTo>
                    <a:pt x="721512" y="485267"/>
                  </a:lnTo>
                  <a:lnTo>
                    <a:pt x="729703" y="489077"/>
                  </a:lnTo>
                  <a:lnTo>
                    <a:pt x="737933" y="491617"/>
                  </a:lnTo>
                  <a:lnTo>
                    <a:pt x="755878" y="494157"/>
                  </a:lnTo>
                  <a:lnTo>
                    <a:pt x="767156" y="494157"/>
                  </a:lnTo>
                  <a:lnTo>
                    <a:pt x="802525" y="476377"/>
                  </a:lnTo>
                  <a:lnTo>
                    <a:pt x="811771" y="470027"/>
                  </a:lnTo>
                  <a:lnTo>
                    <a:pt x="814832" y="467487"/>
                  </a:lnTo>
                  <a:lnTo>
                    <a:pt x="820483" y="462407"/>
                  </a:lnTo>
                  <a:lnTo>
                    <a:pt x="829449" y="453517"/>
                  </a:lnTo>
                  <a:lnTo>
                    <a:pt x="830732" y="452247"/>
                  </a:lnTo>
                  <a:lnTo>
                    <a:pt x="834834" y="445897"/>
                  </a:lnTo>
                  <a:lnTo>
                    <a:pt x="839457" y="439547"/>
                  </a:lnTo>
                  <a:lnTo>
                    <a:pt x="846632" y="428117"/>
                  </a:lnTo>
                  <a:lnTo>
                    <a:pt x="850849" y="416687"/>
                  </a:lnTo>
                  <a:lnTo>
                    <a:pt x="851776" y="414147"/>
                  </a:lnTo>
                  <a:lnTo>
                    <a:pt x="854837" y="403987"/>
                  </a:lnTo>
                  <a:lnTo>
                    <a:pt x="856386" y="393827"/>
                  </a:lnTo>
                  <a:lnTo>
                    <a:pt x="851255" y="397637"/>
                  </a:lnTo>
                  <a:lnTo>
                    <a:pt x="845108" y="401447"/>
                  </a:lnTo>
                  <a:lnTo>
                    <a:pt x="838428" y="406527"/>
                  </a:lnTo>
                  <a:lnTo>
                    <a:pt x="831786" y="409067"/>
                  </a:lnTo>
                  <a:lnTo>
                    <a:pt x="822528" y="412877"/>
                  </a:lnTo>
                  <a:lnTo>
                    <a:pt x="813308" y="414147"/>
                  </a:lnTo>
                  <a:lnTo>
                    <a:pt x="804087" y="416687"/>
                  </a:lnTo>
                  <a:lnTo>
                    <a:pt x="788708" y="416687"/>
                  </a:lnTo>
                  <a:lnTo>
                    <a:pt x="782535" y="415417"/>
                  </a:lnTo>
                  <a:lnTo>
                    <a:pt x="776376" y="415417"/>
                  </a:lnTo>
                  <a:lnTo>
                    <a:pt x="770737" y="414147"/>
                  </a:lnTo>
                  <a:lnTo>
                    <a:pt x="768184" y="411607"/>
                  </a:lnTo>
                  <a:lnTo>
                    <a:pt x="766127" y="410337"/>
                  </a:lnTo>
                  <a:lnTo>
                    <a:pt x="765086" y="407797"/>
                  </a:lnTo>
                  <a:lnTo>
                    <a:pt x="765606" y="403987"/>
                  </a:lnTo>
                  <a:lnTo>
                    <a:pt x="766635" y="401447"/>
                  </a:lnTo>
                  <a:lnTo>
                    <a:pt x="768705" y="400177"/>
                  </a:lnTo>
                  <a:lnTo>
                    <a:pt x="771258" y="398907"/>
                  </a:lnTo>
                  <a:lnTo>
                    <a:pt x="774331" y="398907"/>
                  </a:lnTo>
                  <a:lnTo>
                    <a:pt x="780986" y="401447"/>
                  </a:lnTo>
                  <a:lnTo>
                    <a:pt x="807161" y="401447"/>
                  </a:lnTo>
                  <a:lnTo>
                    <a:pt x="813308" y="400177"/>
                  </a:lnTo>
                  <a:lnTo>
                    <a:pt x="816381" y="398907"/>
                  </a:lnTo>
                  <a:lnTo>
                    <a:pt x="819454" y="397637"/>
                  </a:lnTo>
                  <a:lnTo>
                    <a:pt x="825601" y="396367"/>
                  </a:lnTo>
                  <a:lnTo>
                    <a:pt x="831253" y="393827"/>
                  </a:lnTo>
                  <a:lnTo>
                    <a:pt x="836383" y="390017"/>
                  </a:lnTo>
                  <a:lnTo>
                    <a:pt x="841006" y="387477"/>
                  </a:lnTo>
                  <a:lnTo>
                    <a:pt x="845108" y="383667"/>
                  </a:lnTo>
                  <a:lnTo>
                    <a:pt x="848702" y="379857"/>
                  </a:lnTo>
                  <a:lnTo>
                    <a:pt x="854837" y="372237"/>
                  </a:lnTo>
                  <a:lnTo>
                    <a:pt x="856907" y="367157"/>
                  </a:lnTo>
                  <a:close/>
                </a:path>
              </a:pathLst>
            </a:custGeom>
            <a:solidFill>
              <a:srgbClr val="E94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6597" y="1965126"/>
              <a:ext cx="114935" cy="309880"/>
            </a:xfrm>
            <a:custGeom>
              <a:avLst/>
              <a:gdLst/>
              <a:ahLst/>
              <a:cxnLst/>
              <a:rect l="l" t="t" r="r" b="b"/>
              <a:pathLst>
                <a:path w="114935" h="309880">
                  <a:moveTo>
                    <a:pt x="114859" y="0"/>
                  </a:moveTo>
                  <a:lnTo>
                    <a:pt x="114859" y="142052"/>
                  </a:lnTo>
                  <a:lnTo>
                    <a:pt x="0" y="207679"/>
                  </a:lnTo>
                  <a:lnTo>
                    <a:pt x="0" y="309734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22993" y="2263047"/>
              <a:ext cx="86692" cy="866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5315" y="1869748"/>
              <a:ext cx="198755" cy="358140"/>
            </a:xfrm>
            <a:custGeom>
              <a:avLst/>
              <a:gdLst/>
              <a:ahLst/>
              <a:cxnLst/>
              <a:rect l="l" t="t" r="r" b="b"/>
              <a:pathLst>
                <a:path w="198755" h="358139">
                  <a:moveTo>
                    <a:pt x="117932" y="11792"/>
                  </a:moveTo>
                  <a:lnTo>
                    <a:pt x="117932" y="144609"/>
                  </a:lnTo>
                </a:path>
                <a:path w="198755" h="358139">
                  <a:moveTo>
                    <a:pt x="177954" y="11792"/>
                  </a:moveTo>
                  <a:lnTo>
                    <a:pt x="177954" y="144609"/>
                  </a:lnTo>
                  <a:lnTo>
                    <a:pt x="198454" y="159992"/>
                  </a:lnTo>
                  <a:lnTo>
                    <a:pt x="198454" y="332291"/>
                  </a:lnTo>
                </a:path>
                <a:path w="198755" h="358139">
                  <a:moveTo>
                    <a:pt x="0" y="263574"/>
                  </a:moveTo>
                  <a:lnTo>
                    <a:pt x="0" y="357939"/>
                  </a:lnTo>
                </a:path>
                <a:path w="198755" h="358139">
                  <a:moveTo>
                    <a:pt x="46142" y="93314"/>
                  </a:moveTo>
                  <a:lnTo>
                    <a:pt x="56924" y="86139"/>
                  </a:lnTo>
                  <a:lnTo>
                    <a:pt x="56924" y="0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10157" y="2058440"/>
              <a:ext cx="86714" cy="866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66597" y="2133323"/>
              <a:ext cx="313690" cy="485140"/>
            </a:xfrm>
            <a:custGeom>
              <a:avLst/>
              <a:gdLst/>
              <a:ahLst/>
              <a:cxnLst/>
              <a:rect l="l" t="t" r="r" b="b"/>
              <a:pathLst>
                <a:path w="313689" h="485139">
                  <a:moveTo>
                    <a:pt x="0" y="484596"/>
                  </a:moveTo>
                  <a:lnTo>
                    <a:pt x="0" y="271261"/>
                  </a:lnTo>
                </a:path>
                <a:path w="313689" h="485139">
                  <a:moveTo>
                    <a:pt x="313321" y="405621"/>
                  </a:moveTo>
                  <a:lnTo>
                    <a:pt x="313321" y="230769"/>
                  </a:lnTo>
                  <a:lnTo>
                    <a:pt x="186649" y="166154"/>
                  </a:lnTo>
                  <a:lnTo>
                    <a:pt x="186649" y="0"/>
                  </a:lnTo>
                </a:path>
                <a:path w="313689" h="485139">
                  <a:moveTo>
                    <a:pt x="114859" y="63067"/>
                  </a:moveTo>
                  <a:lnTo>
                    <a:pt x="114859" y="266149"/>
                  </a:lnTo>
                  <a:lnTo>
                    <a:pt x="68717" y="295879"/>
                  </a:lnTo>
                  <a:lnTo>
                    <a:pt x="68717" y="450746"/>
                  </a:lnTo>
                </a:path>
                <a:path w="313689" h="485139">
                  <a:moveTo>
                    <a:pt x="186649" y="405621"/>
                  </a:moveTo>
                  <a:lnTo>
                    <a:pt x="186649" y="352804"/>
                  </a:lnTo>
                </a:path>
                <a:path w="313689" h="485139">
                  <a:moveTo>
                    <a:pt x="186649" y="302559"/>
                  </a:moveTo>
                  <a:lnTo>
                    <a:pt x="186649" y="216399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33769" y="225793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11812" y="15637"/>
                  </a:moveTo>
                  <a:lnTo>
                    <a:pt x="11812" y="15637"/>
                  </a:lnTo>
                </a:path>
              </a:pathLst>
            </a:custGeom>
            <a:ln w="3127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8081" y="2246122"/>
              <a:ext cx="86724" cy="8617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12207" y="2058440"/>
              <a:ext cx="86174" cy="8669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33744" y="1869748"/>
              <a:ext cx="248285" cy="698500"/>
            </a:xfrm>
            <a:custGeom>
              <a:avLst/>
              <a:gdLst/>
              <a:ahLst/>
              <a:cxnLst/>
              <a:rect l="l" t="t" r="r" b="b"/>
              <a:pathLst>
                <a:path w="248285" h="698500">
                  <a:moveTo>
                    <a:pt x="121549" y="11792"/>
                  </a:moveTo>
                  <a:lnTo>
                    <a:pt x="121549" y="144609"/>
                  </a:lnTo>
                </a:path>
                <a:path w="248285" h="698500">
                  <a:moveTo>
                    <a:pt x="181024" y="11792"/>
                  </a:moveTo>
                  <a:lnTo>
                    <a:pt x="181024" y="144609"/>
                  </a:lnTo>
                  <a:lnTo>
                    <a:pt x="201549" y="159992"/>
                  </a:lnTo>
                  <a:lnTo>
                    <a:pt x="201549" y="332291"/>
                  </a:lnTo>
                </a:path>
                <a:path w="248285" h="698500">
                  <a:moveTo>
                    <a:pt x="248224" y="697921"/>
                  </a:moveTo>
                  <a:lnTo>
                    <a:pt x="248224" y="494344"/>
                  </a:lnTo>
                  <a:lnTo>
                    <a:pt x="121549" y="429729"/>
                  </a:lnTo>
                  <a:lnTo>
                    <a:pt x="121549" y="263574"/>
                  </a:lnTo>
                </a:path>
                <a:path w="248285" h="698500">
                  <a:moveTo>
                    <a:pt x="0" y="270746"/>
                  </a:moveTo>
                  <a:lnTo>
                    <a:pt x="0" y="365114"/>
                  </a:lnTo>
                </a:path>
                <a:path w="248285" h="698500">
                  <a:moveTo>
                    <a:pt x="49749" y="326641"/>
                  </a:moveTo>
                  <a:lnTo>
                    <a:pt x="49749" y="529723"/>
                  </a:lnTo>
                  <a:lnTo>
                    <a:pt x="3624" y="559453"/>
                  </a:lnTo>
                  <a:lnTo>
                    <a:pt x="3624" y="662021"/>
                  </a:lnTo>
                </a:path>
                <a:path w="248285" h="698500">
                  <a:moveTo>
                    <a:pt x="121549" y="669196"/>
                  </a:moveTo>
                  <a:lnTo>
                    <a:pt x="121549" y="616378"/>
                  </a:lnTo>
                </a:path>
                <a:path w="248285" h="698500">
                  <a:moveTo>
                    <a:pt x="121549" y="566133"/>
                  </a:moveTo>
                  <a:lnTo>
                    <a:pt x="121549" y="479974"/>
                  </a:lnTo>
                </a:path>
                <a:path w="248285" h="698500">
                  <a:moveTo>
                    <a:pt x="49749" y="93314"/>
                  </a:moveTo>
                  <a:lnTo>
                    <a:pt x="60024" y="86139"/>
                  </a:lnTo>
                  <a:lnTo>
                    <a:pt x="60024" y="0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35294" y="225793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11812" y="15637"/>
                  </a:moveTo>
                  <a:lnTo>
                    <a:pt x="11812" y="15637"/>
                  </a:lnTo>
                </a:path>
              </a:pathLst>
            </a:custGeom>
            <a:ln w="3127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73269" y="1881541"/>
              <a:ext cx="110489" cy="436880"/>
            </a:xfrm>
            <a:custGeom>
              <a:avLst/>
              <a:gdLst/>
              <a:ahLst/>
              <a:cxnLst/>
              <a:rect l="l" t="t" r="r" b="b"/>
              <a:pathLst>
                <a:path w="110489" h="436880">
                  <a:moveTo>
                    <a:pt x="0" y="0"/>
                  </a:moveTo>
                  <a:lnTo>
                    <a:pt x="0" y="52822"/>
                  </a:lnTo>
                </a:path>
                <a:path w="110489" h="436880">
                  <a:moveTo>
                    <a:pt x="0" y="95892"/>
                  </a:moveTo>
                  <a:lnTo>
                    <a:pt x="57924" y="115892"/>
                  </a:lnTo>
                  <a:lnTo>
                    <a:pt x="57924" y="187682"/>
                  </a:lnTo>
                </a:path>
                <a:path w="110489" h="436880">
                  <a:moveTo>
                    <a:pt x="6649" y="436389"/>
                  </a:moveTo>
                  <a:lnTo>
                    <a:pt x="6649" y="291264"/>
                  </a:lnTo>
                  <a:lnTo>
                    <a:pt x="110224" y="225637"/>
                  </a:lnTo>
                  <a:lnTo>
                    <a:pt x="110224" y="83584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04034" y="1293355"/>
              <a:ext cx="600075" cy="593725"/>
            </a:xfrm>
            <a:custGeom>
              <a:avLst/>
              <a:gdLst/>
              <a:ahLst/>
              <a:cxnLst/>
              <a:rect l="l" t="t" r="r" b="b"/>
              <a:pathLst>
                <a:path w="600075" h="593725">
                  <a:moveTo>
                    <a:pt x="47688" y="493318"/>
                  </a:moveTo>
                  <a:lnTo>
                    <a:pt x="0" y="493318"/>
                  </a:lnTo>
                  <a:lnTo>
                    <a:pt x="0" y="523062"/>
                  </a:lnTo>
                  <a:lnTo>
                    <a:pt x="47688" y="523062"/>
                  </a:lnTo>
                  <a:lnTo>
                    <a:pt x="47688" y="493318"/>
                  </a:lnTo>
                  <a:close/>
                </a:path>
                <a:path w="600075" h="593725">
                  <a:moveTo>
                    <a:pt x="47688" y="432803"/>
                  </a:moveTo>
                  <a:lnTo>
                    <a:pt x="0" y="432803"/>
                  </a:lnTo>
                  <a:lnTo>
                    <a:pt x="0" y="462546"/>
                  </a:lnTo>
                  <a:lnTo>
                    <a:pt x="47688" y="462546"/>
                  </a:lnTo>
                  <a:lnTo>
                    <a:pt x="47688" y="432803"/>
                  </a:lnTo>
                  <a:close/>
                </a:path>
                <a:path w="600075" h="593725">
                  <a:moveTo>
                    <a:pt x="47688" y="372287"/>
                  </a:moveTo>
                  <a:lnTo>
                    <a:pt x="0" y="372287"/>
                  </a:lnTo>
                  <a:lnTo>
                    <a:pt x="0" y="402043"/>
                  </a:lnTo>
                  <a:lnTo>
                    <a:pt x="47688" y="402043"/>
                  </a:lnTo>
                  <a:lnTo>
                    <a:pt x="47688" y="372287"/>
                  </a:lnTo>
                  <a:close/>
                </a:path>
                <a:path w="600075" h="593725">
                  <a:moveTo>
                    <a:pt x="47688" y="311772"/>
                  </a:moveTo>
                  <a:lnTo>
                    <a:pt x="0" y="311772"/>
                  </a:lnTo>
                  <a:lnTo>
                    <a:pt x="0" y="341528"/>
                  </a:lnTo>
                  <a:lnTo>
                    <a:pt x="47688" y="341528"/>
                  </a:lnTo>
                  <a:lnTo>
                    <a:pt x="47688" y="311772"/>
                  </a:lnTo>
                  <a:close/>
                </a:path>
                <a:path w="600075" h="593725">
                  <a:moveTo>
                    <a:pt x="47688" y="251256"/>
                  </a:moveTo>
                  <a:lnTo>
                    <a:pt x="0" y="251256"/>
                  </a:lnTo>
                  <a:lnTo>
                    <a:pt x="0" y="281012"/>
                  </a:lnTo>
                  <a:lnTo>
                    <a:pt x="47688" y="281012"/>
                  </a:lnTo>
                  <a:lnTo>
                    <a:pt x="47688" y="251256"/>
                  </a:lnTo>
                  <a:close/>
                </a:path>
                <a:path w="600075" h="593725">
                  <a:moveTo>
                    <a:pt x="47688" y="190766"/>
                  </a:moveTo>
                  <a:lnTo>
                    <a:pt x="0" y="190766"/>
                  </a:lnTo>
                  <a:lnTo>
                    <a:pt x="0" y="220497"/>
                  </a:lnTo>
                  <a:lnTo>
                    <a:pt x="47688" y="220497"/>
                  </a:lnTo>
                  <a:lnTo>
                    <a:pt x="47688" y="190766"/>
                  </a:lnTo>
                  <a:close/>
                </a:path>
                <a:path w="600075" h="593725">
                  <a:moveTo>
                    <a:pt x="47688" y="130263"/>
                  </a:moveTo>
                  <a:lnTo>
                    <a:pt x="0" y="130263"/>
                  </a:lnTo>
                  <a:lnTo>
                    <a:pt x="0" y="159981"/>
                  </a:lnTo>
                  <a:lnTo>
                    <a:pt x="47688" y="159981"/>
                  </a:lnTo>
                  <a:lnTo>
                    <a:pt x="47688" y="130263"/>
                  </a:lnTo>
                  <a:close/>
                </a:path>
                <a:path w="600075" h="593725">
                  <a:moveTo>
                    <a:pt x="47688" y="70256"/>
                  </a:moveTo>
                  <a:lnTo>
                    <a:pt x="0" y="70256"/>
                  </a:lnTo>
                  <a:lnTo>
                    <a:pt x="0" y="99479"/>
                  </a:lnTo>
                  <a:lnTo>
                    <a:pt x="47688" y="99479"/>
                  </a:lnTo>
                  <a:lnTo>
                    <a:pt x="47688" y="70256"/>
                  </a:lnTo>
                  <a:close/>
                </a:path>
                <a:path w="600075" h="593725">
                  <a:moveTo>
                    <a:pt x="103060" y="548690"/>
                  </a:moveTo>
                  <a:lnTo>
                    <a:pt x="73317" y="548690"/>
                  </a:lnTo>
                  <a:lnTo>
                    <a:pt x="73317" y="593305"/>
                  </a:lnTo>
                  <a:lnTo>
                    <a:pt x="103060" y="593305"/>
                  </a:lnTo>
                  <a:lnTo>
                    <a:pt x="103060" y="548690"/>
                  </a:lnTo>
                  <a:close/>
                </a:path>
                <a:path w="600075" h="593725">
                  <a:moveTo>
                    <a:pt x="103060" y="0"/>
                  </a:moveTo>
                  <a:lnTo>
                    <a:pt x="73317" y="0"/>
                  </a:lnTo>
                  <a:lnTo>
                    <a:pt x="73317" y="44094"/>
                  </a:lnTo>
                  <a:lnTo>
                    <a:pt x="103060" y="44094"/>
                  </a:lnTo>
                  <a:lnTo>
                    <a:pt x="103060" y="0"/>
                  </a:lnTo>
                  <a:close/>
                </a:path>
                <a:path w="600075" h="593725">
                  <a:moveTo>
                    <a:pt x="163576" y="548690"/>
                  </a:moveTo>
                  <a:lnTo>
                    <a:pt x="133832" y="548690"/>
                  </a:lnTo>
                  <a:lnTo>
                    <a:pt x="133832" y="593305"/>
                  </a:lnTo>
                  <a:lnTo>
                    <a:pt x="163576" y="593305"/>
                  </a:lnTo>
                  <a:lnTo>
                    <a:pt x="163576" y="548690"/>
                  </a:lnTo>
                  <a:close/>
                </a:path>
                <a:path w="600075" h="593725">
                  <a:moveTo>
                    <a:pt x="163576" y="0"/>
                  </a:moveTo>
                  <a:lnTo>
                    <a:pt x="133832" y="0"/>
                  </a:lnTo>
                  <a:lnTo>
                    <a:pt x="133832" y="44094"/>
                  </a:lnTo>
                  <a:lnTo>
                    <a:pt x="163576" y="44094"/>
                  </a:lnTo>
                  <a:lnTo>
                    <a:pt x="163576" y="0"/>
                  </a:lnTo>
                  <a:close/>
                </a:path>
                <a:path w="600075" h="593725">
                  <a:moveTo>
                    <a:pt x="223583" y="548690"/>
                  </a:moveTo>
                  <a:lnTo>
                    <a:pt x="194335" y="548690"/>
                  </a:lnTo>
                  <a:lnTo>
                    <a:pt x="194335" y="593305"/>
                  </a:lnTo>
                  <a:lnTo>
                    <a:pt x="223583" y="593305"/>
                  </a:lnTo>
                  <a:lnTo>
                    <a:pt x="223583" y="548690"/>
                  </a:lnTo>
                  <a:close/>
                </a:path>
                <a:path w="600075" h="593725">
                  <a:moveTo>
                    <a:pt x="223583" y="0"/>
                  </a:moveTo>
                  <a:lnTo>
                    <a:pt x="194335" y="0"/>
                  </a:lnTo>
                  <a:lnTo>
                    <a:pt x="194335" y="44094"/>
                  </a:lnTo>
                  <a:lnTo>
                    <a:pt x="223583" y="44094"/>
                  </a:lnTo>
                  <a:lnTo>
                    <a:pt x="223583" y="0"/>
                  </a:lnTo>
                  <a:close/>
                </a:path>
                <a:path w="600075" h="593725">
                  <a:moveTo>
                    <a:pt x="284073" y="548690"/>
                  </a:moveTo>
                  <a:lnTo>
                    <a:pt x="254850" y="548690"/>
                  </a:lnTo>
                  <a:lnTo>
                    <a:pt x="254850" y="593305"/>
                  </a:lnTo>
                  <a:lnTo>
                    <a:pt x="284073" y="593305"/>
                  </a:lnTo>
                  <a:lnTo>
                    <a:pt x="284073" y="548690"/>
                  </a:lnTo>
                  <a:close/>
                </a:path>
                <a:path w="600075" h="593725">
                  <a:moveTo>
                    <a:pt x="284073" y="0"/>
                  </a:moveTo>
                  <a:lnTo>
                    <a:pt x="254850" y="0"/>
                  </a:lnTo>
                  <a:lnTo>
                    <a:pt x="254850" y="44094"/>
                  </a:lnTo>
                  <a:lnTo>
                    <a:pt x="284073" y="44094"/>
                  </a:lnTo>
                  <a:lnTo>
                    <a:pt x="284073" y="0"/>
                  </a:lnTo>
                  <a:close/>
                </a:path>
                <a:path w="600075" h="593725">
                  <a:moveTo>
                    <a:pt x="344601" y="548690"/>
                  </a:moveTo>
                  <a:lnTo>
                    <a:pt x="314858" y="548690"/>
                  </a:lnTo>
                  <a:lnTo>
                    <a:pt x="314858" y="593305"/>
                  </a:lnTo>
                  <a:lnTo>
                    <a:pt x="344601" y="593305"/>
                  </a:lnTo>
                  <a:lnTo>
                    <a:pt x="344601" y="548690"/>
                  </a:lnTo>
                  <a:close/>
                </a:path>
                <a:path w="600075" h="593725">
                  <a:moveTo>
                    <a:pt x="344601" y="0"/>
                  </a:moveTo>
                  <a:lnTo>
                    <a:pt x="314858" y="0"/>
                  </a:lnTo>
                  <a:lnTo>
                    <a:pt x="314858" y="44094"/>
                  </a:lnTo>
                  <a:lnTo>
                    <a:pt x="344601" y="44094"/>
                  </a:lnTo>
                  <a:lnTo>
                    <a:pt x="344601" y="0"/>
                  </a:lnTo>
                  <a:close/>
                </a:path>
                <a:path w="600075" h="593725">
                  <a:moveTo>
                    <a:pt x="405104" y="548690"/>
                  </a:moveTo>
                  <a:lnTo>
                    <a:pt x="375348" y="548690"/>
                  </a:lnTo>
                  <a:lnTo>
                    <a:pt x="375348" y="593305"/>
                  </a:lnTo>
                  <a:lnTo>
                    <a:pt x="405104" y="593305"/>
                  </a:lnTo>
                  <a:lnTo>
                    <a:pt x="405104" y="548690"/>
                  </a:lnTo>
                  <a:close/>
                </a:path>
                <a:path w="600075" h="593725">
                  <a:moveTo>
                    <a:pt x="405104" y="0"/>
                  </a:moveTo>
                  <a:lnTo>
                    <a:pt x="375348" y="0"/>
                  </a:lnTo>
                  <a:lnTo>
                    <a:pt x="375348" y="44094"/>
                  </a:lnTo>
                  <a:lnTo>
                    <a:pt x="405104" y="44094"/>
                  </a:lnTo>
                  <a:lnTo>
                    <a:pt x="405104" y="0"/>
                  </a:lnTo>
                  <a:close/>
                </a:path>
                <a:path w="600075" h="593725">
                  <a:moveTo>
                    <a:pt x="465632" y="548690"/>
                  </a:moveTo>
                  <a:lnTo>
                    <a:pt x="435876" y="548690"/>
                  </a:lnTo>
                  <a:lnTo>
                    <a:pt x="435876" y="593305"/>
                  </a:lnTo>
                  <a:lnTo>
                    <a:pt x="465632" y="593305"/>
                  </a:lnTo>
                  <a:lnTo>
                    <a:pt x="465632" y="548690"/>
                  </a:lnTo>
                  <a:close/>
                </a:path>
                <a:path w="600075" h="593725">
                  <a:moveTo>
                    <a:pt x="465632" y="0"/>
                  </a:moveTo>
                  <a:lnTo>
                    <a:pt x="435876" y="0"/>
                  </a:lnTo>
                  <a:lnTo>
                    <a:pt x="435876" y="44094"/>
                  </a:lnTo>
                  <a:lnTo>
                    <a:pt x="465632" y="44094"/>
                  </a:lnTo>
                  <a:lnTo>
                    <a:pt x="465632" y="0"/>
                  </a:lnTo>
                  <a:close/>
                </a:path>
                <a:path w="600075" h="593725">
                  <a:moveTo>
                    <a:pt x="526122" y="548690"/>
                  </a:moveTo>
                  <a:lnTo>
                    <a:pt x="496379" y="548690"/>
                  </a:lnTo>
                  <a:lnTo>
                    <a:pt x="496379" y="593305"/>
                  </a:lnTo>
                  <a:lnTo>
                    <a:pt x="526122" y="593305"/>
                  </a:lnTo>
                  <a:lnTo>
                    <a:pt x="526122" y="548690"/>
                  </a:lnTo>
                  <a:close/>
                </a:path>
                <a:path w="600075" h="593725">
                  <a:moveTo>
                    <a:pt x="526122" y="0"/>
                  </a:moveTo>
                  <a:lnTo>
                    <a:pt x="496379" y="0"/>
                  </a:lnTo>
                  <a:lnTo>
                    <a:pt x="496379" y="44094"/>
                  </a:lnTo>
                  <a:lnTo>
                    <a:pt x="526122" y="44094"/>
                  </a:lnTo>
                  <a:lnTo>
                    <a:pt x="526122" y="0"/>
                  </a:lnTo>
                  <a:close/>
                </a:path>
                <a:path w="600075" h="593725">
                  <a:moveTo>
                    <a:pt x="599452" y="493318"/>
                  </a:moveTo>
                  <a:lnTo>
                    <a:pt x="551751" y="493318"/>
                  </a:lnTo>
                  <a:lnTo>
                    <a:pt x="551751" y="523062"/>
                  </a:lnTo>
                  <a:lnTo>
                    <a:pt x="599452" y="523062"/>
                  </a:lnTo>
                  <a:lnTo>
                    <a:pt x="599452" y="493318"/>
                  </a:lnTo>
                  <a:close/>
                </a:path>
                <a:path w="600075" h="593725">
                  <a:moveTo>
                    <a:pt x="599452" y="432803"/>
                  </a:moveTo>
                  <a:lnTo>
                    <a:pt x="551751" y="432803"/>
                  </a:lnTo>
                  <a:lnTo>
                    <a:pt x="551751" y="462546"/>
                  </a:lnTo>
                  <a:lnTo>
                    <a:pt x="599452" y="462546"/>
                  </a:lnTo>
                  <a:lnTo>
                    <a:pt x="599452" y="432803"/>
                  </a:lnTo>
                  <a:close/>
                </a:path>
                <a:path w="600075" h="593725">
                  <a:moveTo>
                    <a:pt x="599452" y="372287"/>
                  </a:moveTo>
                  <a:lnTo>
                    <a:pt x="551751" y="372287"/>
                  </a:lnTo>
                  <a:lnTo>
                    <a:pt x="551751" y="402043"/>
                  </a:lnTo>
                  <a:lnTo>
                    <a:pt x="599452" y="402043"/>
                  </a:lnTo>
                  <a:lnTo>
                    <a:pt x="599452" y="372287"/>
                  </a:lnTo>
                  <a:close/>
                </a:path>
                <a:path w="600075" h="593725">
                  <a:moveTo>
                    <a:pt x="599452" y="311772"/>
                  </a:moveTo>
                  <a:lnTo>
                    <a:pt x="551751" y="311772"/>
                  </a:lnTo>
                  <a:lnTo>
                    <a:pt x="551751" y="341528"/>
                  </a:lnTo>
                  <a:lnTo>
                    <a:pt x="599452" y="341528"/>
                  </a:lnTo>
                  <a:lnTo>
                    <a:pt x="599452" y="311772"/>
                  </a:lnTo>
                  <a:close/>
                </a:path>
                <a:path w="600075" h="593725">
                  <a:moveTo>
                    <a:pt x="599452" y="251256"/>
                  </a:moveTo>
                  <a:lnTo>
                    <a:pt x="551751" y="251256"/>
                  </a:lnTo>
                  <a:lnTo>
                    <a:pt x="551751" y="281012"/>
                  </a:lnTo>
                  <a:lnTo>
                    <a:pt x="599452" y="281012"/>
                  </a:lnTo>
                  <a:lnTo>
                    <a:pt x="599452" y="251256"/>
                  </a:lnTo>
                  <a:close/>
                </a:path>
                <a:path w="600075" h="593725">
                  <a:moveTo>
                    <a:pt x="599452" y="190766"/>
                  </a:moveTo>
                  <a:lnTo>
                    <a:pt x="551751" y="190766"/>
                  </a:lnTo>
                  <a:lnTo>
                    <a:pt x="551751" y="220497"/>
                  </a:lnTo>
                  <a:lnTo>
                    <a:pt x="599452" y="220497"/>
                  </a:lnTo>
                  <a:lnTo>
                    <a:pt x="599452" y="190766"/>
                  </a:lnTo>
                  <a:close/>
                </a:path>
                <a:path w="600075" h="593725">
                  <a:moveTo>
                    <a:pt x="599452" y="130263"/>
                  </a:moveTo>
                  <a:lnTo>
                    <a:pt x="551751" y="130263"/>
                  </a:lnTo>
                  <a:lnTo>
                    <a:pt x="551751" y="159981"/>
                  </a:lnTo>
                  <a:lnTo>
                    <a:pt x="599452" y="159981"/>
                  </a:lnTo>
                  <a:lnTo>
                    <a:pt x="599452" y="130263"/>
                  </a:lnTo>
                  <a:close/>
                </a:path>
                <a:path w="600075" h="593725">
                  <a:moveTo>
                    <a:pt x="599452" y="70256"/>
                  </a:moveTo>
                  <a:lnTo>
                    <a:pt x="551751" y="70256"/>
                  </a:lnTo>
                  <a:lnTo>
                    <a:pt x="551751" y="99479"/>
                  </a:lnTo>
                  <a:lnTo>
                    <a:pt x="599452" y="99479"/>
                  </a:lnTo>
                  <a:lnTo>
                    <a:pt x="599452" y="70256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51727" y="1337447"/>
              <a:ext cx="504190" cy="504825"/>
            </a:xfrm>
            <a:custGeom>
              <a:avLst/>
              <a:gdLst/>
              <a:ahLst/>
              <a:cxnLst/>
              <a:rect l="l" t="t" r="r" b="b"/>
              <a:pathLst>
                <a:path w="504189" h="504825">
                  <a:moveTo>
                    <a:pt x="504066" y="504591"/>
                  </a:moveTo>
                  <a:lnTo>
                    <a:pt x="0" y="504591"/>
                  </a:lnTo>
                  <a:lnTo>
                    <a:pt x="0" y="0"/>
                  </a:lnTo>
                  <a:lnTo>
                    <a:pt x="504066" y="0"/>
                  </a:lnTo>
                  <a:lnTo>
                    <a:pt x="504066" y="504591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86590" y="1372827"/>
              <a:ext cx="434975" cy="434340"/>
            </a:xfrm>
            <a:custGeom>
              <a:avLst/>
              <a:gdLst/>
              <a:ahLst/>
              <a:cxnLst/>
              <a:rect l="l" t="t" r="r" b="b"/>
              <a:pathLst>
                <a:path w="434975" h="434339">
                  <a:moveTo>
                    <a:pt x="434354" y="433831"/>
                  </a:moveTo>
                  <a:lnTo>
                    <a:pt x="0" y="433831"/>
                  </a:lnTo>
                  <a:lnTo>
                    <a:pt x="0" y="66674"/>
                  </a:lnTo>
                  <a:lnTo>
                    <a:pt x="63584" y="0"/>
                  </a:lnTo>
                  <a:lnTo>
                    <a:pt x="434354" y="0"/>
                  </a:lnTo>
                  <a:lnTo>
                    <a:pt x="434354" y="433831"/>
                  </a:lnTo>
                  <a:close/>
                </a:path>
              </a:pathLst>
            </a:custGeom>
            <a:solidFill>
              <a:srgbClr val="2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51722" y="1337449"/>
              <a:ext cx="504190" cy="504825"/>
            </a:xfrm>
            <a:custGeom>
              <a:avLst/>
              <a:gdLst/>
              <a:ahLst/>
              <a:cxnLst/>
              <a:rect l="l" t="t" r="r" b="b"/>
              <a:pathLst>
                <a:path w="504189" h="504825">
                  <a:moveTo>
                    <a:pt x="504063" y="504596"/>
                  </a:moveTo>
                  <a:lnTo>
                    <a:pt x="469214" y="469214"/>
                  </a:lnTo>
                  <a:lnTo>
                    <a:pt x="34861" y="469214"/>
                  </a:lnTo>
                  <a:lnTo>
                    <a:pt x="0" y="504596"/>
                  </a:lnTo>
                  <a:lnTo>
                    <a:pt x="504063" y="504596"/>
                  </a:lnTo>
                  <a:close/>
                </a:path>
                <a:path w="504189" h="504825">
                  <a:moveTo>
                    <a:pt x="504063" y="0"/>
                  </a:moveTo>
                  <a:lnTo>
                    <a:pt x="0" y="0"/>
                  </a:lnTo>
                  <a:lnTo>
                    <a:pt x="34861" y="35382"/>
                  </a:lnTo>
                  <a:lnTo>
                    <a:pt x="469214" y="35382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A5A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51727" y="1337447"/>
              <a:ext cx="34925" cy="504825"/>
            </a:xfrm>
            <a:custGeom>
              <a:avLst/>
              <a:gdLst/>
              <a:ahLst/>
              <a:cxnLst/>
              <a:rect l="l" t="t" r="r" b="b"/>
              <a:pathLst>
                <a:path w="34925" h="504825">
                  <a:moveTo>
                    <a:pt x="0" y="504591"/>
                  </a:moveTo>
                  <a:lnTo>
                    <a:pt x="0" y="0"/>
                  </a:lnTo>
                  <a:lnTo>
                    <a:pt x="34862" y="35379"/>
                  </a:lnTo>
                  <a:lnTo>
                    <a:pt x="34862" y="469211"/>
                  </a:lnTo>
                  <a:lnTo>
                    <a:pt x="0" y="504591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37867" y="1540014"/>
              <a:ext cx="308201" cy="1143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35294" y="2142043"/>
              <a:ext cx="96520" cy="116205"/>
            </a:xfrm>
            <a:custGeom>
              <a:avLst/>
              <a:gdLst/>
              <a:ahLst/>
              <a:cxnLst/>
              <a:rect l="l" t="t" r="r" b="b"/>
              <a:pathLst>
                <a:path w="96519" h="116205">
                  <a:moveTo>
                    <a:pt x="0" y="0"/>
                  </a:moveTo>
                  <a:lnTo>
                    <a:pt x="96399" y="38452"/>
                  </a:lnTo>
                  <a:lnTo>
                    <a:pt x="96399" y="115892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85642" y="4175841"/>
              <a:ext cx="506730" cy="495300"/>
            </a:xfrm>
            <a:custGeom>
              <a:avLst/>
              <a:gdLst/>
              <a:ahLst/>
              <a:cxnLst/>
              <a:rect l="l" t="t" r="r" b="b"/>
              <a:pathLst>
                <a:path w="506729" h="495300">
                  <a:moveTo>
                    <a:pt x="439773" y="103574"/>
                  </a:moveTo>
                  <a:lnTo>
                    <a:pt x="134849" y="103574"/>
                  </a:lnTo>
                  <a:lnTo>
                    <a:pt x="122549" y="30224"/>
                  </a:lnTo>
                  <a:lnTo>
                    <a:pt x="306649" y="0"/>
                  </a:lnTo>
                  <a:lnTo>
                    <a:pt x="318424" y="72799"/>
                  </a:lnTo>
                  <a:lnTo>
                    <a:pt x="414382" y="72799"/>
                  </a:lnTo>
                  <a:lnTo>
                    <a:pt x="439773" y="103574"/>
                  </a:lnTo>
                  <a:close/>
                </a:path>
                <a:path w="506729" h="495300">
                  <a:moveTo>
                    <a:pt x="414382" y="72799"/>
                  </a:moveTo>
                  <a:lnTo>
                    <a:pt x="318424" y="72799"/>
                  </a:lnTo>
                  <a:lnTo>
                    <a:pt x="375874" y="26124"/>
                  </a:lnTo>
                  <a:lnTo>
                    <a:pt x="414382" y="72799"/>
                  </a:lnTo>
                  <a:close/>
                </a:path>
                <a:path w="506729" h="495300">
                  <a:moveTo>
                    <a:pt x="130249" y="468699"/>
                  </a:moveTo>
                  <a:lnTo>
                    <a:pt x="12299" y="325099"/>
                  </a:lnTo>
                  <a:lnTo>
                    <a:pt x="69224" y="277924"/>
                  </a:lnTo>
                  <a:lnTo>
                    <a:pt x="0" y="251774"/>
                  </a:lnTo>
                  <a:lnTo>
                    <a:pt x="65624" y="77424"/>
                  </a:lnTo>
                  <a:lnTo>
                    <a:pt x="134849" y="103574"/>
                  </a:lnTo>
                  <a:lnTo>
                    <a:pt x="439773" y="103574"/>
                  </a:lnTo>
                  <a:lnTo>
                    <a:pt x="441051" y="105124"/>
                  </a:lnTo>
                  <a:lnTo>
                    <a:pt x="254324" y="105124"/>
                  </a:lnTo>
                  <a:lnTo>
                    <a:pt x="247149" y="105624"/>
                  </a:lnTo>
                  <a:lnTo>
                    <a:pt x="240499" y="105624"/>
                  </a:lnTo>
                  <a:lnTo>
                    <a:pt x="233824" y="106649"/>
                  </a:lnTo>
                  <a:lnTo>
                    <a:pt x="226649" y="107674"/>
                  </a:lnTo>
                  <a:lnTo>
                    <a:pt x="182024" y="124099"/>
                  </a:lnTo>
                  <a:lnTo>
                    <a:pt x="149724" y="149724"/>
                  </a:lnTo>
                  <a:lnTo>
                    <a:pt x="126149" y="184074"/>
                  </a:lnTo>
                  <a:lnTo>
                    <a:pt x="117924" y="204599"/>
                  </a:lnTo>
                  <a:lnTo>
                    <a:pt x="115899" y="211249"/>
                  </a:lnTo>
                  <a:lnTo>
                    <a:pt x="113824" y="218424"/>
                  </a:lnTo>
                  <a:lnTo>
                    <a:pt x="112824" y="225124"/>
                  </a:lnTo>
                  <a:lnTo>
                    <a:pt x="111799" y="232299"/>
                  </a:lnTo>
                  <a:lnTo>
                    <a:pt x="110749" y="246149"/>
                  </a:lnTo>
                  <a:lnTo>
                    <a:pt x="111274" y="253324"/>
                  </a:lnTo>
                  <a:lnTo>
                    <a:pt x="111799" y="259974"/>
                  </a:lnTo>
                  <a:lnTo>
                    <a:pt x="112299" y="267149"/>
                  </a:lnTo>
                  <a:lnTo>
                    <a:pt x="113324" y="273824"/>
                  </a:lnTo>
                  <a:lnTo>
                    <a:pt x="114849" y="280499"/>
                  </a:lnTo>
                  <a:lnTo>
                    <a:pt x="116399" y="287149"/>
                  </a:lnTo>
                  <a:lnTo>
                    <a:pt x="118949" y="293324"/>
                  </a:lnTo>
                  <a:lnTo>
                    <a:pt x="121024" y="299974"/>
                  </a:lnTo>
                  <a:lnTo>
                    <a:pt x="141524" y="335349"/>
                  </a:lnTo>
                  <a:lnTo>
                    <a:pt x="177424" y="367649"/>
                  </a:lnTo>
                  <a:lnTo>
                    <a:pt x="216924" y="385099"/>
                  </a:lnTo>
                  <a:lnTo>
                    <a:pt x="231274" y="387649"/>
                  </a:lnTo>
                  <a:lnTo>
                    <a:pt x="237924" y="388699"/>
                  </a:lnTo>
                  <a:lnTo>
                    <a:pt x="251774" y="389724"/>
                  </a:lnTo>
                  <a:lnTo>
                    <a:pt x="451348" y="389724"/>
                  </a:lnTo>
                  <a:lnTo>
                    <a:pt x="450778" y="391249"/>
                  </a:lnTo>
                  <a:lnTo>
                    <a:pt x="371249" y="391249"/>
                  </a:lnTo>
                  <a:lnTo>
                    <a:pt x="376422" y="422024"/>
                  </a:lnTo>
                  <a:lnTo>
                    <a:pt x="187674" y="422024"/>
                  </a:lnTo>
                  <a:lnTo>
                    <a:pt x="130249" y="468699"/>
                  </a:lnTo>
                  <a:close/>
                </a:path>
                <a:path w="506729" h="495300">
                  <a:moveTo>
                    <a:pt x="451348" y="389724"/>
                  </a:moveTo>
                  <a:lnTo>
                    <a:pt x="251774" y="389724"/>
                  </a:lnTo>
                  <a:lnTo>
                    <a:pt x="258949" y="389199"/>
                  </a:lnTo>
                  <a:lnTo>
                    <a:pt x="265624" y="389199"/>
                  </a:lnTo>
                  <a:lnTo>
                    <a:pt x="272799" y="388174"/>
                  </a:lnTo>
                  <a:lnTo>
                    <a:pt x="311774" y="376899"/>
                  </a:lnTo>
                  <a:lnTo>
                    <a:pt x="346124" y="354849"/>
                  </a:lnTo>
                  <a:lnTo>
                    <a:pt x="380499" y="310749"/>
                  </a:lnTo>
                  <a:lnTo>
                    <a:pt x="393324" y="269724"/>
                  </a:lnTo>
                  <a:lnTo>
                    <a:pt x="395349" y="248699"/>
                  </a:lnTo>
                  <a:lnTo>
                    <a:pt x="395349" y="241524"/>
                  </a:lnTo>
                  <a:lnTo>
                    <a:pt x="387674" y="201524"/>
                  </a:lnTo>
                  <a:lnTo>
                    <a:pt x="364599" y="159474"/>
                  </a:lnTo>
                  <a:lnTo>
                    <a:pt x="334849" y="131249"/>
                  </a:lnTo>
                  <a:lnTo>
                    <a:pt x="296399" y="111774"/>
                  </a:lnTo>
                  <a:lnTo>
                    <a:pt x="254324" y="105124"/>
                  </a:lnTo>
                  <a:lnTo>
                    <a:pt x="441051" y="105124"/>
                  </a:lnTo>
                  <a:lnTo>
                    <a:pt x="494349" y="169724"/>
                  </a:lnTo>
                  <a:lnTo>
                    <a:pt x="436899" y="216899"/>
                  </a:lnTo>
                  <a:lnTo>
                    <a:pt x="506148" y="243049"/>
                  </a:lnTo>
                  <a:lnTo>
                    <a:pt x="451348" y="389724"/>
                  </a:lnTo>
                  <a:close/>
                </a:path>
                <a:path w="506729" h="495300">
                  <a:moveTo>
                    <a:pt x="440999" y="417424"/>
                  </a:moveTo>
                  <a:lnTo>
                    <a:pt x="371249" y="391249"/>
                  </a:lnTo>
                  <a:lnTo>
                    <a:pt x="450778" y="391249"/>
                  </a:lnTo>
                  <a:lnTo>
                    <a:pt x="440999" y="417424"/>
                  </a:lnTo>
                  <a:close/>
                </a:path>
                <a:path w="506729" h="495300">
                  <a:moveTo>
                    <a:pt x="199999" y="494849"/>
                  </a:moveTo>
                  <a:lnTo>
                    <a:pt x="187674" y="422024"/>
                  </a:lnTo>
                  <a:lnTo>
                    <a:pt x="376422" y="422024"/>
                  </a:lnTo>
                  <a:lnTo>
                    <a:pt x="383574" y="464574"/>
                  </a:lnTo>
                  <a:lnTo>
                    <a:pt x="199999" y="494849"/>
                  </a:lnTo>
                  <a:close/>
                </a:path>
              </a:pathLst>
            </a:custGeom>
            <a:solidFill>
              <a:srgbClr val="2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57344" y="1822556"/>
              <a:ext cx="393065" cy="384175"/>
            </a:xfrm>
            <a:custGeom>
              <a:avLst/>
              <a:gdLst/>
              <a:ahLst/>
              <a:cxnLst/>
              <a:rect l="l" t="t" r="r" b="b"/>
              <a:pathLst>
                <a:path w="393064" h="384175">
                  <a:moveTo>
                    <a:pt x="340992" y="80509"/>
                  </a:moveTo>
                  <a:lnTo>
                    <a:pt x="104624" y="80509"/>
                  </a:lnTo>
                  <a:lnTo>
                    <a:pt x="95374" y="23584"/>
                  </a:lnTo>
                  <a:lnTo>
                    <a:pt x="237949" y="0"/>
                  </a:lnTo>
                  <a:lnTo>
                    <a:pt x="247174" y="56924"/>
                  </a:lnTo>
                  <a:lnTo>
                    <a:pt x="321645" y="56924"/>
                  </a:lnTo>
                  <a:lnTo>
                    <a:pt x="340992" y="80509"/>
                  </a:lnTo>
                  <a:close/>
                </a:path>
                <a:path w="393064" h="384175">
                  <a:moveTo>
                    <a:pt x="321645" y="56924"/>
                  </a:moveTo>
                  <a:lnTo>
                    <a:pt x="247174" y="56924"/>
                  </a:lnTo>
                  <a:lnTo>
                    <a:pt x="291774" y="20512"/>
                  </a:lnTo>
                  <a:lnTo>
                    <a:pt x="321645" y="56924"/>
                  </a:lnTo>
                  <a:close/>
                </a:path>
                <a:path w="393064" h="384175">
                  <a:moveTo>
                    <a:pt x="101549" y="363586"/>
                  </a:moveTo>
                  <a:lnTo>
                    <a:pt x="9724" y="252314"/>
                  </a:lnTo>
                  <a:lnTo>
                    <a:pt x="53849" y="215904"/>
                  </a:lnTo>
                  <a:lnTo>
                    <a:pt x="0" y="195389"/>
                  </a:lnTo>
                  <a:lnTo>
                    <a:pt x="50749" y="60512"/>
                  </a:lnTo>
                  <a:lnTo>
                    <a:pt x="104624" y="80509"/>
                  </a:lnTo>
                  <a:lnTo>
                    <a:pt x="340992" y="80509"/>
                  </a:lnTo>
                  <a:lnTo>
                    <a:pt x="342262" y="82057"/>
                  </a:lnTo>
                  <a:lnTo>
                    <a:pt x="191774" y="82057"/>
                  </a:lnTo>
                  <a:lnTo>
                    <a:pt x="181549" y="83087"/>
                  </a:lnTo>
                  <a:lnTo>
                    <a:pt x="141549" y="96407"/>
                  </a:lnTo>
                  <a:lnTo>
                    <a:pt x="109224" y="124609"/>
                  </a:lnTo>
                  <a:lnTo>
                    <a:pt x="89749" y="164094"/>
                  </a:lnTo>
                  <a:lnTo>
                    <a:pt x="86149" y="185639"/>
                  </a:lnTo>
                  <a:lnTo>
                    <a:pt x="86149" y="196399"/>
                  </a:lnTo>
                  <a:lnTo>
                    <a:pt x="95899" y="237429"/>
                  </a:lnTo>
                  <a:lnTo>
                    <a:pt x="120499" y="271799"/>
                  </a:lnTo>
                  <a:lnTo>
                    <a:pt x="157949" y="295384"/>
                  </a:lnTo>
                  <a:lnTo>
                    <a:pt x="190249" y="302044"/>
                  </a:lnTo>
                  <a:lnTo>
                    <a:pt x="350155" y="302044"/>
                  </a:lnTo>
                  <a:lnTo>
                    <a:pt x="349573" y="303591"/>
                  </a:lnTo>
                  <a:lnTo>
                    <a:pt x="288199" y="303591"/>
                  </a:lnTo>
                  <a:lnTo>
                    <a:pt x="292056" y="327176"/>
                  </a:lnTo>
                  <a:lnTo>
                    <a:pt x="145649" y="327176"/>
                  </a:lnTo>
                  <a:lnTo>
                    <a:pt x="101549" y="363586"/>
                  </a:lnTo>
                  <a:close/>
                </a:path>
                <a:path w="393064" h="384175">
                  <a:moveTo>
                    <a:pt x="350155" y="302044"/>
                  </a:moveTo>
                  <a:lnTo>
                    <a:pt x="201024" y="302044"/>
                  </a:lnTo>
                  <a:lnTo>
                    <a:pt x="211774" y="301014"/>
                  </a:lnTo>
                  <a:lnTo>
                    <a:pt x="222049" y="298971"/>
                  </a:lnTo>
                  <a:lnTo>
                    <a:pt x="260499" y="281529"/>
                  </a:lnTo>
                  <a:lnTo>
                    <a:pt x="289749" y="250769"/>
                  </a:lnTo>
                  <a:lnTo>
                    <a:pt x="305124" y="209224"/>
                  </a:lnTo>
                  <a:lnTo>
                    <a:pt x="306674" y="198462"/>
                  </a:lnTo>
                  <a:lnTo>
                    <a:pt x="306674" y="187699"/>
                  </a:lnTo>
                  <a:lnTo>
                    <a:pt x="296924" y="146672"/>
                  </a:lnTo>
                  <a:lnTo>
                    <a:pt x="272299" y="111807"/>
                  </a:lnTo>
                  <a:lnTo>
                    <a:pt x="235374" y="88714"/>
                  </a:lnTo>
                  <a:lnTo>
                    <a:pt x="202549" y="82057"/>
                  </a:lnTo>
                  <a:lnTo>
                    <a:pt x="342262" y="82057"/>
                  </a:lnTo>
                  <a:lnTo>
                    <a:pt x="383074" y="131807"/>
                  </a:lnTo>
                  <a:lnTo>
                    <a:pt x="338974" y="168197"/>
                  </a:lnTo>
                  <a:lnTo>
                    <a:pt x="392799" y="188709"/>
                  </a:lnTo>
                  <a:lnTo>
                    <a:pt x="350155" y="302044"/>
                  </a:lnTo>
                  <a:close/>
                </a:path>
                <a:path w="393064" h="384175">
                  <a:moveTo>
                    <a:pt x="342049" y="323589"/>
                  </a:moveTo>
                  <a:lnTo>
                    <a:pt x="288199" y="303591"/>
                  </a:lnTo>
                  <a:lnTo>
                    <a:pt x="349573" y="303591"/>
                  </a:lnTo>
                  <a:lnTo>
                    <a:pt x="342049" y="323589"/>
                  </a:lnTo>
                  <a:close/>
                </a:path>
                <a:path w="393064" h="384175">
                  <a:moveTo>
                    <a:pt x="154849" y="384101"/>
                  </a:moveTo>
                  <a:lnTo>
                    <a:pt x="145649" y="327176"/>
                  </a:lnTo>
                  <a:lnTo>
                    <a:pt x="292056" y="327176"/>
                  </a:lnTo>
                  <a:lnTo>
                    <a:pt x="297424" y="359999"/>
                  </a:lnTo>
                  <a:lnTo>
                    <a:pt x="154849" y="384101"/>
                  </a:lnTo>
                  <a:close/>
                </a:path>
              </a:pathLst>
            </a:custGeom>
            <a:solidFill>
              <a:srgbClr val="802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8445" y="4058916"/>
              <a:ext cx="694690" cy="694055"/>
            </a:xfrm>
            <a:custGeom>
              <a:avLst/>
              <a:gdLst/>
              <a:ahLst/>
              <a:cxnLst/>
              <a:rect l="l" t="t" r="r" b="b"/>
              <a:pathLst>
                <a:path w="694690" h="694054">
                  <a:moveTo>
                    <a:pt x="595870" y="108699"/>
                  </a:moveTo>
                  <a:lnTo>
                    <a:pt x="210752" y="108699"/>
                  </a:lnTo>
                  <a:lnTo>
                    <a:pt x="220504" y="103049"/>
                  </a:lnTo>
                  <a:lnTo>
                    <a:pt x="230752" y="98449"/>
                  </a:lnTo>
                  <a:lnTo>
                    <a:pt x="240504" y="93849"/>
                  </a:lnTo>
                  <a:lnTo>
                    <a:pt x="251267" y="89749"/>
                  </a:lnTo>
                  <a:lnTo>
                    <a:pt x="247164" y="7674"/>
                  </a:lnTo>
                  <a:lnTo>
                    <a:pt x="415876" y="0"/>
                  </a:lnTo>
                  <a:lnTo>
                    <a:pt x="419464" y="82024"/>
                  </a:lnTo>
                  <a:lnTo>
                    <a:pt x="430226" y="85124"/>
                  </a:lnTo>
                  <a:lnTo>
                    <a:pt x="440494" y="88699"/>
                  </a:lnTo>
                  <a:lnTo>
                    <a:pt x="461006" y="96924"/>
                  </a:lnTo>
                  <a:lnTo>
                    <a:pt x="582925" y="96924"/>
                  </a:lnTo>
                  <a:lnTo>
                    <a:pt x="595870" y="108699"/>
                  </a:lnTo>
                  <a:close/>
                </a:path>
                <a:path w="694690" h="694054">
                  <a:moveTo>
                    <a:pt x="582925" y="96924"/>
                  </a:moveTo>
                  <a:lnTo>
                    <a:pt x="461006" y="96924"/>
                  </a:lnTo>
                  <a:lnTo>
                    <a:pt x="516386" y="36399"/>
                  </a:lnTo>
                  <a:lnTo>
                    <a:pt x="582925" y="96924"/>
                  </a:lnTo>
                  <a:close/>
                </a:path>
                <a:path w="694690" h="694054">
                  <a:moveTo>
                    <a:pt x="7692" y="447174"/>
                  </a:moveTo>
                  <a:lnTo>
                    <a:pt x="0" y="278449"/>
                  </a:lnTo>
                  <a:lnTo>
                    <a:pt x="82037" y="274849"/>
                  </a:lnTo>
                  <a:lnTo>
                    <a:pt x="85624" y="264074"/>
                  </a:lnTo>
                  <a:lnTo>
                    <a:pt x="88697" y="253324"/>
                  </a:lnTo>
                  <a:lnTo>
                    <a:pt x="92799" y="243049"/>
                  </a:lnTo>
                  <a:lnTo>
                    <a:pt x="97419" y="233324"/>
                  </a:lnTo>
                  <a:lnTo>
                    <a:pt x="36389" y="177949"/>
                  </a:lnTo>
                  <a:lnTo>
                    <a:pt x="150239" y="53324"/>
                  </a:lnTo>
                  <a:lnTo>
                    <a:pt x="210752" y="108699"/>
                  </a:lnTo>
                  <a:lnTo>
                    <a:pt x="595870" y="108699"/>
                  </a:lnTo>
                  <a:lnTo>
                    <a:pt x="640998" y="149749"/>
                  </a:lnTo>
                  <a:lnTo>
                    <a:pt x="618211" y="174849"/>
                  </a:lnTo>
                  <a:lnTo>
                    <a:pt x="348189" y="174849"/>
                  </a:lnTo>
                  <a:lnTo>
                    <a:pt x="330746" y="175874"/>
                  </a:lnTo>
                  <a:lnTo>
                    <a:pt x="288706" y="185124"/>
                  </a:lnTo>
                  <a:lnTo>
                    <a:pt x="251781" y="204074"/>
                  </a:lnTo>
                  <a:lnTo>
                    <a:pt x="238442" y="214349"/>
                  </a:lnTo>
                  <a:lnTo>
                    <a:pt x="231782" y="219474"/>
                  </a:lnTo>
                  <a:lnTo>
                    <a:pt x="200507" y="257424"/>
                  </a:lnTo>
                  <a:lnTo>
                    <a:pt x="186134" y="287674"/>
                  </a:lnTo>
                  <a:lnTo>
                    <a:pt x="183064" y="295349"/>
                  </a:lnTo>
                  <a:lnTo>
                    <a:pt x="178959" y="311774"/>
                  </a:lnTo>
                  <a:lnTo>
                    <a:pt x="177414" y="319974"/>
                  </a:lnTo>
                  <a:lnTo>
                    <a:pt x="175372" y="337424"/>
                  </a:lnTo>
                  <a:lnTo>
                    <a:pt x="175372" y="354849"/>
                  </a:lnTo>
                  <a:lnTo>
                    <a:pt x="185619" y="405624"/>
                  </a:lnTo>
                  <a:lnTo>
                    <a:pt x="204970" y="443074"/>
                  </a:lnTo>
                  <a:lnTo>
                    <a:pt x="89727" y="443074"/>
                  </a:lnTo>
                  <a:lnTo>
                    <a:pt x="7692" y="447174"/>
                  </a:lnTo>
                  <a:close/>
                </a:path>
                <a:path w="694690" h="694054">
                  <a:moveTo>
                    <a:pt x="655571" y="518948"/>
                  </a:moveTo>
                  <a:lnTo>
                    <a:pt x="346126" y="518948"/>
                  </a:lnTo>
                  <a:lnTo>
                    <a:pt x="364084" y="517923"/>
                  </a:lnTo>
                  <a:lnTo>
                    <a:pt x="372806" y="516898"/>
                  </a:lnTo>
                  <a:lnTo>
                    <a:pt x="413834" y="505623"/>
                  </a:lnTo>
                  <a:lnTo>
                    <a:pt x="421009" y="502024"/>
                  </a:lnTo>
                  <a:lnTo>
                    <a:pt x="428699" y="498449"/>
                  </a:lnTo>
                  <a:lnTo>
                    <a:pt x="468699" y="468699"/>
                  </a:lnTo>
                  <a:lnTo>
                    <a:pt x="479459" y="456374"/>
                  </a:lnTo>
                  <a:lnTo>
                    <a:pt x="484594" y="450249"/>
                  </a:lnTo>
                  <a:lnTo>
                    <a:pt x="505623" y="414349"/>
                  </a:lnTo>
                  <a:lnTo>
                    <a:pt x="516901" y="373824"/>
                  </a:lnTo>
                  <a:lnTo>
                    <a:pt x="517931" y="365099"/>
                  </a:lnTo>
                  <a:lnTo>
                    <a:pt x="518941" y="356899"/>
                  </a:lnTo>
                  <a:lnTo>
                    <a:pt x="515871" y="313324"/>
                  </a:lnTo>
                  <a:lnTo>
                    <a:pt x="502531" y="272799"/>
                  </a:lnTo>
                  <a:lnTo>
                    <a:pt x="479976" y="237949"/>
                  </a:lnTo>
                  <a:lnTo>
                    <a:pt x="443564" y="204599"/>
                  </a:lnTo>
                  <a:lnTo>
                    <a:pt x="406639" y="185624"/>
                  </a:lnTo>
                  <a:lnTo>
                    <a:pt x="373816" y="177424"/>
                  </a:lnTo>
                  <a:lnTo>
                    <a:pt x="365631" y="175874"/>
                  </a:lnTo>
                  <a:lnTo>
                    <a:pt x="348189" y="174849"/>
                  </a:lnTo>
                  <a:lnTo>
                    <a:pt x="618211" y="174849"/>
                  </a:lnTo>
                  <a:lnTo>
                    <a:pt x="585618" y="210749"/>
                  </a:lnTo>
                  <a:lnTo>
                    <a:pt x="595866" y="230249"/>
                  </a:lnTo>
                  <a:lnTo>
                    <a:pt x="600483" y="240499"/>
                  </a:lnTo>
                  <a:lnTo>
                    <a:pt x="604586" y="250749"/>
                  </a:lnTo>
                  <a:lnTo>
                    <a:pt x="686810" y="250749"/>
                  </a:lnTo>
                  <a:lnTo>
                    <a:pt x="694336" y="415374"/>
                  </a:lnTo>
                  <a:lnTo>
                    <a:pt x="612278" y="418949"/>
                  </a:lnTo>
                  <a:lnTo>
                    <a:pt x="609206" y="429724"/>
                  </a:lnTo>
                  <a:lnTo>
                    <a:pt x="605618" y="440474"/>
                  </a:lnTo>
                  <a:lnTo>
                    <a:pt x="601516" y="450749"/>
                  </a:lnTo>
                  <a:lnTo>
                    <a:pt x="596896" y="460999"/>
                  </a:lnTo>
                  <a:lnTo>
                    <a:pt x="657923" y="516373"/>
                  </a:lnTo>
                  <a:lnTo>
                    <a:pt x="655571" y="518948"/>
                  </a:lnTo>
                  <a:close/>
                </a:path>
                <a:path w="694690" h="694054">
                  <a:moveTo>
                    <a:pt x="686810" y="250749"/>
                  </a:moveTo>
                  <a:lnTo>
                    <a:pt x="604586" y="250749"/>
                  </a:lnTo>
                  <a:lnTo>
                    <a:pt x="686646" y="247149"/>
                  </a:lnTo>
                  <a:lnTo>
                    <a:pt x="686810" y="250749"/>
                  </a:lnTo>
                  <a:close/>
                </a:path>
                <a:path w="694690" h="694054">
                  <a:moveTo>
                    <a:pt x="177929" y="657398"/>
                  </a:moveTo>
                  <a:lnTo>
                    <a:pt x="53317" y="544073"/>
                  </a:lnTo>
                  <a:lnTo>
                    <a:pt x="108697" y="483049"/>
                  </a:lnTo>
                  <a:lnTo>
                    <a:pt x="103582" y="473299"/>
                  </a:lnTo>
                  <a:lnTo>
                    <a:pt x="98449" y="463574"/>
                  </a:lnTo>
                  <a:lnTo>
                    <a:pt x="93832" y="453299"/>
                  </a:lnTo>
                  <a:lnTo>
                    <a:pt x="89727" y="443074"/>
                  </a:lnTo>
                  <a:lnTo>
                    <a:pt x="204970" y="443074"/>
                  </a:lnTo>
                  <a:lnTo>
                    <a:pt x="209207" y="449199"/>
                  </a:lnTo>
                  <a:lnTo>
                    <a:pt x="214339" y="455874"/>
                  </a:lnTo>
                  <a:lnTo>
                    <a:pt x="244092" y="484574"/>
                  </a:lnTo>
                  <a:lnTo>
                    <a:pt x="279986" y="505098"/>
                  </a:lnTo>
                  <a:lnTo>
                    <a:pt x="295881" y="510748"/>
                  </a:lnTo>
                  <a:lnTo>
                    <a:pt x="303571" y="513298"/>
                  </a:lnTo>
                  <a:lnTo>
                    <a:pt x="311779" y="515373"/>
                  </a:lnTo>
                  <a:lnTo>
                    <a:pt x="320499" y="516898"/>
                  </a:lnTo>
                  <a:lnTo>
                    <a:pt x="328704" y="517923"/>
                  </a:lnTo>
                  <a:lnTo>
                    <a:pt x="346126" y="518948"/>
                  </a:lnTo>
                  <a:lnTo>
                    <a:pt x="655571" y="518948"/>
                  </a:lnTo>
                  <a:lnTo>
                    <a:pt x="594662" y="585623"/>
                  </a:lnTo>
                  <a:lnTo>
                    <a:pt x="483564" y="585623"/>
                  </a:lnTo>
                  <a:lnTo>
                    <a:pt x="473831" y="590748"/>
                  </a:lnTo>
                  <a:lnTo>
                    <a:pt x="464079" y="595373"/>
                  </a:lnTo>
                  <a:lnTo>
                    <a:pt x="460681" y="596898"/>
                  </a:lnTo>
                  <a:lnTo>
                    <a:pt x="233307" y="596898"/>
                  </a:lnTo>
                  <a:lnTo>
                    <a:pt x="177929" y="657398"/>
                  </a:lnTo>
                  <a:close/>
                </a:path>
                <a:path w="694690" h="694054">
                  <a:moveTo>
                    <a:pt x="544076" y="640998"/>
                  </a:moveTo>
                  <a:lnTo>
                    <a:pt x="483564" y="585623"/>
                  </a:lnTo>
                  <a:lnTo>
                    <a:pt x="594662" y="585623"/>
                  </a:lnTo>
                  <a:lnTo>
                    <a:pt x="544076" y="640998"/>
                  </a:lnTo>
                  <a:close/>
                </a:path>
                <a:path w="694690" h="694054">
                  <a:moveTo>
                    <a:pt x="278954" y="693823"/>
                  </a:moveTo>
                  <a:lnTo>
                    <a:pt x="274851" y="611773"/>
                  </a:lnTo>
                  <a:lnTo>
                    <a:pt x="264089" y="608673"/>
                  </a:lnTo>
                  <a:lnTo>
                    <a:pt x="253821" y="605098"/>
                  </a:lnTo>
                  <a:lnTo>
                    <a:pt x="233307" y="596898"/>
                  </a:lnTo>
                  <a:lnTo>
                    <a:pt x="460681" y="596898"/>
                  </a:lnTo>
                  <a:lnTo>
                    <a:pt x="453831" y="599973"/>
                  </a:lnTo>
                  <a:lnTo>
                    <a:pt x="443564" y="604073"/>
                  </a:lnTo>
                  <a:lnTo>
                    <a:pt x="447151" y="686123"/>
                  </a:lnTo>
                  <a:lnTo>
                    <a:pt x="278954" y="693823"/>
                  </a:lnTo>
                  <a:close/>
                </a:path>
              </a:pathLst>
            </a:custGeom>
            <a:solidFill>
              <a:srgbClr val="6082B3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89178" y="1738456"/>
              <a:ext cx="470534" cy="471170"/>
            </a:xfrm>
            <a:custGeom>
              <a:avLst/>
              <a:gdLst/>
              <a:ahLst/>
              <a:cxnLst/>
              <a:rect l="l" t="t" r="r" b="b"/>
              <a:pathLst>
                <a:path w="470535" h="471169">
                  <a:moveTo>
                    <a:pt x="402998" y="73852"/>
                  </a:moveTo>
                  <a:lnTo>
                    <a:pt x="142549" y="73852"/>
                  </a:lnTo>
                  <a:lnTo>
                    <a:pt x="155889" y="67192"/>
                  </a:lnTo>
                  <a:lnTo>
                    <a:pt x="162549" y="64099"/>
                  </a:lnTo>
                  <a:lnTo>
                    <a:pt x="169744" y="61027"/>
                  </a:lnTo>
                  <a:lnTo>
                    <a:pt x="167167" y="5649"/>
                  </a:lnTo>
                  <a:lnTo>
                    <a:pt x="281531" y="0"/>
                  </a:lnTo>
                  <a:lnTo>
                    <a:pt x="284089" y="55894"/>
                  </a:lnTo>
                  <a:lnTo>
                    <a:pt x="291264" y="57954"/>
                  </a:lnTo>
                  <a:lnTo>
                    <a:pt x="298439" y="60512"/>
                  </a:lnTo>
                  <a:lnTo>
                    <a:pt x="312294" y="66162"/>
                  </a:lnTo>
                  <a:lnTo>
                    <a:pt x="394591" y="66162"/>
                  </a:lnTo>
                  <a:lnTo>
                    <a:pt x="402998" y="73852"/>
                  </a:lnTo>
                  <a:close/>
                </a:path>
                <a:path w="470535" h="471169">
                  <a:moveTo>
                    <a:pt x="394591" y="66162"/>
                  </a:moveTo>
                  <a:lnTo>
                    <a:pt x="312294" y="66162"/>
                  </a:lnTo>
                  <a:lnTo>
                    <a:pt x="349734" y="25132"/>
                  </a:lnTo>
                  <a:lnTo>
                    <a:pt x="394591" y="66162"/>
                  </a:lnTo>
                  <a:close/>
                </a:path>
                <a:path w="470535" h="471169">
                  <a:moveTo>
                    <a:pt x="119994" y="445626"/>
                  </a:moveTo>
                  <a:lnTo>
                    <a:pt x="35897" y="368721"/>
                  </a:lnTo>
                  <a:lnTo>
                    <a:pt x="73337" y="327694"/>
                  </a:lnTo>
                  <a:lnTo>
                    <a:pt x="66657" y="314354"/>
                  </a:lnTo>
                  <a:lnTo>
                    <a:pt x="63584" y="307694"/>
                  </a:lnTo>
                  <a:lnTo>
                    <a:pt x="60512" y="300499"/>
                  </a:lnTo>
                  <a:lnTo>
                    <a:pt x="5018" y="300499"/>
                  </a:lnTo>
                  <a:lnTo>
                    <a:pt x="0" y="189227"/>
                  </a:lnTo>
                  <a:lnTo>
                    <a:pt x="55379" y="186669"/>
                  </a:lnTo>
                  <a:lnTo>
                    <a:pt x="57442" y="178979"/>
                  </a:lnTo>
                  <a:lnTo>
                    <a:pt x="59997" y="172299"/>
                  </a:lnTo>
                  <a:lnTo>
                    <a:pt x="65627" y="158467"/>
                  </a:lnTo>
                  <a:lnTo>
                    <a:pt x="24617" y="120509"/>
                  </a:lnTo>
                  <a:lnTo>
                    <a:pt x="101542" y="36409"/>
                  </a:lnTo>
                  <a:lnTo>
                    <a:pt x="142549" y="73852"/>
                  </a:lnTo>
                  <a:lnTo>
                    <a:pt x="402998" y="73852"/>
                  </a:lnTo>
                  <a:lnTo>
                    <a:pt x="433834" y="102057"/>
                  </a:lnTo>
                  <a:lnTo>
                    <a:pt x="418388" y="118982"/>
                  </a:lnTo>
                  <a:lnTo>
                    <a:pt x="229742" y="118982"/>
                  </a:lnTo>
                  <a:lnTo>
                    <a:pt x="217947" y="119994"/>
                  </a:lnTo>
                  <a:lnTo>
                    <a:pt x="174857" y="135889"/>
                  </a:lnTo>
                  <a:lnTo>
                    <a:pt x="142034" y="165639"/>
                  </a:lnTo>
                  <a:lnTo>
                    <a:pt x="122034" y="206154"/>
                  </a:lnTo>
                  <a:lnTo>
                    <a:pt x="118447" y="228709"/>
                  </a:lnTo>
                  <a:lnTo>
                    <a:pt x="118447" y="240502"/>
                  </a:lnTo>
                  <a:lnTo>
                    <a:pt x="129727" y="285634"/>
                  </a:lnTo>
                  <a:lnTo>
                    <a:pt x="138795" y="300499"/>
                  </a:lnTo>
                  <a:lnTo>
                    <a:pt x="60512" y="300499"/>
                  </a:lnTo>
                  <a:lnTo>
                    <a:pt x="5134" y="303076"/>
                  </a:lnTo>
                  <a:lnTo>
                    <a:pt x="140519" y="303076"/>
                  </a:lnTo>
                  <a:lnTo>
                    <a:pt x="141539" y="304601"/>
                  </a:lnTo>
                  <a:lnTo>
                    <a:pt x="174342" y="334869"/>
                  </a:lnTo>
                  <a:lnTo>
                    <a:pt x="216917" y="350249"/>
                  </a:lnTo>
                  <a:lnTo>
                    <a:pt x="228194" y="351796"/>
                  </a:lnTo>
                  <a:lnTo>
                    <a:pt x="444201" y="351796"/>
                  </a:lnTo>
                  <a:lnTo>
                    <a:pt x="402664" y="396906"/>
                  </a:lnTo>
                  <a:lnTo>
                    <a:pt x="327159" y="396906"/>
                  </a:lnTo>
                  <a:lnTo>
                    <a:pt x="313839" y="403586"/>
                  </a:lnTo>
                  <a:lnTo>
                    <a:pt x="311600" y="404616"/>
                  </a:lnTo>
                  <a:lnTo>
                    <a:pt x="157929" y="404616"/>
                  </a:lnTo>
                  <a:lnTo>
                    <a:pt x="119994" y="445626"/>
                  </a:lnTo>
                  <a:close/>
                </a:path>
                <a:path w="470535" h="471169">
                  <a:moveTo>
                    <a:pt x="444201" y="351796"/>
                  </a:moveTo>
                  <a:lnTo>
                    <a:pt x="240504" y="351796"/>
                  </a:lnTo>
                  <a:lnTo>
                    <a:pt x="252296" y="350764"/>
                  </a:lnTo>
                  <a:lnTo>
                    <a:pt x="263574" y="348209"/>
                  </a:lnTo>
                  <a:lnTo>
                    <a:pt x="304086" y="328704"/>
                  </a:lnTo>
                  <a:lnTo>
                    <a:pt x="334354" y="295901"/>
                  </a:lnTo>
                  <a:lnTo>
                    <a:pt x="349734" y="253326"/>
                  </a:lnTo>
                  <a:lnTo>
                    <a:pt x="351261" y="242049"/>
                  </a:lnTo>
                  <a:lnTo>
                    <a:pt x="351134" y="228709"/>
                  </a:lnTo>
                  <a:lnTo>
                    <a:pt x="339984" y="185124"/>
                  </a:lnTo>
                  <a:lnTo>
                    <a:pt x="313324" y="149229"/>
                  </a:lnTo>
                  <a:lnTo>
                    <a:pt x="275366" y="126157"/>
                  </a:lnTo>
                  <a:lnTo>
                    <a:pt x="241534" y="118982"/>
                  </a:lnTo>
                  <a:lnTo>
                    <a:pt x="418388" y="118982"/>
                  </a:lnTo>
                  <a:lnTo>
                    <a:pt x="396391" y="143084"/>
                  </a:lnTo>
                  <a:lnTo>
                    <a:pt x="403566" y="156404"/>
                  </a:lnTo>
                  <a:lnTo>
                    <a:pt x="406659" y="163084"/>
                  </a:lnTo>
                  <a:lnTo>
                    <a:pt x="409216" y="170259"/>
                  </a:lnTo>
                  <a:lnTo>
                    <a:pt x="464721" y="170259"/>
                  </a:lnTo>
                  <a:lnTo>
                    <a:pt x="470244" y="281531"/>
                  </a:lnTo>
                  <a:lnTo>
                    <a:pt x="414349" y="284109"/>
                  </a:lnTo>
                  <a:lnTo>
                    <a:pt x="412289" y="291799"/>
                  </a:lnTo>
                  <a:lnTo>
                    <a:pt x="409731" y="298459"/>
                  </a:lnTo>
                  <a:lnTo>
                    <a:pt x="404081" y="312311"/>
                  </a:lnTo>
                  <a:lnTo>
                    <a:pt x="445626" y="350249"/>
                  </a:lnTo>
                  <a:lnTo>
                    <a:pt x="444201" y="351796"/>
                  </a:lnTo>
                  <a:close/>
                </a:path>
                <a:path w="470535" h="471169">
                  <a:moveTo>
                    <a:pt x="464721" y="170259"/>
                  </a:moveTo>
                  <a:lnTo>
                    <a:pt x="409216" y="170259"/>
                  </a:lnTo>
                  <a:lnTo>
                    <a:pt x="464594" y="167702"/>
                  </a:lnTo>
                  <a:lnTo>
                    <a:pt x="464721" y="170259"/>
                  </a:lnTo>
                  <a:close/>
                </a:path>
                <a:path w="470535" h="471169">
                  <a:moveTo>
                    <a:pt x="368186" y="434349"/>
                  </a:moveTo>
                  <a:lnTo>
                    <a:pt x="327159" y="396906"/>
                  </a:lnTo>
                  <a:lnTo>
                    <a:pt x="402664" y="396906"/>
                  </a:lnTo>
                  <a:lnTo>
                    <a:pt x="368186" y="434349"/>
                  </a:lnTo>
                  <a:close/>
                </a:path>
                <a:path w="470535" h="471169">
                  <a:moveTo>
                    <a:pt x="188712" y="470759"/>
                  </a:moveTo>
                  <a:lnTo>
                    <a:pt x="186134" y="414864"/>
                  </a:lnTo>
                  <a:lnTo>
                    <a:pt x="178959" y="412824"/>
                  </a:lnTo>
                  <a:lnTo>
                    <a:pt x="171784" y="410246"/>
                  </a:lnTo>
                  <a:lnTo>
                    <a:pt x="157929" y="404616"/>
                  </a:lnTo>
                  <a:lnTo>
                    <a:pt x="311600" y="404616"/>
                  </a:lnTo>
                  <a:lnTo>
                    <a:pt x="307159" y="406659"/>
                  </a:lnTo>
                  <a:lnTo>
                    <a:pt x="299984" y="409731"/>
                  </a:lnTo>
                  <a:lnTo>
                    <a:pt x="302541" y="465129"/>
                  </a:lnTo>
                  <a:lnTo>
                    <a:pt x="188712" y="470759"/>
                  </a:lnTo>
                  <a:close/>
                </a:path>
              </a:pathLst>
            </a:custGeom>
            <a:solidFill>
              <a:srgbClr val="666666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8147" y="3553255"/>
              <a:ext cx="86197" cy="866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4070" y="3628142"/>
              <a:ext cx="301625" cy="485140"/>
            </a:xfrm>
            <a:custGeom>
              <a:avLst/>
              <a:gdLst/>
              <a:ahLst/>
              <a:cxnLst/>
              <a:rect l="l" t="t" r="r" b="b"/>
              <a:pathLst>
                <a:path w="301625" h="485139">
                  <a:moveTo>
                    <a:pt x="0" y="484599"/>
                  </a:moveTo>
                  <a:lnTo>
                    <a:pt x="0" y="271299"/>
                  </a:lnTo>
                </a:path>
                <a:path w="301625" h="485139">
                  <a:moveTo>
                    <a:pt x="301016" y="484599"/>
                  </a:moveTo>
                  <a:lnTo>
                    <a:pt x="301016" y="230774"/>
                  </a:lnTo>
                  <a:lnTo>
                    <a:pt x="174362" y="166174"/>
                  </a:lnTo>
                  <a:lnTo>
                    <a:pt x="174362" y="0"/>
                  </a:lnTo>
                </a:path>
                <a:path w="301625" h="485139">
                  <a:moveTo>
                    <a:pt x="114882" y="63074"/>
                  </a:moveTo>
                  <a:lnTo>
                    <a:pt x="114882" y="266149"/>
                  </a:lnTo>
                  <a:lnTo>
                    <a:pt x="69234" y="295899"/>
                  </a:lnTo>
                  <a:lnTo>
                    <a:pt x="69234" y="390774"/>
                  </a:lnTo>
                </a:path>
                <a:path w="301625" h="485139">
                  <a:moveTo>
                    <a:pt x="174362" y="302574"/>
                  </a:moveTo>
                  <a:lnTo>
                    <a:pt x="174362" y="216399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91252" y="3752767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11812" y="15637"/>
                  </a:moveTo>
                  <a:lnTo>
                    <a:pt x="11812" y="15637"/>
                  </a:lnTo>
                </a:path>
              </a:pathLst>
            </a:custGeom>
            <a:ln w="3127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62567" y="3729692"/>
              <a:ext cx="114935" cy="309880"/>
            </a:xfrm>
            <a:custGeom>
              <a:avLst/>
              <a:gdLst/>
              <a:ahLst/>
              <a:cxnLst/>
              <a:rect l="l" t="t" r="r" b="b"/>
              <a:pathLst>
                <a:path w="114935" h="309879">
                  <a:moveTo>
                    <a:pt x="0" y="309724"/>
                  </a:moveTo>
                  <a:lnTo>
                    <a:pt x="0" y="167674"/>
                  </a:lnTo>
                  <a:lnTo>
                    <a:pt x="114849" y="102549"/>
                  </a:lnTo>
                  <a:lnTo>
                    <a:pt x="114849" y="0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34329" y="3655305"/>
              <a:ext cx="86699" cy="861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10267" y="3776867"/>
              <a:ext cx="198755" cy="588645"/>
            </a:xfrm>
            <a:custGeom>
              <a:avLst/>
              <a:gdLst/>
              <a:ahLst/>
              <a:cxnLst/>
              <a:rect l="l" t="t" r="r" b="b"/>
              <a:pathLst>
                <a:path w="198754" h="588645">
                  <a:moveTo>
                    <a:pt x="79999" y="346149"/>
                  </a:moveTo>
                  <a:lnTo>
                    <a:pt x="79999" y="213324"/>
                  </a:lnTo>
                </a:path>
                <a:path w="198754" h="588645">
                  <a:moveTo>
                    <a:pt x="20474" y="588198"/>
                  </a:moveTo>
                  <a:lnTo>
                    <a:pt x="20474" y="213324"/>
                  </a:lnTo>
                  <a:lnTo>
                    <a:pt x="0" y="197949"/>
                  </a:lnTo>
                  <a:lnTo>
                    <a:pt x="0" y="26149"/>
                  </a:lnTo>
                </a:path>
                <a:path w="198754" h="588645">
                  <a:moveTo>
                    <a:pt x="198424" y="94349"/>
                  </a:moveTo>
                  <a:lnTo>
                    <a:pt x="198424" y="0"/>
                  </a:lnTo>
                </a:path>
                <a:path w="198754" h="588645">
                  <a:moveTo>
                    <a:pt x="152299" y="264599"/>
                  </a:moveTo>
                  <a:lnTo>
                    <a:pt x="141499" y="272299"/>
                  </a:lnTo>
                  <a:lnTo>
                    <a:pt x="141499" y="454849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47154" y="3859404"/>
              <a:ext cx="86699" cy="866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09742" y="3770192"/>
              <a:ext cx="60960" cy="353060"/>
            </a:xfrm>
            <a:custGeom>
              <a:avLst/>
              <a:gdLst/>
              <a:ahLst/>
              <a:cxnLst/>
              <a:rect l="l" t="t" r="r" b="b"/>
              <a:pathLst>
                <a:path w="60960" h="353060">
                  <a:moveTo>
                    <a:pt x="0" y="94349"/>
                  </a:moveTo>
                  <a:lnTo>
                    <a:pt x="0" y="0"/>
                  </a:lnTo>
                </a:path>
                <a:path w="60960" h="353060">
                  <a:moveTo>
                    <a:pt x="60499" y="352824"/>
                  </a:moveTo>
                  <a:lnTo>
                    <a:pt x="60499" y="300499"/>
                  </a:lnTo>
                </a:path>
                <a:path w="60960" h="353060">
                  <a:moveTo>
                    <a:pt x="60499" y="257449"/>
                  </a:moveTo>
                  <a:lnTo>
                    <a:pt x="2574" y="236924"/>
                  </a:lnTo>
                  <a:lnTo>
                    <a:pt x="2574" y="165624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7169" y="3046643"/>
              <a:ext cx="509270" cy="862965"/>
            </a:xfrm>
            <a:custGeom>
              <a:avLst/>
              <a:gdLst/>
              <a:ahLst/>
              <a:cxnLst/>
              <a:rect l="l" t="t" r="r" b="b"/>
              <a:pathLst>
                <a:path w="509269" h="862964">
                  <a:moveTo>
                    <a:pt x="466139" y="862523"/>
                  </a:moveTo>
                  <a:lnTo>
                    <a:pt x="43069" y="862523"/>
                  </a:lnTo>
                  <a:lnTo>
                    <a:pt x="38964" y="861998"/>
                  </a:lnTo>
                  <a:lnTo>
                    <a:pt x="34347" y="861498"/>
                  </a:lnTo>
                  <a:lnTo>
                    <a:pt x="30244" y="860473"/>
                  </a:lnTo>
                  <a:lnTo>
                    <a:pt x="26142" y="858923"/>
                  </a:lnTo>
                  <a:lnTo>
                    <a:pt x="22554" y="857398"/>
                  </a:lnTo>
                  <a:lnTo>
                    <a:pt x="18967" y="854823"/>
                  </a:lnTo>
                  <a:lnTo>
                    <a:pt x="15379" y="852798"/>
                  </a:lnTo>
                  <a:lnTo>
                    <a:pt x="12307" y="849698"/>
                  </a:lnTo>
                  <a:lnTo>
                    <a:pt x="9749" y="846623"/>
                  </a:lnTo>
                  <a:lnTo>
                    <a:pt x="7174" y="843548"/>
                  </a:lnTo>
                  <a:lnTo>
                    <a:pt x="5132" y="839973"/>
                  </a:lnTo>
                  <a:lnTo>
                    <a:pt x="3069" y="835873"/>
                  </a:lnTo>
                  <a:lnTo>
                    <a:pt x="2039" y="832273"/>
                  </a:lnTo>
                  <a:lnTo>
                    <a:pt x="514" y="827648"/>
                  </a:lnTo>
                  <a:lnTo>
                    <a:pt x="0" y="823548"/>
                  </a:lnTo>
                  <a:lnTo>
                    <a:pt x="0" y="38949"/>
                  </a:lnTo>
                  <a:lnTo>
                    <a:pt x="514" y="34849"/>
                  </a:lnTo>
                  <a:lnTo>
                    <a:pt x="2039" y="30224"/>
                  </a:lnTo>
                  <a:lnTo>
                    <a:pt x="3069" y="26649"/>
                  </a:lnTo>
                  <a:lnTo>
                    <a:pt x="34347" y="999"/>
                  </a:lnTo>
                  <a:lnTo>
                    <a:pt x="38964" y="0"/>
                  </a:lnTo>
                  <a:lnTo>
                    <a:pt x="470241" y="0"/>
                  </a:lnTo>
                  <a:lnTo>
                    <a:pt x="496384" y="12824"/>
                  </a:lnTo>
                  <a:lnTo>
                    <a:pt x="499476" y="15874"/>
                  </a:lnTo>
                  <a:lnTo>
                    <a:pt x="502033" y="18949"/>
                  </a:lnTo>
                  <a:lnTo>
                    <a:pt x="504076" y="22549"/>
                  </a:lnTo>
                  <a:lnTo>
                    <a:pt x="506136" y="26649"/>
                  </a:lnTo>
                  <a:lnTo>
                    <a:pt x="507168" y="30224"/>
                  </a:lnTo>
                  <a:lnTo>
                    <a:pt x="508693" y="34849"/>
                  </a:lnTo>
                  <a:lnTo>
                    <a:pt x="509208" y="38949"/>
                  </a:lnTo>
                  <a:lnTo>
                    <a:pt x="509208" y="823548"/>
                  </a:lnTo>
                  <a:lnTo>
                    <a:pt x="508693" y="827648"/>
                  </a:lnTo>
                  <a:lnTo>
                    <a:pt x="507168" y="832273"/>
                  </a:lnTo>
                  <a:lnTo>
                    <a:pt x="506136" y="835873"/>
                  </a:lnTo>
                  <a:lnTo>
                    <a:pt x="504076" y="839973"/>
                  </a:lnTo>
                  <a:lnTo>
                    <a:pt x="502033" y="843548"/>
                  </a:lnTo>
                  <a:lnTo>
                    <a:pt x="499476" y="846623"/>
                  </a:lnTo>
                  <a:lnTo>
                    <a:pt x="496384" y="849698"/>
                  </a:lnTo>
                  <a:lnTo>
                    <a:pt x="493314" y="852798"/>
                  </a:lnTo>
                  <a:lnTo>
                    <a:pt x="490241" y="854823"/>
                  </a:lnTo>
                  <a:lnTo>
                    <a:pt x="486654" y="857398"/>
                  </a:lnTo>
                  <a:lnTo>
                    <a:pt x="483066" y="858923"/>
                  </a:lnTo>
                  <a:lnTo>
                    <a:pt x="478964" y="860473"/>
                  </a:lnTo>
                  <a:lnTo>
                    <a:pt x="474859" y="861498"/>
                  </a:lnTo>
                  <a:lnTo>
                    <a:pt x="470241" y="861998"/>
                  </a:lnTo>
                  <a:lnTo>
                    <a:pt x="466139" y="862523"/>
                  </a:lnTo>
                  <a:close/>
                </a:path>
              </a:pathLst>
            </a:custGeom>
            <a:solidFill>
              <a:srgbClr val="2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0753" y="3078949"/>
              <a:ext cx="462280" cy="720090"/>
            </a:xfrm>
            <a:custGeom>
              <a:avLst/>
              <a:gdLst/>
              <a:ahLst/>
              <a:cxnLst/>
              <a:rect l="l" t="t" r="r" b="b"/>
              <a:pathLst>
                <a:path w="462280" h="720089">
                  <a:moveTo>
                    <a:pt x="278968" y="0"/>
                  </a:moveTo>
                  <a:lnTo>
                    <a:pt x="183070" y="0"/>
                  </a:lnTo>
                  <a:lnTo>
                    <a:pt x="183070" y="9728"/>
                  </a:lnTo>
                  <a:lnTo>
                    <a:pt x="278968" y="9728"/>
                  </a:lnTo>
                  <a:lnTo>
                    <a:pt x="278968" y="0"/>
                  </a:lnTo>
                  <a:close/>
                </a:path>
                <a:path w="462280" h="720089">
                  <a:moveTo>
                    <a:pt x="462026" y="31280"/>
                  </a:moveTo>
                  <a:lnTo>
                    <a:pt x="0" y="31280"/>
                  </a:lnTo>
                  <a:lnTo>
                    <a:pt x="0" y="719975"/>
                  </a:lnTo>
                  <a:lnTo>
                    <a:pt x="462026" y="719975"/>
                  </a:lnTo>
                  <a:lnTo>
                    <a:pt x="462026" y="31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0493" y="34260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solidFill>
              <a:srgbClr val="DB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848" y="3534292"/>
              <a:ext cx="93849" cy="1389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66541" y="2207668"/>
              <a:ext cx="479425" cy="313055"/>
            </a:xfrm>
            <a:custGeom>
              <a:avLst/>
              <a:gdLst/>
              <a:ahLst/>
              <a:cxnLst/>
              <a:rect l="l" t="t" r="r" b="b"/>
              <a:pathLst>
                <a:path w="479425" h="313055">
                  <a:moveTo>
                    <a:pt x="478949" y="312826"/>
                  </a:moveTo>
                  <a:lnTo>
                    <a:pt x="0" y="312826"/>
                  </a:lnTo>
                  <a:lnTo>
                    <a:pt x="0" y="0"/>
                  </a:lnTo>
                  <a:lnTo>
                    <a:pt x="478949" y="0"/>
                  </a:lnTo>
                  <a:lnTo>
                    <a:pt x="478949" y="3128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66541" y="2207668"/>
              <a:ext cx="479425" cy="144145"/>
            </a:xfrm>
            <a:custGeom>
              <a:avLst/>
              <a:gdLst/>
              <a:ahLst/>
              <a:cxnLst/>
              <a:rect l="l" t="t" r="r" b="b"/>
              <a:pathLst>
                <a:path w="479425" h="144144">
                  <a:moveTo>
                    <a:pt x="239474" y="144117"/>
                  </a:moveTo>
                  <a:lnTo>
                    <a:pt x="0" y="0"/>
                  </a:lnTo>
                  <a:lnTo>
                    <a:pt x="478949" y="0"/>
                  </a:lnTo>
                  <a:lnTo>
                    <a:pt x="239474" y="144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09733" y="2943555"/>
              <a:ext cx="1243330" cy="1048385"/>
            </a:xfrm>
            <a:custGeom>
              <a:avLst/>
              <a:gdLst/>
              <a:ahLst/>
              <a:cxnLst/>
              <a:rect l="l" t="t" r="r" b="b"/>
              <a:pathLst>
                <a:path w="1243329" h="1048385">
                  <a:moveTo>
                    <a:pt x="1243025" y="19989"/>
                  </a:moveTo>
                  <a:lnTo>
                    <a:pt x="1223022" y="0"/>
                  </a:lnTo>
                  <a:lnTo>
                    <a:pt x="20002" y="0"/>
                  </a:lnTo>
                  <a:lnTo>
                    <a:pt x="0" y="19989"/>
                  </a:lnTo>
                  <a:lnTo>
                    <a:pt x="0" y="810247"/>
                  </a:lnTo>
                  <a:lnTo>
                    <a:pt x="20002" y="830249"/>
                  </a:lnTo>
                  <a:lnTo>
                    <a:pt x="501002" y="830249"/>
                  </a:lnTo>
                  <a:lnTo>
                    <a:pt x="501002" y="1027163"/>
                  </a:lnTo>
                  <a:lnTo>
                    <a:pt x="401523" y="1027163"/>
                  </a:lnTo>
                  <a:lnTo>
                    <a:pt x="401523" y="1048194"/>
                  </a:lnTo>
                  <a:lnTo>
                    <a:pt x="841502" y="1048194"/>
                  </a:lnTo>
                  <a:lnTo>
                    <a:pt x="841502" y="1027163"/>
                  </a:lnTo>
                  <a:lnTo>
                    <a:pt x="742022" y="1027163"/>
                  </a:lnTo>
                  <a:lnTo>
                    <a:pt x="742022" y="830249"/>
                  </a:lnTo>
                  <a:lnTo>
                    <a:pt x="1223022" y="830249"/>
                  </a:lnTo>
                  <a:lnTo>
                    <a:pt x="1227150" y="829716"/>
                  </a:lnTo>
                  <a:lnTo>
                    <a:pt x="1243025" y="810247"/>
                  </a:lnTo>
                  <a:lnTo>
                    <a:pt x="1243025" y="19989"/>
                  </a:lnTo>
                  <a:close/>
                </a:path>
              </a:pathLst>
            </a:custGeom>
            <a:solidFill>
              <a:srgbClr val="802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52291" y="2998419"/>
              <a:ext cx="1158240" cy="664845"/>
            </a:xfrm>
            <a:custGeom>
              <a:avLst/>
              <a:gdLst/>
              <a:ahLst/>
              <a:cxnLst/>
              <a:rect l="l" t="t" r="r" b="b"/>
              <a:pathLst>
                <a:path w="1158239" h="664845">
                  <a:moveTo>
                    <a:pt x="1157922" y="125628"/>
                  </a:moveTo>
                  <a:lnTo>
                    <a:pt x="0" y="125628"/>
                  </a:lnTo>
                  <a:lnTo>
                    <a:pt x="0" y="664603"/>
                  </a:lnTo>
                  <a:lnTo>
                    <a:pt x="1157922" y="664603"/>
                  </a:lnTo>
                  <a:lnTo>
                    <a:pt x="1157922" y="125628"/>
                  </a:lnTo>
                  <a:close/>
                </a:path>
                <a:path w="1158239" h="664845">
                  <a:moveTo>
                    <a:pt x="1157922" y="0"/>
                  </a:moveTo>
                  <a:lnTo>
                    <a:pt x="0" y="0"/>
                  </a:lnTo>
                  <a:lnTo>
                    <a:pt x="0" y="63080"/>
                  </a:lnTo>
                  <a:lnTo>
                    <a:pt x="1157922" y="63080"/>
                  </a:lnTo>
                  <a:lnTo>
                    <a:pt x="1157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52291" y="3061499"/>
              <a:ext cx="1158240" cy="553720"/>
            </a:xfrm>
            <a:custGeom>
              <a:avLst/>
              <a:gdLst/>
              <a:ahLst/>
              <a:cxnLst/>
              <a:rect l="l" t="t" r="r" b="b"/>
              <a:pathLst>
                <a:path w="1158239" h="553720">
                  <a:moveTo>
                    <a:pt x="458444" y="134378"/>
                  </a:moveTo>
                  <a:lnTo>
                    <a:pt x="69240" y="134378"/>
                  </a:lnTo>
                  <a:lnTo>
                    <a:pt x="69240" y="427697"/>
                  </a:lnTo>
                  <a:lnTo>
                    <a:pt x="458444" y="427697"/>
                  </a:lnTo>
                  <a:lnTo>
                    <a:pt x="458444" y="134378"/>
                  </a:lnTo>
                  <a:close/>
                </a:path>
                <a:path w="1158239" h="553720">
                  <a:moveTo>
                    <a:pt x="908697" y="290245"/>
                  </a:moveTo>
                  <a:lnTo>
                    <a:pt x="547166" y="290245"/>
                  </a:lnTo>
                  <a:lnTo>
                    <a:pt x="547166" y="301523"/>
                  </a:lnTo>
                  <a:lnTo>
                    <a:pt x="908697" y="301523"/>
                  </a:lnTo>
                  <a:lnTo>
                    <a:pt x="908697" y="290245"/>
                  </a:lnTo>
                  <a:close/>
                </a:path>
                <a:path w="1158239" h="553720">
                  <a:moveTo>
                    <a:pt x="908697" y="251294"/>
                  </a:moveTo>
                  <a:lnTo>
                    <a:pt x="547166" y="251294"/>
                  </a:lnTo>
                  <a:lnTo>
                    <a:pt x="547166" y="262572"/>
                  </a:lnTo>
                  <a:lnTo>
                    <a:pt x="908697" y="262572"/>
                  </a:lnTo>
                  <a:lnTo>
                    <a:pt x="908697" y="251294"/>
                  </a:lnTo>
                  <a:close/>
                </a:path>
                <a:path w="1158239" h="553720">
                  <a:moveTo>
                    <a:pt x="908697" y="212305"/>
                  </a:moveTo>
                  <a:lnTo>
                    <a:pt x="547166" y="212305"/>
                  </a:lnTo>
                  <a:lnTo>
                    <a:pt x="547166" y="223570"/>
                  </a:lnTo>
                  <a:lnTo>
                    <a:pt x="908697" y="223570"/>
                  </a:lnTo>
                  <a:lnTo>
                    <a:pt x="908697" y="212305"/>
                  </a:lnTo>
                  <a:close/>
                </a:path>
                <a:path w="1158239" h="553720">
                  <a:moveTo>
                    <a:pt x="974318" y="416394"/>
                  </a:moveTo>
                  <a:lnTo>
                    <a:pt x="547166" y="416394"/>
                  </a:lnTo>
                  <a:lnTo>
                    <a:pt x="547166" y="427697"/>
                  </a:lnTo>
                  <a:lnTo>
                    <a:pt x="974318" y="427697"/>
                  </a:lnTo>
                  <a:lnTo>
                    <a:pt x="974318" y="416394"/>
                  </a:lnTo>
                  <a:close/>
                </a:path>
                <a:path w="1158239" h="553720">
                  <a:moveTo>
                    <a:pt x="974318" y="368198"/>
                  </a:moveTo>
                  <a:lnTo>
                    <a:pt x="547166" y="368198"/>
                  </a:lnTo>
                  <a:lnTo>
                    <a:pt x="547166" y="378980"/>
                  </a:lnTo>
                  <a:lnTo>
                    <a:pt x="974318" y="378980"/>
                  </a:lnTo>
                  <a:lnTo>
                    <a:pt x="974318" y="368198"/>
                  </a:lnTo>
                  <a:close/>
                </a:path>
                <a:path w="1158239" h="553720">
                  <a:moveTo>
                    <a:pt x="1087145" y="329222"/>
                  </a:moveTo>
                  <a:lnTo>
                    <a:pt x="547166" y="329222"/>
                  </a:lnTo>
                  <a:lnTo>
                    <a:pt x="547166" y="340499"/>
                  </a:lnTo>
                  <a:lnTo>
                    <a:pt x="1087145" y="340499"/>
                  </a:lnTo>
                  <a:lnTo>
                    <a:pt x="1087145" y="329222"/>
                  </a:lnTo>
                  <a:close/>
                </a:path>
                <a:path w="1158239" h="553720">
                  <a:moveTo>
                    <a:pt x="1087145" y="290245"/>
                  </a:moveTo>
                  <a:lnTo>
                    <a:pt x="974318" y="290245"/>
                  </a:lnTo>
                  <a:lnTo>
                    <a:pt x="974318" y="301523"/>
                  </a:lnTo>
                  <a:lnTo>
                    <a:pt x="1087145" y="301523"/>
                  </a:lnTo>
                  <a:lnTo>
                    <a:pt x="1087145" y="290245"/>
                  </a:lnTo>
                  <a:close/>
                </a:path>
                <a:path w="1158239" h="553720">
                  <a:moveTo>
                    <a:pt x="1087145" y="251294"/>
                  </a:moveTo>
                  <a:lnTo>
                    <a:pt x="974318" y="251294"/>
                  </a:lnTo>
                  <a:lnTo>
                    <a:pt x="974318" y="262572"/>
                  </a:lnTo>
                  <a:lnTo>
                    <a:pt x="1087145" y="262572"/>
                  </a:lnTo>
                  <a:lnTo>
                    <a:pt x="1087145" y="251294"/>
                  </a:lnTo>
                  <a:close/>
                </a:path>
                <a:path w="1158239" h="553720">
                  <a:moveTo>
                    <a:pt x="1087145" y="212305"/>
                  </a:moveTo>
                  <a:lnTo>
                    <a:pt x="974318" y="212305"/>
                  </a:lnTo>
                  <a:lnTo>
                    <a:pt x="974318" y="223570"/>
                  </a:lnTo>
                  <a:lnTo>
                    <a:pt x="1087145" y="223570"/>
                  </a:lnTo>
                  <a:lnTo>
                    <a:pt x="1087145" y="212305"/>
                  </a:lnTo>
                  <a:close/>
                </a:path>
                <a:path w="1158239" h="553720">
                  <a:moveTo>
                    <a:pt x="1087145" y="173329"/>
                  </a:moveTo>
                  <a:lnTo>
                    <a:pt x="547166" y="173329"/>
                  </a:lnTo>
                  <a:lnTo>
                    <a:pt x="547166" y="184619"/>
                  </a:lnTo>
                  <a:lnTo>
                    <a:pt x="1087145" y="184619"/>
                  </a:lnTo>
                  <a:lnTo>
                    <a:pt x="1087145" y="173329"/>
                  </a:lnTo>
                  <a:close/>
                </a:path>
                <a:path w="1158239" h="553720">
                  <a:moveTo>
                    <a:pt x="1087145" y="134378"/>
                  </a:moveTo>
                  <a:lnTo>
                    <a:pt x="547166" y="134378"/>
                  </a:lnTo>
                  <a:lnTo>
                    <a:pt x="547166" y="145643"/>
                  </a:lnTo>
                  <a:lnTo>
                    <a:pt x="1087145" y="145643"/>
                  </a:lnTo>
                  <a:lnTo>
                    <a:pt x="1087145" y="134378"/>
                  </a:lnTo>
                  <a:close/>
                </a:path>
                <a:path w="1158239" h="553720">
                  <a:moveTo>
                    <a:pt x="1157922" y="536905"/>
                  </a:moveTo>
                  <a:lnTo>
                    <a:pt x="0" y="536905"/>
                  </a:lnTo>
                  <a:lnTo>
                    <a:pt x="0" y="553326"/>
                  </a:lnTo>
                  <a:lnTo>
                    <a:pt x="1157922" y="553326"/>
                  </a:lnTo>
                  <a:lnTo>
                    <a:pt x="1157922" y="536905"/>
                  </a:lnTo>
                  <a:close/>
                </a:path>
                <a:path w="1158239" h="553720">
                  <a:moveTo>
                    <a:pt x="1157922" y="480999"/>
                  </a:moveTo>
                  <a:lnTo>
                    <a:pt x="0" y="480999"/>
                  </a:lnTo>
                  <a:lnTo>
                    <a:pt x="0" y="497954"/>
                  </a:lnTo>
                  <a:lnTo>
                    <a:pt x="1157922" y="497954"/>
                  </a:lnTo>
                  <a:lnTo>
                    <a:pt x="1157922" y="480999"/>
                  </a:lnTo>
                  <a:close/>
                </a:path>
                <a:path w="1158239" h="553720">
                  <a:moveTo>
                    <a:pt x="1157922" y="0"/>
                  </a:moveTo>
                  <a:lnTo>
                    <a:pt x="0" y="0"/>
                  </a:lnTo>
                  <a:lnTo>
                    <a:pt x="0" y="62547"/>
                  </a:lnTo>
                  <a:lnTo>
                    <a:pt x="1157922" y="62547"/>
                  </a:lnTo>
                  <a:lnTo>
                    <a:pt x="1157922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78928" y="2442552"/>
              <a:ext cx="410845" cy="366395"/>
            </a:xfrm>
            <a:custGeom>
              <a:avLst/>
              <a:gdLst/>
              <a:ahLst/>
              <a:cxnLst/>
              <a:rect l="l" t="t" r="r" b="b"/>
              <a:pathLst>
                <a:path w="410844" h="366394">
                  <a:moveTo>
                    <a:pt x="410248" y="0"/>
                  </a:moveTo>
                  <a:lnTo>
                    <a:pt x="0" y="0"/>
                  </a:lnTo>
                  <a:lnTo>
                    <a:pt x="0" y="210769"/>
                  </a:lnTo>
                  <a:lnTo>
                    <a:pt x="0" y="256921"/>
                  </a:lnTo>
                  <a:lnTo>
                    <a:pt x="30759" y="256921"/>
                  </a:lnTo>
                  <a:lnTo>
                    <a:pt x="30759" y="366153"/>
                  </a:lnTo>
                  <a:lnTo>
                    <a:pt x="116674" y="256921"/>
                  </a:lnTo>
                  <a:lnTo>
                    <a:pt x="410248" y="256921"/>
                  </a:lnTo>
                  <a:lnTo>
                    <a:pt x="410248" y="210769"/>
                  </a:lnTo>
                  <a:lnTo>
                    <a:pt x="410248" y="0"/>
                  </a:lnTo>
                  <a:close/>
                </a:path>
              </a:pathLst>
            </a:custGeom>
            <a:solidFill>
              <a:srgbClr val="E89A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86090" y="2482037"/>
              <a:ext cx="151130" cy="168910"/>
            </a:xfrm>
            <a:custGeom>
              <a:avLst/>
              <a:gdLst/>
              <a:ahLst/>
              <a:cxnLst/>
              <a:rect l="l" t="t" r="r" b="b"/>
              <a:pathLst>
                <a:path w="151130" h="168910">
                  <a:moveTo>
                    <a:pt x="150787" y="152819"/>
                  </a:moveTo>
                  <a:lnTo>
                    <a:pt x="0" y="152819"/>
                  </a:lnTo>
                  <a:lnTo>
                    <a:pt x="0" y="168719"/>
                  </a:lnTo>
                  <a:lnTo>
                    <a:pt x="150787" y="168719"/>
                  </a:lnTo>
                  <a:lnTo>
                    <a:pt x="150787" y="152819"/>
                  </a:lnTo>
                  <a:close/>
                </a:path>
                <a:path w="151130" h="168910">
                  <a:moveTo>
                    <a:pt x="150787" y="102044"/>
                  </a:moveTo>
                  <a:lnTo>
                    <a:pt x="41554" y="102044"/>
                  </a:lnTo>
                  <a:lnTo>
                    <a:pt x="41554" y="117944"/>
                  </a:lnTo>
                  <a:lnTo>
                    <a:pt x="150787" y="117944"/>
                  </a:lnTo>
                  <a:lnTo>
                    <a:pt x="150787" y="102044"/>
                  </a:lnTo>
                  <a:close/>
                </a:path>
                <a:path w="151130" h="168910">
                  <a:moveTo>
                    <a:pt x="150787" y="50761"/>
                  </a:moveTo>
                  <a:lnTo>
                    <a:pt x="41554" y="50761"/>
                  </a:lnTo>
                  <a:lnTo>
                    <a:pt x="41554" y="66662"/>
                  </a:lnTo>
                  <a:lnTo>
                    <a:pt x="150787" y="66662"/>
                  </a:lnTo>
                  <a:lnTo>
                    <a:pt x="150787" y="50761"/>
                  </a:lnTo>
                  <a:close/>
                </a:path>
                <a:path w="151130" h="168910">
                  <a:moveTo>
                    <a:pt x="150787" y="0"/>
                  </a:moveTo>
                  <a:lnTo>
                    <a:pt x="0" y="0"/>
                  </a:lnTo>
                  <a:lnTo>
                    <a:pt x="0" y="15887"/>
                  </a:lnTo>
                  <a:lnTo>
                    <a:pt x="150787" y="15887"/>
                  </a:lnTo>
                  <a:lnTo>
                    <a:pt x="150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7643" y="2353830"/>
              <a:ext cx="478790" cy="426720"/>
            </a:xfrm>
            <a:custGeom>
              <a:avLst/>
              <a:gdLst/>
              <a:ahLst/>
              <a:cxnLst/>
              <a:rect l="l" t="t" r="r" b="b"/>
              <a:pathLst>
                <a:path w="478790" h="426719">
                  <a:moveTo>
                    <a:pt x="478447" y="0"/>
                  </a:moveTo>
                  <a:lnTo>
                    <a:pt x="0" y="0"/>
                  </a:lnTo>
                  <a:lnTo>
                    <a:pt x="0" y="299491"/>
                  </a:lnTo>
                  <a:lnTo>
                    <a:pt x="35902" y="299491"/>
                  </a:lnTo>
                  <a:lnTo>
                    <a:pt x="35902" y="426669"/>
                  </a:lnTo>
                  <a:lnTo>
                    <a:pt x="136182" y="299491"/>
                  </a:lnTo>
                  <a:lnTo>
                    <a:pt x="478447" y="299491"/>
                  </a:lnTo>
                  <a:lnTo>
                    <a:pt x="478447" y="0"/>
                  </a:lnTo>
                  <a:close/>
                </a:path>
              </a:pathLst>
            </a:custGeom>
            <a:solidFill>
              <a:srgbClr val="E94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68679" y="2399474"/>
              <a:ext cx="356870" cy="196850"/>
            </a:xfrm>
            <a:custGeom>
              <a:avLst/>
              <a:gdLst/>
              <a:ahLst/>
              <a:cxnLst/>
              <a:rect l="l" t="t" r="r" b="b"/>
              <a:pathLst>
                <a:path w="356869" h="196850">
                  <a:moveTo>
                    <a:pt x="134874" y="118452"/>
                  </a:moveTo>
                  <a:lnTo>
                    <a:pt x="0" y="118452"/>
                  </a:lnTo>
                  <a:lnTo>
                    <a:pt x="0" y="137452"/>
                  </a:lnTo>
                  <a:lnTo>
                    <a:pt x="134874" y="137452"/>
                  </a:lnTo>
                  <a:lnTo>
                    <a:pt x="134874" y="118452"/>
                  </a:lnTo>
                  <a:close/>
                </a:path>
                <a:path w="356869" h="196850">
                  <a:moveTo>
                    <a:pt x="134874" y="59486"/>
                  </a:moveTo>
                  <a:lnTo>
                    <a:pt x="0" y="59486"/>
                  </a:lnTo>
                  <a:lnTo>
                    <a:pt x="0" y="77939"/>
                  </a:lnTo>
                  <a:lnTo>
                    <a:pt x="134874" y="77939"/>
                  </a:lnTo>
                  <a:lnTo>
                    <a:pt x="134874" y="59486"/>
                  </a:lnTo>
                  <a:close/>
                </a:path>
                <a:path w="356869" h="196850">
                  <a:moveTo>
                    <a:pt x="356387" y="177927"/>
                  </a:moveTo>
                  <a:lnTo>
                    <a:pt x="0" y="177927"/>
                  </a:lnTo>
                  <a:lnTo>
                    <a:pt x="0" y="196405"/>
                  </a:lnTo>
                  <a:lnTo>
                    <a:pt x="356387" y="196405"/>
                  </a:lnTo>
                  <a:lnTo>
                    <a:pt x="356387" y="177927"/>
                  </a:lnTo>
                  <a:close/>
                </a:path>
                <a:path w="356869" h="196850">
                  <a:moveTo>
                    <a:pt x="356387" y="118452"/>
                  </a:moveTo>
                  <a:lnTo>
                    <a:pt x="184607" y="118452"/>
                  </a:lnTo>
                  <a:lnTo>
                    <a:pt x="184607" y="137452"/>
                  </a:lnTo>
                  <a:lnTo>
                    <a:pt x="356387" y="137452"/>
                  </a:lnTo>
                  <a:lnTo>
                    <a:pt x="356387" y="118452"/>
                  </a:lnTo>
                  <a:close/>
                </a:path>
                <a:path w="356869" h="196850">
                  <a:moveTo>
                    <a:pt x="356387" y="59486"/>
                  </a:moveTo>
                  <a:lnTo>
                    <a:pt x="184607" y="59486"/>
                  </a:lnTo>
                  <a:lnTo>
                    <a:pt x="184607" y="77939"/>
                  </a:lnTo>
                  <a:lnTo>
                    <a:pt x="356387" y="77939"/>
                  </a:lnTo>
                  <a:lnTo>
                    <a:pt x="356387" y="59486"/>
                  </a:lnTo>
                  <a:close/>
                </a:path>
                <a:path w="356869" h="196850">
                  <a:moveTo>
                    <a:pt x="356387" y="0"/>
                  </a:moveTo>
                  <a:lnTo>
                    <a:pt x="0" y="0"/>
                  </a:lnTo>
                  <a:lnTo>
                    <a:pt x="0" y="18453"/>
                  </a:lnTo>
                  <a:lnTo>
                    <a:pt x="356387" y="18453"/>
                  </a:lnTo>
                  <a:lnTo>
                    <a:pt x="356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04557" y="3133781"/>
              <a:ext cx="86177" cy="861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20972" y="2699444"/>
              <a:ext cx="127000" cy="751205"/>
            </a:xfrm>
            <a:custGeom>
              <a:avLst/>
              <a:gdLst/>
              <a:ahLst/>
              <a:cxnLst/>
              <a:rect l="l" t="t" r="r" b="b"/>
              <a:pathLst>
                <a:path w="127000" h="751204">
                  <a:moveTo>
                    <a:pt x="0" y="40524"/>
                  </a:moveTo>
                  <a:lnTo>
                    <a:pt x="0" y="215399"/>
                  </a:lnTo>
                  <a:lnTo>
                    <a:pt x="126674" y="279999"/>
                  </a:lnTo>
                  <a:lnTo>
                    <a:pt x="126674" y="446149"/>
                  </a:lnTo>
                </a:path>
                <a:path w="127000" h="751204">
                  <a:moveTo>
                    <a:pt x="55914" y="387699"/>
                  </a:moveTo>
                  <a:lnTo>
                    <a:pt x="55914" y="184099"/>
                  </a:lnTo>
                  <a:lnTo>
                    <a:pt x="102057" y="154899"/>
                  </a:lnTo>
                  <a:lnTo>
                    <a:pt x="102057" y="0"/>
                  </a:lnTo>
                </a:path>
                <a:path w="127000" h="751204">
                  <a:moveTo>
                    <a:pt x="55914" y="461524"/>
                  </a:moveTo>
                  <a:lnTo>
                    <a:pt x="55914" y="618973"/>
                  </a:lnTo>
                </a:path>
                <a:path w="127000" h="751204">
                  <a:moveTo>
                    <a:pt x="55914" y="695898"/>
                  </a:moveTo>
                  <a:lnTo>
                    <a:pt x="55914" y="750748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04558"/>
            <a:ext cx="4248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1.2 Grayscale to binary </a:t>
            </a:r>
            <a:r>
              <a:rPr sz="1400" dirty="0">
                <a:latin typeface="Arial"/>
                <a:cs typeface="Arial"/>
              </a:rPr>
              <a:t>conversion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thresholding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473" y="862850"/>
            <a:ext cx="2694244" cy="3770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463" y="862823"/>
            <a:ext cx="2694244" cy="377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54929" y="2424032"/>
            <a:ext cx="1234440" cy="295910"/>
            <a:chOff x="3954929" y="2424032"/>
            <a:chExt cx="1234440" cy="295910"/>
          </a:xfrm>
        </p:grpSpPr>
        <p:sp>
          <p:nvSpPr>
            <p:cNvPr id="6" name="object 6"/>
            <p:cNvSpPr/>
            <p:nvPr/>
          </p:nvSpPr>
          <p:spPr>
            <a:xfrm>
              <a:off x="3959692" y="2428795"/>
              <a:ext cx="1224915" cy="286385"/>
            </a:xfrm>
            <a:custGeom>
              <a:avLst/>
              <a:gdLst/>
              <a:ahLst/>
              <a:cxnLst/>
              <a:rect l="l" t="t" r="r" b="b"/>
              <a:pathLst>
                <a:path w="1224914" h="286385">
                  <a:moveTo>
                    <a:pt x="1081647" y="285899"/>
                  </a:moveTo>
                  <a:lnTo>
                    <a:pt x="1081647" y="214424"/>
                  </a:lnTo>
                  <a:lnTo>
                    <a:pt x="0" y="214424"/>
                  </a:lnTo>
                  <a:lnTo>
                    <a:pt x="0" y="71474"/>
                  </a:lnTo>
                  <a:lnTo>
                    <a:pt x="1081647" y="71474"/>
                  </a:lnTo>
                  <a:lnTo>
                    <a:pt x="1081647" y="0"/>
                  </a:lnTo>
                  <a:lnTo>
                    <a:pt x="1224597" y="142949"/>
                  </a:lnTo>
                  <a:lnTo>
                    <a:pt x="1081647" y="285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9692" y="2428795"/>
              <a:ext cx="1224915" cy="286385"/>
            </a:xfrm>
            <a:custGeom>
              <a:avLst/>
              <a:gdLst/>
              <a:ahLst/>
              <a:cxnLst/>
              <a:rect l="l" t="t" r="r" b="b"/>
              <a:pathLst>
                <a:path w="1224914" h="286385">
                  <a:moveTo>
                    <a:pt x="0" y="71474"/>
                  </a:moveTo>
                  <a:lnTo>
                    <a:pt x="1081647" y="71474"/>
                  </a:lnTo>
                  <a:lnTo>
                    <a:pt x="1081647" y="0"/>
                  </a:lnTo>
                  <a:lnTo>
                    <a:pt x="1224597" y="142949"/>
                  </a:lnTo>
                  <a:lnTo>
                    <a:pt x="1081647" y="285899"/>
                  </a:lnTo>
                  <a:lnTo>
                    <a:pt x="1081647" y="214424"/>
                  </a:lnTo>
                  <a:lnTo>
                    <a:pt x="0" y="214424"/>
                  </a:lnTo>
                  <a:lnTo>
                    <a:pt x="0" y="71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523" y="331262"/>
            <a:ext cx="2126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1.3 Binary to dilated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498" y="686573"/>
            <a:ext cx="2888119" cy="4041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0528" y="686573"/>
            <a:ext cx="2652354" cy="4041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29429" y="2403782"/>
            <a:ext cx="1285240" cy="336550"/>
            <a:chOff x="3929429" y="2403782"/>
            <a:chExt cx="1285240" cy="336550"/>
          </a:xfrm>
        </p:grpSpPr>
        <p:sp>
          <p:nvSpPr>
            <p:cNvPr id="6" name="object 6"/>
            <p:cNvSpPr/>
            <p:nvPr/>
          </p:nvSpPr>
          <p:spPr>
            <a:xfrm>
              <a:off x="3934192" y="2408545"/>
              <a:ext cx="1275715" cy="327025"/>
            </a:xfrm>
            <a:custGeom>
              <a:avLst/>
              <a:gdLst/>
              <a:ahLst/>
              <a:cxnLst/>
              <a:rect l="l" t="t" r="r" b="b"/>
              <a:pathLst>
                <a:path w="1275714" h="327025">
                  <a:moveTo>
                    <a:pt x="1112397" y="326399"/>
                  </a:moveTo>
                  <a:lnTo>
                    <a:pt x="1112397" y="244799"/>
                  </a:lnTo>
                  <a:lnTo>
                    <a:pt x="0" y="244799"/>
                  </a:lnTo>
                  <a:lnTo>
                    <a:pt x="0" y="81599"/>
                  </a:lnTo>
                  <a:lnTo>
                    <a:pt x="1112397" y="81599"/>
                  </a:lnTo>
                  <a:lnTo>
                    <a:pt x="1112397" y="0"/>
                  </a:lnTo>
                  <a:lnTo>
                    <a:pt x="1275597" y="163199"/>
                  </a:lnTo>
                  <a:lnTo>
                    <a:pt x="1112397" y="3263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4192" y="2408545"/>
              <a:ext cx="1275715" cy="327025"/>
            </a:xfrm>
            <a:custGeom>
              <a:avLst/>
              <a:gdLst/>
              <a:ahLst/>
              <a:cxnLst/>
              <a:rect l="l" t="t" r="r" b="b"/>
              <a:pathLst>
                <a:path w="1275714" h="327025">
                  <a:moveTo>
                    <a:pt x="0" y="81599"/>
                  </a:moveTo>
                  <a:lnTo>
                    <a:pt x="1112397" y="81599"/>
                  </a:lnTo>
                  <a:lnTo>
                    <a:pt x="1112397" y="0"/>
                  </a:lnTo>
                  <a:lnTo>
                    <a:pt x="1275597" y="163199"/>
                  </a:lnTo>
                  <a:lnTo>
                    <a:pt x="1112397" y="326399"/>
                  </a:lnTo>
                  <a:lnTo>
                    <a:pt x="1112397" y="244799"/>
                  </a:lnTo>
                  <a:lnTo>
                    <a:pt x="0" y="244799"/>
                  </a:lnTo>
                  <a:lnTo>
                    <a:pt x="0" y="81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8905"/>
            <a:ext cx="564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2. Extracting </a:t>
            </a:r>
            <a:r>
              <a:rPr sz="1800" dirty="0"/>
              <a:t>text from the </a:t>
            </a:r>
            <a:r>
              <a:rPr sz="1800" spc="-5" dirty="0"/>
              <a:t>image using Keras </a:t>
            </a:r>
            <a:r>
              <a:rPr sz="1800" dirty="0"/>
              <a:t>-</a:t>
            </a:r>
            <a:r>
              <a:rPr sz="1800" spc="-100" dirty="0"/>
              <a:t> </a:t>
            </a:r>
            <a:r>
              <a:rPr sz="1800" spc="-5" dirty="0"/>
              <a:t>OCR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49794" y="1395117"/>
            <a:ext cx="818007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Keras-OCR provides out-of-the-box OCR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models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and an end to end training pipeline to  build new OCR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models.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794" y="2973978"/>
            <a:ext cx="759015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Here, Keras-OCR is used to detect the text from the image and extract them into  individual word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images.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124" y="270011"/>
            <a:ext cx="4393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2. Extracting </a:t>
            </a:r>
            <a:r>
              <a:rPr sz="1400" b="1" dirty="0">
                <a:latin typeface="Arial"/>
                <a:cs typeface="Arial"/>
              </a:rPr>
              <a:t>text from the </a:t>
            </a:r>
            <a:r>
              <a:rPr sz="1400" b="1" spc="-5" dirty="0">
                <a:latin typeface="Arial"/>
                <a:cs typeface="Arial"/>
              </a:rPr>
              <a:t>image using Keras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OCR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323" y="696731"/>
            <a:ext cx="1169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Original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7712" y="696731"/>
            <a:ext cx="1553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After text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extraction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1098" y="1013172"/>
            <a:ext cx="2827969" cy="395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9313" y="1013147"/>
            <a:ext cx="2827969" cy="3957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985529" y="2658857"/>
            <a:ext cx="1397635" cy="356870"/>
            <a:chOff x="3985529" y="2658857"/>
            <a:chExt cx="1397635" cy="356870"/>
          </a:xfrm>
        </p:grpSpPr>
        <p:sp>
          <p:nvSpPr>
            <p:cNvPr id="8" name="object 8"/>
            <p:cNvSpPr/>
            <p:nvPr/>
          </p:nvSpPr>
          <p:spPr>
            <a:xfrm>
              <a:off x="3990292" y="2663619"/>
              <a:ext cx="1388110" cy="347345"/>
            </a:xfrm>
            <a:custGeom>
              <a:avLst/>
              <a:gdLst/>
              <a:ahLst/>
              <a:cxnLst/>
              <a:rect l="l" t="t" r="r" b="b"/>
              <a:pathLst>
                <a:path w="1388110" h="347344">
                  <a:moveTo>
                    <a:pt x="1214247" y="347099"/>
                  </a:moveTo>
                  <a:lnTo>
                    <a:pt x="1214247" y="260324"/>
                  </a:lnTo>
                  <a:lnTo>
                    <a:pt x="0" y="260324"/>
                  </a:lnTo>
                  <a:lnTo>
                    <a:pt x="0" y="86774"/>
                  </a:lnTo>
                  <a:lnTo>
                    <a:pt x="1214247" y="86774"/>
                  </a:lnTo>
                  <a:lnTo>
                    <a:pt x="1214247" y="0"/>
                  </a:lnTo>
                  <a:lnTo>
                    <a:pt x="1387797" y="173549"/>
                  </a:lnTo>
                  <a:lnTo>
                    <a:pt x="1214247" y="3470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0292" y="2663619"/>
              <a:ext cx="1388110" cy="347345"/>
            </a:xfrm>
            <a:custGeom>
              <a:avLst/>
              <a:gdLst/>
              <a:ahLst/>
              <a:cxnLst/>
              <a:rect l="l" t="t" r="r" b="b"/>
              <a:pathLst>
                <a:path w="1388110" h="347344">
                  <a:moveTo>
                    <a:pt x="0" y="86774"/>
                  </a:moveTo>
                  <a:lnTo>
                    <a:pt x="1214247" y="86774"/>
                  </a:lnTo>
                  <a:lnTo>
                    <a:pt x="1214247" y="0"/>
                  </a:lnTo>
                  <a:lnTo>
                    <a:pt x="1387797" y="173549"/>
                  </a:lnTo>
                  <a:lnTo>
                    <a:pt x="1214247" y="347099"/>
                  </a:lnTo>
                  <a:lnTo>
                    <a:pt x="1214247" y="260324"/>
                  </a:lnTo>
                  <a:lnTo>
                    <a:pt x="0" y="260324"/>
                  </a:lnTo>
                  <a:lnTo>
                    <a:pt x="0" y="867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048" y="372061"/>
            <a:ext cx="2620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Individual word images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retrieved: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8590" y="3381018"/>
            <a:ext cx="1543046" cy="595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0661" y="3389043"/>
            <a:ext cx="1181097" cy="595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0611" y="956975"/>
            <a:ext cx="1181097" cy="595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0661" y="2152645"/>
            <a:ext cx="1181097" cy="636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0269" y="3400768"/>
            <a:ext cx="1919296" cy="595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948" y="2152645"/>
            <a:ext cx="1919296" cy="6365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0269" y="2152645"/>
            <a:ext cx="1919296" cy="6365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948" y="3380418"/>
            <a:ext cx="1919296" cy="6365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10269" y="968698"/>
            <a:ext cx="1919271" cy="5724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8590" y="2152645"/>
            <a:ext cx="1543046" cy="6365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8565" y="956973"/>
            <a:ext cx="1543046" cy="5723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973" y="989075"/>
            <a:ext cx="1919296" cy="5723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873" y="412886"/>
            <a:ext cx="168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3. </a:t>
            </a:r>
            <a:r>
              <a:rPr sz="1400" b="1" dirty="0">
                <a:latin typeface="Arial"/>
                <a:cs typeface="Arial"/>
              </a:rPr>
              <a:t>MODEL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73" y="839605"/>
            <a:ext cx="1556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Model </a:t>
            </a:r>
            <a:r>
              <a:rPr sz="1400" spc="-5" dirty="0">
                <a:latin typeface="Arial"/>
                <a:cs typeface="Arial"/>
              </a:rPr>
              <a:t>used: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CRNN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8869" y="839605"/>
            <a:ext cx="17138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Dataset: IAM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4864" y="839605"/>
            <a:ext cx="1417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No. of epochs: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1221" y="1361272"/>
            <a:ext cx="5398639" cy="3660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3322" y="152399"/>
            <a:ext cx="6297337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448" y="351661"/>
            <a:ext cx="1423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Word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Predictions: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423" y="900248"/>
            <a:ext cx="8001133" cy="3922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591" y="234882"/>
            <a:ext cx="2422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Remaining</a:t>
            </a:r>
            <a:r>
              <a:rPr spc="-75" dirty="0"/>
              <a:t> </a:t>
            </a:r>
            <a:r>
              <a:rPr spc="-2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898" y="1479776"/>
            <a:ext cx="5396865" cy="18681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33679" indent="-221615">
              <a:lnSpc>
                <a:spcPct val="100000"/>
              </a:lnSpc>
              <a:spcBef>
                <a:spcPts val="740"/>
              </a:spcBef>
              <a:buSzPct val="135483"/>
              <a:buFont typeface="Arial"/>
              <a:buChar char="●"/>
              <a:tabLst>
                <a:tab pos="234315" algn="l"/>
              </a:tabLst>
            </a:pPr>
            <a:r>
              <a:rPr sz="1550" b="1" spc="-5" dirty="0">
                <a:latin typeface="Arial"/>
                <a:cs typeface="Arial"/>
              </a:rPr>
              <a:t>NLP</a:t>
            </a:r>
            <a:endParaRPr sz="1550">
              <a:latin typeface="Arial"/>
              <a:cs typeface="Arial"/>
            </a:endParaRPr>
          </a:p>
          <a:p>
            <a:pPr marL="690880" lvl="1" indent="-222250">
              <a:lnSpc>
                <a:spcPct val="100000"/>
              </a:lnSpc>
              <a:spcBef>
                <a:spcPts val="1415"/>
              </a:spcBef>
              <a:buSzPct val="135483"/>
              <a:buChar char="○"/>
              <a:tabLst>
                <a:tab pos="691515" algn="l"/>
              </a:tabLst>
            </a:pPr>
            <a:r>
              <a:rPr sz="1550" spc="-40" dirty="0">
                <a:latin typeface="Arial"/>
                <a:cs typeface="Arial"/>
              </a:rPr>
              <a:t>Topic </a:t>
            </a:r>
            <a:r>
              <a:rPr sz="1550" dirty="0">
                <a:latin typeface="Arial"/>
                <a:cs typeface="Arial"/>
              </a:rPr>
              <a:t>modeling (topic </a:t>
            </a:r>
            <a:r>
              <a:rPr sz="1550" spc="-5" dirty="0">
                <a:latin typeface="Arial"/>
                <a:cs typeface="Arial"/>
              </a:rPr>
              <a:t>information </a:t>
            </a:r>
            <a:r>
              <a:rPr sz="1550" dirty="0">
                <a:latin typeface="Arial"/>
                <a:cs typeface="Arial"/>
              </a:rPr>
              <a:t>retrieval </a:t>
            </a:r>
            <a:r>
              <a:rPr sz="1550" spc="-5" dirty="0">
                <a:latin typeface="Arial"/>
                <a:cs typeface="Arial"/>
              </a:rPr>
              <a:t>from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text)</a:t>
            </a:r>
            <a:endParaRPr sz="15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○"/>
            </a:pPr>
            <a:endParaRPr sz="3300">
              <a:latin typeface="Arial"/>
              <a:cs typeface="Arial"/>
            </a:endParaRPr>
          </a:p>
          <a:p>
            <a:pPr marL="233679" indent="-221615">
              <a:lnSpc>
                <a:spcPct val="100000"/>
              </a:lnSpc>
              <a:spcBef>
                <a:spcPts val="5"/>
              </a:spcBef>
              <a:buSzPct val="135483"/>
              <a:buFont typeface="Arial"/>
              <a:buChar char="●"/>
              <a:tabLst>
                <a:tab pos="234315" algn="l"/>
              </a:tabLst>
            </a:pPr>
            <a:r>
              <a:rPr sz="1550" b="1" spc="-5" dirty="0">
                <a:latin typeface="Arial"/>
                <a:cs typeface="Arial"/>
              </a:rPr>
              <a:t>Post</a:t>
            </a:r>
            <a:r>
              <a:rPr sz="1550" b="1" spc="-1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processing</a:t>
            </a:r>
            <a:endParaRPr sz="1550">
              <a:latin typeface="Arial"/>
              <a:cs typeface="Arial"/>
            </a:endParaRPr>
          </a:p>
          <a:p>
            <a:pPr marL="659130" lvl="1" indent="-190500">
              <a:lnSpc>
                <a:spcPct val="100000"/>
              </a:lnSpc>
              <a:spcBef>
                <a:spcPts val="1125"/>
              </a:spcBef>
              <a:buSzPct val="116129"/>
              <a:buChar char="○"/>
              <a:tabLst>
                <a:tab pos="659765" algn="l"/>
              </a:tabLst>
            </a:pPr>
            <a:r>
              <a:rPr sz="1550" spc="-5" dirty="0">
                <a:latin typeface="Arial"/>
                <a:cs typeface="Arial"/>
              </a:rPr>
              <a:t>Transforming the predicted text into </a:t>
            </a:r>
            <a:r>
              <a:rPr sz="1550" dirty="0">
                <a:latin typeface="Arial"/>
                <a:cs typeface="Arial"/>
              </a:rPr>
              <a:t>a </a:t>
            </a:r>
            <a:r>
              <a:rPr sz="1550" spc="-5" dirty="0">
                <a:latin typeface="Arial"/>
                <a:cs typeface="Arial"/>
              </a:rPr>
              <a:t>particular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format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7541" y="133350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504" y="666750"/>
            <a:ext cx="8364855" cy="4052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1450" u="heavy" spc="-5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2"/>
              </a:rPr>
              <a:t>https://blog.hexstream.com/process-handwritten-text-using-python-and-cloud-vision</a:t>
            </a:r>
            <a:endParaRPr sz="145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+mj-lt"/>
              <a:buAutoNum type="arabicPeriod"/>
            </a:pPr>
            <a:endParaRPr sz="1600" dirty="0">
              <a:latin typeface="Arial"/>
              <a:cs typeface="Arial"/>
            </a:endParaRPr>
          </a:p>
          <a:p>
            <a:pPr marL="355600" marR="95250" indent="-342900">
              <a:lnSpc>
                <a:spcPct val="100000"/>
              </a:lnSpc>
              <a:buFont typeface="+mj-lt"/>
              <a:buAutoNum type="arabicPeriod"/>
            </a:pPr>
            <a:r>
              <a:rPr sz="1450" u="heavy" spc="-5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3"/>
              </a:rPr>
              <a:t>https://medium.com/@derrickfwang/printed-and-handwritten-text-extraction-from-images-using-tesser </a:t>
            </a:r>
            <a:r>
              <a:rPr sz="1450" spc="-5" dirty="0">
                <a:solidFill>
                  <a:srgbClr val="1156BA"/>
                </a:solidFill>
                <a:latin typeface="Arial"/>
                <a:cs typeface="Arial"/>
              </a:rPr>
              <a:t> </a:t>
            </a:r>
            <a:r>
              <a:rPr sz="1450" u="heavy" spc="-5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3"/>
              </a:rPr>
              <a:t>act-and-google-cloud-vision-api-ac059b62a535</a:t>
            </a:r>
            <a:endParaRPr sz="145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+mj-lt"/>
              <a:buAutoNum type="arabicPeriod"/>
            </a:pP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sz="1450" u="heavy" spc="-10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4"/>
              </a:rPr>
              <a:t>https://github.com/DerrickFeiWang/HandwritingRecognition_GoogleCloudVision</a:t>
            </a:r>
            <a:endParaRPr sz="145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+mj-lt"/>
              <a:buAutoNum type="arabicPeriod"/>
            </a:pPr>
            <a:endParaRPr sz="16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+mj-lt"/>
              <a:buAutoNum type="arabicPeriod"/>
            </a:pPr>
            <a:r>
              <a:rPr sz="1450" u="heavy" spc="-5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5"/>
              </a:rPr>
              <a:t>https://towardsdatascience.com/build-a-handwritten-text-recognition-system-using-tensorflow-2326a34 </a:t>
            </a:r>
            <a:r>
              <a:rPr sz="1450" spc="-5" dirty="0">
                <a:solidFill>
                  <a:srgbClr val="1156BA"/>
                </a:solidFill>
                <a:latin typeface="Arial"/>
                <a:cs typeface="Arial"/>
              </a:rPr>
              <a:t> </a:t>
            </a:r>
            <a:r>
              <a:rPr sz="1450" u="heavy" spc="-5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5"/>
              </a:rPr>
              <a:t>87cd5</a:t>
            </a:r>
            <a:endParaRPr sz="145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+mj-lt"/>
              <a:buAutoNum type="arabicPeriod"/>
            </a:pPr>
            <a:endParaRPr sz="1600" dirty="0">
              <a:latin typeface="Arial"/>
              <a:cs typeface="Arial"/>
            </a:endParaRPr>
          </a:p>
          <a:p>
            <a:pPr marL="355600" marR="43180" indent="-342900">
              <a:lnSpc>
                <a:spcPct val="100000"/>
              </a:lnSpc>
              <a:buFont typeface="+mj-lt"/>
              <a:buAutoNum type="arabicPeriod"/>
            </a:pPr>
            <a:r>
              <a:rPr sz="1450" u="heavy" spc="-10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6"/>
              </a:rPr>
              <a:t>https://www.researchgate.net/publication/346701461_End-to-end_Handwritten_Paragraph_Text_Reco </a:t>
            </a:r>
            <a:r>
              <a:rPr sz="1450" spc="-10" dirty="0">
                <a:solidFill>
                  <a:srgbClr val="1156BA"/>
                </a:solidFill>
                <a:latin typeface="Arial"/>
                <a:cs typeface="Arial"/>
              </a:rPr>
              <a:t> </a:t>
            </a:r>
            <a:r>
              <a:rPr sz="1450" u="heavy" spc="-10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6"/>
              </a:rPr>
              <a:t>gnition_Using_a_Vertical_Attention_Network</a:t>
            </a:r>
            <a:endParaRPr sz="1450" dirty="0">
              <a:latin typeface="Arial"/>
              <a:cs typeface="Arial"/>
            </a:endParaRPr>
          </a:p>
          <a:p>
            <a:pPr marL="355600" marR="373380" indent="-342900">
              <a:lnSpc>
                <a:spcPct val="200000"/>
              </a:lnSpc>
              <a:buFont typeface="+mj-lt"/>
              <a:buAutoNum type="arabicPeriod"/>
            </a:pPr>
            <a:r>
              <a:rPr sz="1450" u="heavy" spc="-10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  <a:hlinkClick r:id="rId7"/>
              </a:rPr>
              <a:t>https://keras-ocr.readthedocs.io/en/latest/examples/using_pretrained_models.html</a:t>
            </a:r>
            <a:endParaRPr lang="en-US" sz="1450" u="heavy" spc="-10" dirty="0">
              <a:solidFill>
                <a:srgbClr val="1156BA"/>
              </a:solidFill>
              <a:uFill>
                <a:solidFill>
                  <a:srgbClr val="1156BA"/>
                </a:solidFill>
              </a:uFill>
              <a:latin typeface="Arial"/>
              <a:cs typeface="Arial"/>
            </a:endParaRPr>
          </a:p>
          <a:p>
            <a:pPr marL="355600" marR="373380" indent="-342900">
              <a:lnSpc>
                <a:spcPct val="200000"/>
              </a:lnSpc>
              <a:buFont typeface="+mj-lt"/>
              <a:buAutoNum type="arabicPeriod"/>
            </a:pPr>
            <a:r>
              <a:rPr sz="1450" u="heavy" spc="-5" dirty="0">
                <a:solidFill>
                  <a:srgbClr val="1156BA"/>
                </a:solidFill>
                <a:uFill>
                  <a:solidFill>
                    <a:srgbClr val="1156BA"/>
                  </a:solidFill>
                </a:uFill>
                <a:latin typeface="Arial"/>
                <a:cs typeface="Arial"/>
              </a:rPr>
              <a:t>https://towardsdatascience.com/remove-text-from-images-using-cv2-and-keras-ocr-24e7612ae4f4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488" y="448439"/>
            <a:ext cx="3820160" cy="2562860"/>
          </a:xfrm>
          <a:custGeom>
            <a:avLst/>
            <a:gdLst/>
            <a:ahLst/>
            <a:cxnLst/>
            <a:rect l="l" t="t" r="r" b="b"/>
            <a:pathLst>
              <a:path w="3820160" h="2562860">
                <a:moveTo>
                  <a:pt x="3392528" y="2562304"/>
                </a:moveTo>
                <a:lnTo>
                  <a:pt x="427056" y="2562304"/>
                </a:lnTo>
                <a:lnTo>
                  <a:pt x="380524" y="2559798"/>
                </a:lnTo>
                <a:lnTo>
                  <a:pt x="335442" y="2552454"/>
                </a:lnTo>
                <a:lnTo>
                  <a:pt x="292073" y="2540533"/>
                </a:lnTo>
                <a:lnTo>
                  <a:pt x="250676" y="2524294"/>
                </a:lnTo>
                <a:lnTo>
                  <a:pt x="211512" y="2503998"/>
                </a:lnTo>
                <a:lnTo>
                  <a:pt x="174842" y="2479906"/>
                </a:lnTo>
                <a:lnTo>
                  <a:pt x="140926" y="2452279"/>
                </a:lnTo>
                <a:lnTo>
                  <a:pt x="110024" y="2421376"/>
                </a:lnTo>
                <a:lnTo>
                  <a:pt x="82397" y="2387458"/>
                </a:lnTo>
                <a:lnTo>
                  <a:pt x="58305" y="2350786"/>
                </a:lnTo>
                <a:lnTo>
                  <a:pt x="38010" y="2311621"/>
                </a:lnTo>
                <a:lnTo>
                  <a:pt x="21771" y="2270222"/>
                </a:lnTo>
                <a:lnTo>
                  <a:pt x="9849" y="2226850"/>
                </a:lnTo>
                <a:lnTo>
                  <a:pt x="2505" y="2181766"/>
                </a:lnTo>
                <a:lnTo>
                  <a:pt x="0" y="2135230"/>
                </a:lnTo>
                <a:lnTo>
                  <a:pt x="0" y="427059"/>
                </a:lnTo>
                <a:lnTo>
                  <a:pt x="2505" y="380526"/>
                </a:lnTo>
                <a:lnTo>
                  <a:pt x="9849" y="335445"/>
                </a:lnTo>
                <a:lnTo>
                  <a:pt x="21771" y="292075"/>
                </a:lnTo>
                <a:lnTo>
                  <a:pt x="38010" y="250678"/>
                </a:lnTo>
                <a:lnTo>
                  <a:pt x="58305" y="211514"/>
                </a:lnTo>
                <a:lnTo>
                  <a:pt x="82397" y="174844"/>
                </a:lnTo>
                <a:lnTo>
                  <a:pt x="110024" y="140927"/>
                </a:lnTo>
                <a:lnTo>
                  <a:pt x="140926" y="110025"/>
                </a:lnTo>
                <a:lnTo>
                  <a:pt x="174842" y="82397"/>
                </a:lnTo>
                <a:lnTo>
                  <a:pt x="211512" y="58306"/>
                </a:lnTo>
                <a:lnTo>
                  <a:pt x="250676" y="38010"/>
                </a:lnTo>
                <a:lnTo>
                  <a:pt x="292073" y="21771"/>
                </a:lnTo>
                <a:lnTo>
                  <a:pt x="335442" y="9850"/>
                </a:lnTo>
                <a:lnTo>
                  <a:pt x="380524" y="2505"/>
                </a:lnTo>
                <a:lnTo>
                  <a:pt x="427056" y="0"/>
                </a:lnTo>
                <a:lnTo>
                  <a:pt x="3392528" y="0"/>
                </a:lnTo>
                <a:lnTo>
                  <a:pt x="3440720" y="2725"/>
                </a:lnTo>
                <a:lnTo>
                  <a:pt x="3487924" y="10788"/>
                </a:lnTo>
                <a:lnTo>
                  <a:pt x="3533723" y="24013"/>
                </a:lnTo>
                <a:lnTo>
                  <a:pt x="3577698" y="42228"/>
                </a:lnTo>
                <a:lnTo>
                  <a:pt x="3619432" y="65260"/>
                </a:lnTo>
                <a:lnTo>
                  <a:pt x="3658506" y="92936"/>
                </a:lnTo>
                <a:lnTo>
                  <a:pt x="3694502" y="125082"/>
                </a:lnTo>
                <a:lnTo>
                  <a:pt x="3726653" y="161083"/>
                </a:lnTo>
                <a:lnTo>
                  <a:pt x="3754332" y="200161"/>
                </a:lnTo>
                <a:lnTo>
                  <a:pt x="3777367" y="241897"/>
                </a:lnTo>
                <a:lnTo>
                  <a:pt x="3795585" y="285872"/>
                </a:lnTo>
                <a:lnTo>
                  <a:pt x="3808812" y="331670"/>
                </a:lnTo>
                <a:lnTo>
                  <a:pt x="3816876" y="378871"/>
                </a:lnTo>
                <a:lnTo>
                  <a:pt x="3819602" y="427059"/>
                </a:lnTo>
                <a:lnTo>
                  <a:pt x="3819602" y="2135230"/>
                </a:lnTo>
                <a:lnTo>
                  <a:pt x="3817096" y="2181766"/>
                </a:lnTo>
                <a:lnTo>
                  <a:pt x="3809752" y="2226850"/>
                </a:lnTo>
                <a:lnTo>
                  <a:pt x="3797830" y="2270222"/>
                </a:lnTo>
                <a:lnTo>
                  <a:pt x="3781591" y="2311621"/>
                </a:lnTo>
                <a:lnTo>
                  <a:pt x="3761295" y="2350786"/>
                </a:lnTo>
                <a:lnTo>
                  <a:pt x="3737204" y="2387458"/>
                </a:lnTo>
                <a:lnTo>
                  <a:pt x="3709576" y="2421376"/>
                </a:lnTo>
                <a:lnTo>
                  <a:pt x="3678673" y="2452279"/>
                </a:lnTo>
                <a:lnTo>
                  <a:pt x="3644756" y="2479906"/>
                </a:lnTo>
                <a:lnTo>
                  <a:pt x="3608084" y="2503998"/>
                </a:lnTo>
                <a:lnTo>
                  <a:pt x="3568918" y="2524294"/>
                </a:lnTo>
                <a:lnTo>
                  <a:pt x="3527519" y="2540533"/>
                </a:lnTo>
                <a:lnTo>
                  <a:pt x="3484147" y="2552454"/>
                </a:lnTo>
                <a:lnTo>
                  <a:pt x="3439063" y="2559798"/>
                </a:lnTo>
                <a:lnTo>
                  <a:pt x="3392528" y="2562304"/>
                </a:lnTo>
                <a:close/>
              </a:path>
            </a:pathLst>
          </a:custGeom>
          <a:solidFill>
            <a:srgbClr val="E94826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5460" y="937763"/>
            <a:ext cx="1685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/>
              <a:t>Team</a:t>
            </a:r>
            <a:r>
              <a:rPr sz="1800" spc="-75" dirty="0"/>
              <a:t> </a:t>
            </a:r>
            <a:r>
              <a:rPr sz="1800" spc="-5" dirty="0"/>
              <a:t>members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1450523" y="1328582"/>
            <a:ext cx="19983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Indra Shekar </a:t>
            </a:r>
            <a:r>
              <a:rPr sz="1400" dirty="0">
                <a:latin typeface="Arial"/>
                <a:cs typeface="Arial"/>
              </a:rPr>
              <a:t>G (19z219)  </a:t>
            </a:r>
            <a:r>
              <a:rPr sz="1400" spc="-5" dirty="0">
                <a:latin typeface="Arial"/>
                <a:cs typeface="Arial"/>
              </a:rPr>
              <a:t>Sanjai </a:t>
            </a:r>
            <a:r>
              <a:rPr sz="1400" dirty="0">
                <a:latin typeface="Arial"/>
                <a:cs typeface="Arial"/>
              </a:rPr>
              <a:t>M (19z241)  </a:t>
            </a:r>
            <a:r>
              <a:rPr sz="1400" spc="-5" dirty="0">
                <a:latin typeface="Arial"/>
                <a:cs typeface="Arial"/>
              </a:rPr>
              <a:t>Soumen Saha </a:t>
            </a:r>
            <a:r>
              <a:rPr sz="1400" dirty="0">
                <a:latin typeface="Arial"/>
                <a:cs typeface="Arial"/>
              </a:rPr>
              <a:t>(19z245)  </a:t>
            </a:r>
            <a:r>
              <a:rPr sz="1400" spc="-10" dirty="0">
                <a:latin typeface="Arial"/>
                <a:cs typeface="Arial"/>
              </a:rPr>
              <a:t>Vivekanandhan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(19z261)  Manoj 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(19z263)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890" y="2175815"/>
            <a:ext cx="3820160" cy="2562860"/>
          </a:xfrm>
          <a:custGeom>
            <a:avLst/>
            <a:gdLst/>
            <a:ahLst/>
            <a:cxnLst/>
            <a:rect l="l" t="t" r="r" b="b"/>
            <a:pathLst>
              <a:path w="3820159" h="2562860">
                <a:moveTo>
                  <a:pt x="3392543" y="2562299"/>
                </a:moveTo>
                <a:lnTo>
                  <a:pt x="427074" y="2562299"/>
                </a:lnTo>
                <a:lnTo>
                  <a:pt x="380538" y="2559793"/>
                </a:lnTo>
                <a:lnTo>
                  <a:pt x="335454" y="2552449"/>
                </a:lnTo>
                <a:lnTo>
                  <a:pt x="292082" y="2540528"/>
                </a:lnTo>
                <a:lnTo>
                  <a:pt x="250683" y="2524289"/>
                </a:lnTo>
                <a:lnTo>
                  <a:pt x="211518" y="2503993"/>
                </a:lnTo>
                <a:lnTo>
                  <a:pt x="174846" y="2479901"/>
                </a:lnTo>
                <a:lnTo>
                  <a:pt x="140928" y="2452274"/>
                </a:lnTo>
                <a:lnTo>
                  <a:pt x="110025" y="2421371"/>
                </a:lnTo>
                <a:lnTo>
                  <a:pt x="82398" y="2387453"/>
                </a:lnTo>
                <a:lnTo>
                  <a:pt x="58306" y="2350781"/>
                </a:lnTo>
                <a:lnTo>
                  <a:pt x="38010" y="2311616"/>
                </a:lnTo>
                <a:lnTo>
                  <a:pt x="21771" y="2270217"/>
                </a:lnTo>
                <a:lnTo>
                  <a:pt x="9849" y="2226845"/>
                </a:lnTo>
                <a:lnTo>
                  <a:pt x="2505" y="2181761"/>
                </a:lnTo>
                <a:lnTo>
                  <a:pt x="0" y="2135225"/>
                </a:lnTo>
                <a:lnTo>
                  <a:pt x="0" y="427054"/>
                </a:lnTo>
                <a:lnTo>
                  <a:pt x="2505" y="380522"/>
                </a:lnTo>
                <a:lnTo>
                  <a:pt x="9849" y="335441"/>
                </a:lnTo>
                <a:lnTo>
                  <a:pt x="21771" y="292072"/>
                </a:lnTo>
                <a:lnTo>
                  <a:pt x="38010" y="250675"/>
                </a:lnTo>
                <a:lnTo>
                  <a:pt x="58306" y="211512"/>
                </a:lnTo>
                <a:lnTo>
                  <a:pt x="82398" y="174841"/>
                </a:lnTo>
                <a:lnTo>
                  <a:pt x="110025" y="140925"/>
                </a:lnTo>
                <a:lnTo>
                  <a:pt x="140928" y="110023"/>
                </a:lnTo>
                <a:lnTo>
                  <a:pt x="174846" y="82396"/>
                </a:lnTo>
                <a:lnTo>
                  <a:pt x="211518" y="58305"/>
                </a:lnTo>
                <a:lnTo>
                  <a:pt x="250683" y="38010"/>
                </a:lnTo>
                <a:lnTo>
                  <a:pt x="292082" y="21771"/>
                </a:lnTo>
                <a:lnTo>
                  <a:pt x="335454" y="9849"/>
                </a:lnTo>
                <a:lnTo>
                  <a:pt x="380538" y="2505"/>
                </a:lnTo>
                <a:lnTo>
                  <a:pt x="427074" y="0"/>
                </a:lnTo>
                <a:lnTo>
                  <a:pt x="3392543" y="0"/>
                </a:lnTo>
                <a:lnTo>
                  <a:pt x="3440735" y="2725"/>
                </a:lnTo>
                <a:lnTo>
                  <a:pt x="3487939" y="10787"/>
                </a:lnTo>
                <a:lnTo>
                  <a:pt x="3533738" y="24012"/>
                </a:lnTo>
                <a:lnTo>
                  <a:pt x="3577713" y="42227"/>
                </a:lnTo>
                <a:lnTo>
                  <a:pt x="3619447" y="65259"/>
                </a:lnTo>
                <a:lnTo>
                  <a:pt x="3658521" y="92935"/>
                </a:lnTo>
                <a:lnTo>
                  <a:pt x="3694517" y="125082"/>
                </a:lnTo>
                <a:lnTo>
                  <a:pt x="3726666" y="161082"/>
                </a:lnTo>
                <a:lnTo>
                  <a:pt x="3754342" y="200159"/>
                </a:lnTo>
                <a:lnTo>
                  <a:pt x="3777373" y="241894"/>
                </a:lnTo>
                <a:lnTo>
                  <a:pt x="3795585" y="285869"/>
                </a:lnTo>
                <a:lnTo>
                  <a:pt x="3808807" y="331666"/>
                </a:lnTo>
                <a:lnTo>
                  <a:pt x="3816867" y="378867"/>
                </a:lnTo>
                <a:lnTo>
                  <a:pt x="3819592" y="427054"/>
                </a:lnTo>
                <a:lnTo>
                  <a:pt x="3819592" y="2135225"/>
                </a:lnTo>
                <a:lnTo>
                  <a:pt x="3817086" y="2181761"/>
                </a:lnTo>
                <a:lnTo>
                  <a:pt x="3809742" y="2226845"/>
                </a:lnTo>
                <a:lnTo>
                  <a:pt x="3797820" y="2270217"/>
                </a:lnTo>
                <a:lnTo>
                  <a:pt x="3781582" y="2311616"/>
                </a:lnTo>
                <a:lnTo>
                  <a:pt x="3761286" y="2350781"/>
                </a:lnTo>
                <a:lnTo>
                  <a:pt x="3737195" y="2387453"/>
                </a:lnTo>
                <a:lnTo>
                  <a:pt x="3709569" y="2421371"/>
                </a:lnTo>
                <a:lnTo>
                  <a:pt x="3678667" y="2452274"/>
                </a:lnTo>
                <a:lnTo>
                  <a:pt x="3644751" y="2479901"/>
                </a:lnTo>
                <a:lnTo>
                  <a:pt x="3608081" y="2503993"/>
                </a:lnTo>
                <a:lnTo>
                  <a:pt x="3568918" y="2524289"/>
                </a:lnTo>
                <a:lnTo>
                  <a:pt x="3527522" y="2540528"/>
                </a:lnTo>
                <a:lnTo>
                  <a:pt x="3484154" y="2552449"/>
                </a:lnTo>
                <a:lnTo>
                  <a:pt x="3439074" y="2559793"/>
                </a:lnTo>
                <a:lnTo>
                  <a:pt x="3392543" y="2562299"/>
                </a:lnTo>
                <a:close/>
              </a:path>
            </a:pathLst>
          </a:custGeom>
          <a:solidFill>
            <a:srgbClr val="E94826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2775" y="2775998"/>
            <a:ext cx="3006090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Mentor</a:t>
            </a:r>
            <a:endParaRPr sz="1800">
              <a:latin typeface="Arial"/>
              <a:cs typeface="Arial"/>
            </a:endParaRPr>
          </a:p>
          <a:p>
            <a:pPr marL="12700" marR="5080" indent="-3810" algn="ctr">
              <a:lnSpc>
                <a:spcPct val="100000"/>
              </a:lnSpc>
              <a:spcBef>
                <a:spcPts val="1100"/>
              </a:spcBef>
            </a:pPr>
            <a:r>
              <a:rPr sz="1400" dirty="0">
                <a:latin typeface="Arial"/>
                <a:cs typeface="Arial"/>
              </a:rPr>
              <a:t>Ms. </a:t>
            </a:r>
            <a:r>
              <a:rPr sz="1400" spc="-5" dirty="0">
                <a:latin typeface="Arial"/>
                <a:cs typeface="Arial"/>
              </a:rPr>
              <a:t>A. Bharathi, Asst. Professor  Department of Computer Science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 Engineering,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PSGCT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351" y="2217939"/>
            <a:ext cx="29648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50" dirty="0">
                <a:latin typeface="Georgia"/>
                <a:cs typeface="Georgia"/>
              </a:rPr>
              <a:t>Thank</a:t>
            </a:r>
            <a:r>
              <a:rPr sz="5000" b="0" spc="-195" dirty="0">
                <a:latin typeface="Georgia"/>
                <a:cs typeface="Georgia"/>
              </a:rPr>
              <a:t> </a:t>
            </a:r>
            <a:r>
              <a:rPr sz="5000" b="0" spc="-180" dirty="0">
                <a:latin typeface="Georgia"/>
                <a:cs typeface="Georgia"/>
              </a:rPr>
              <a:t>You</a:t>
            </a:r>
            <a:endParaRPr sz="5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4" y="411474"/>
            <a:ext cx="4385945" cy="4733925"/>
            <a:chOff x="457194" y="411474"/>
            <a:chExt cx="4385945" cy="4733925"/>
          </a:xfrm>
        </p:grpSpPr>
        <p:sp>
          <p:nvSpPr>
            <p:cNvPr id="4" name="object 4"/>
            <p:cNvSpPr/>
            <p:nvPr/>
          </p:nvSpPr>
          <p:spPr>
            <a:xfrm>
              <a:off x="489686" y="411474"/>
              <a:ext cx="4321175" cy="4318000"/>
            </a:xfrm>
            <a:custGeom>
              <a:avLst/>
              <a:gdLst/>
              <a:ahLst/>
              <a:cxnLst/>
              <a:rect l="l" t="t" r="r" b="b"/>
              <a:pathLst>
                <a:path w="4321175" h="4318000">
                  <a:moveTo>
                    <a:pt x="2411164" y="12700"/>
                  </a:moveTo>
                  <a:lnTo>
                    <a:pt x="1921784" y="12700"/>
                  </a:lnTo>
                  <a:lnTo>
                    <a:pt x="1968928" y="0"/>
                  </a:lnTo>
                  <a:lnTo>
                    <a:pt x="2361347" y="0"/>
                  </a:lnTo>
                  <a:lnTo>
                    <a:pt x="2411164" y="12700"/>
                  </a:lnTo>
                  <a:close/>
                </a:path>
                <a:path w="4321175" h="4318000">
                  <a:moveTo>
                    <a:pt x="2629791" y="4267200"/>
                  </a:moveTo>
                  <a:lnTo>
                    <a:pt x="1690820" y="4267200"/>
                  </a:lnTo>
                  <a:lnTo>
                    <a:pt x="1425575" y="4191000"/>
                  </a:lnTo>
                  <a:lnTo>
                    <a:pt x="1382785" y="4165600"/>
                  </a:lnTo>
                  <a:lnTo>
                    <a:pt x="1298517" y="4140200"/>
                  </a:lnTo>
                  <a:lnTo>
                    <a:pt x="1257062" y="4114800"/>
                  </a:lnTo>
                  <a:lnTo>
                    <a:pt x="1216073" y="4102100"/>
                  </a:lnTo>
                  <a:lnTo>
                    <a:pt x="1135542" y="4051300"/>
                  </a:lnTo>
                  <a:lnTo>
                    <a:pt x="1096021" y="4038600"/>
                  </a:lnTo>
                  <a:lnTo>
                    <a:pt x="1018522" y="3987800"/>
                  </a:lnTo>
                  <a:lnTo>
                    <a:pt x="943155" y="3937000"/>
                  </a:lnTo>
                  <a:lnTo>
                    <a:pt x="906299" y="3911600"/>
                  </a:lnTo>
                  <a:lnTo>
                    <a:pt x="870008" y="3886200"/>
                  </a:lnTo>
                  <a:lnTo>
                    <a:pt x="834294" y="3860800"/>
                  </a:lnTo>
                  <a:lnTo>
                    <a:pt x="799168" y="3835400"/>
                  </a:lnTo>
                  <a:lnTo>
                    <a:pt x="764640" y="3797300"/>
                  </a:lnTo>
                  <a:lnTo>
                    <a:pt x="730722" y="3771900"/>
                  </a:lnTo>
                  <a:lnTo>
                    <a:pt x="697425" y="3746500"/>
                  </a:lnTo>
                  <a:lnTo>
                    <a:pt x="664760" y="3708400"/>
                  </a:lnTo>
                  <a:lnTo>
                    <a:pt x="632737" y="3683000"/>
                  </a:lnTo>
                  <a:lnTo>
                    <a:pt x="601368" y="3644900"/>
                  </a:lnTo>
                  <a:lnTo>
                    <a:pt x="570664" y="3619500"/>
                  </a:lnTo>
                  <a:lnTo>
                    <a:pt x="540635" y="3581400"/>
                  </a:lnTo>
                  <a:lnTo>
                    <a:pt x="511293" y="3543300"/>
                  </a:lnTo>
                  <a:lnTo>
                    <a:pt x="482648" y="3517900"/>
                  </a:lnTo>
                  <a:lnTo>
                    <a:pt x="454712" y="3479800"/>
                  </a:lnTo>
                  <a:lnTo>
                    <a:pt x="427495" y="3441700"/>
                  </a:lnTo>
                  <a:lnTo>
                    <a:pt x="401009" y="3403600"/>
                  </a:lnTo>
                  <a:lnTo>
                    <a:pt x="375264" y="3365500"/>
                  </a:lnTo>
                  <a:lnTo>
                    <a:pt x="350272" y="3327400"/>
                  </a:lnTo>
                  <a:lnTo>
                    <a:pt x="326043" y="3302000"/>
                  </a:lnTo>
                  <a:lnTo>
                    <a:pt x="302588" y="3251200"/>
                  </a:lnTo>
                  <a:lnTo>
                    <a:pt x="279919" y="3213100"/>
                  </a:lnTo>
                  <a:lnTo>
                    <a:pt x="258046" y="3175000"/>
                  </a:lnTo>
                  <a:lnTo>
                    <a:pt x="236980" y="3136900"/>
                  </a:lnTo>
                  <a:lnTo>
                    <a:pt x="216733" y="3098800"/>
                  </a:lnTo>
                  <a:lnTo>
                    <a:pt x="197315" y="3060700"/>
                  </a:lnTo>
                  <a:lnTo>
                    <a:pt x="178737" y="3009900"/>
                  </a:lnTo>
                  <a:lnTo>
                    <a:pt x="161010" y="2971800"/>
                  </a:lnTo>
                  <a:lnTo>
                    <a:pt x="144146" y="2933700"/>
                  </a:lnTo>
                  <a:lnTo>
                    <a:pt x="128155" y="2882900"/>
                  </a:lnTo>
                  <a:lnTo>
                    <a:pt x="113047" y="2844800"/>
                  </a:lnTo>
                  <a:lnTo>
                    <a:pt x="98835" y="2806700"/>
                  </a:lnTo>
                  <a:lnTo>
                    <a:pt x="85529" y="2755900"/>
                  </a:lnTo>
                  <a:lnTo>
                    <a:pt x="73140" y="2717800"/>
                  </a:lnTo>
                  <a:lnTo>
                    <a:pt x="61680" y="2667000"/>
                  </a:lnTo>
                  <a:lnTo>
                    <a:pt x="51158" y="2628900"/>
                  </a:lnTo>
                  <a:lnTo>
                    <a:pt x="41586" y="2578100"/>
                  </a:lnTo>
                  <a:lnTo>
                    <a:pt x="32975" y="2527300"/>
                  </a:lnTo>
                  <a:lnTo>
                    <a:pt x="25336" y="2489200"/>
                  </a:lnTo>
                  <a:lnTo>
                    <a:pt x="18680" y="2438400"/>
                  </a:lnTo>
                  <a:lnTo>
                    <a:pt x="13018" y="2387600"/>
                  </a:lnTo>
                  <a:lnTo>
                    <a:pt x="8360" y="2349500"/>
                  </a:lnTo>
                  <a:lnTo>
                    <a:pt x="4719" y="2298700"/>
                  </a:lnTo>
                  <a:lnTo>
                    <a:pt x="2104" y="2247900"/>
                  </a:lnTo>
                  <a:lnTo>
                    <a:pt x="528" y="2197100"/>
                  </a:lnTo>
                  <a:lnTo>
                    <a:pt x="0" y="2159000"/>
                  </a:lnTo>
                  <a:lnTo>
                    <a:pt x="528" y="2108200"/>
                  </a:lnTo>
                  <a:lnTo>
                    <a:pt x="2104" y="2057400"/>
                  </a:lnTo>
                  <a:lnTo>
                    <a:pt x="4719" y="2006600"/>
                  </a:lnTo>
                  <a:lnTo>
                    <a:pt x="8360" y="1968500"/>
                  </a:lnTo>
                  <a:lnTo>
                    <a:pt x="13018" y="1917700"/>
                  </a:lnTo>
                  <a:lnTo>
                    <a:pt x="18680" y="1866900"/>
                  </a:lnTo>
                  <a:lnTo>
                    <a:pt x="25336" y="1816100"/>
                  </a:lnTo>
                  <a:lnTo>
                    <a:pt x="32975" y="1778000"/>
                  </a:lnTo>
                  <a:lnTo>
                    <a:pt x="41586" y="1727200"/>
                  </a:lnTo>
                  <a:lnTo>
                    <a:pt x="51158" y="1689100"/>
                  </a:lnTo>
                  <a:lnTo>
                    <a:pt x="61680" y="1638300"/>
                  </a:lnTo>
                  <a:lnTo>
                    <a:pt x="73140" y="1600200"/>
                  </a:lnTo>
                  <a:lnTo>
                    <a:pt x="85529" y="1549400"/>
                  </a:lnTo>
                  <a:lnTo>
                    <a:pt x="98835" y="1511300"/>
                  </a:lnTo>
                  <a:lnTo>
                    <a:pt x="113047" y="1460500"/>
                  </a:lnTo>
                  <a:lnTo>
                    <a:pt x="128155" y="1422400"/>
                  </a:lnTo>
                  <a:lnTo>
                    <a:pt x="144146" y="1371600"/>
                  </a:lnTo>
                  <a:lnTo>
                    <a:pt x="161010" y="1333500"/>
                  </a:lnTo>
                  <a:lnTo>
                    <a:pt x="178737" y="1295400"/>
                  </a:lnTo>
                  <a:lnTo>
                    <a:pt x="197315" y="1244600"/>
                  </a:lnTo>
                  <a:lnTo>
                    <a:pt x="216733" y="1206500"/>
                  </a:lnTo>
                  <a:lnTo>
                    <a:pt x="236980" y="1168400"/>
                  </a:lnTo>
                  <a:lnTo>
                    <a:pt x="258046" y="1130300"/>
                  </a:lnTo>
                  <a:lnTo>
                    <a:pt x="279919" y="1092200"/>
                  </a:lnTo>
                  <a:lnTo>
                    <a:pt x="302588" y="1054100"/>
                  </a:lnTo>
                  <a:lnTo>
                    <a:pt x="326043" y="1016000"/>
                  </a:lnTo>
                  <a:lnTo>
                    <a:pt x="350272" y="977900"/>
                  </a:lnTo>
                  <a:lnTo>
                    <a:pt x="375264" y="939800"/>
                  </a:lnTo>
                  <a:lnTo>
                    <a:pt x="401009" y="901700"/>
                  </a:lnTo>
                  <a:lnTo>
                    <a:pt x="427495" y="863600"/>
                  </a:lnTo>
                  <a:lnTo>
                    <a:pt x="454712" y="825500"/>
                  </a:lnTo>
                  <a:lnTo>
                    <a:pt x="482648" y="787400"/>
                  </a:lnTo>
                  <a:lnTo>
                    <a:pt x="511293" y="762000"/>
                  </a:lnTo>
                  <a:lnTo>
                    <a:pt x="540635" y="723900"/>
                  </a:lnTo>
                  <a:lnTo>
                    <a:pt x="570664" y="685800"/>
                  </a:lnTo>
                  <a:lnTo>
                    <a:pt x="601368" y="660400"/>
                  </a:lnTo>
                  <a:lnTo>
                    <a:pt x="632737" y="622300"/>
                  </a:lnTo>
                  <a:lnTo>
                    <a:pt x="664760" y="596900"/>
                  </a:lnTo>
                  <a:lnTo>
                    <a:pt x="697425" y="558800"/>
                  </a:lnTo>
                  <a:lnTo>
                    <a:pt x="730722" y="533400"/>
                  </a:lnTo>
                  <a:lnTo>
                    <a:pt x="764640" y="508000"/>
                  </a:lnTo>
                  <a:lnTo>
                    <a:pt x="799168" y="482600"/>
                  </a:lnTo>
                  <a:lnTo>
                    <a:pt x="834294" y="444500"/>
                  </a:lnTo>
                  <a:lnTo>
                    <a:pt x="870008" y="419100"/>
                  </a:lnTo>
                  <a:lnTo>
                    <a:pt x="906299" y="393700"/>
                  </a:lnTo>
                  <a:lnTo>
                    <a:pt x="943155" y="368300"/>
                  </a:lnTo>
                  <a:lnTo>
                    <a:pt x="980567" y="342900"/>
                  </a:lnTo>
                  <a:lnTo>
                    <a:pt x="1057011" y="292100"/>
                  </a:lnTo>
                  <a:lnTo>
                    <a:pt x="1096021" y="279400"/>
                  </a:lnTo>
                  <a:lnTo>
                    <a:pt x="1175563" y="228600"/>
                  </a:lnTo>
                  <a:lnTo>
                    <a:pt x="1216073" y="215900"/>
                  </a:lnTo>
                  <a:lnTo>
                    <a:pt x="1257062" y="190500"/>
                  </a:lnTo>
                  <a:lnTo>
                    <a:pt x="1298517" y="177800"/>
                  </a:lnTo>
                  <a:lnTo>
                    <a:pt x="1340428" y="152400"/>
                  </a:lnTo>
                  <a:lnTo>
                    <a:pt x="1425575" y="127000"/>
                  </a:lnTo>
                  <a:lnTo>
                    <a:pt x="1468789" y="101600"/>
                  </a:lnTo>
                  <a:lnTo>
                    <a:pt x="1645655" y="50800"/>
                  </a:lnTo>
                  <a:lnTo>
                    <a:pt x="1690820" y="50800"/>
                  </a:lnTo>
                  <a:lnTo>
                    <a:pt x="1828414" y="12700"/>
                  </a:lnTo>
                  <a:lnTo>
                    <a:pt x="2460767" y="12700"/>
                  </a:lnTo>
                  <a:lnTo>
                    <a:pt x="2510138" y="25400"/>
                  </a:lnTo>
                  <a:lnTo>
                    <a:pt x="2559258" y="25400"/>
                  </a:lnTo>
                  <a:lnTo>
                    <a:pt x="2847678" y="101600"/>
                  </a:lnTo>
                  <a:lnTo>
                    <a:pt x="2894525" y="127000"/>
                  </a:lnTo>
                  <a:lnTo>
                    <a:pt x="2987006" y="152400"/>
                  </a:lnTo>
                  <a:lnTo>
                    <a:pt x="3077745" y="203200"/>
                  </a:lnTo>
                  <a:lnTo>
                    <a:pt x="3122415" y="215900"/>
                  </a:lnTo>
                  <a:lnTo>
                    <a:pt x="3210264" y="266700"/>
                  </a:lnTo>
                  <a:lnTo>
                    <a:pt x="3296002" y="317500"/>
                  </a:lnTo>
                  <a:lnTo>
                    <a:pt x="3379481" y="368300"/>
                  </a:lnTo>
                  <a:lnTo>
                    <a:pt x="3420327" y="393700"/>
                  </a:lnTo>
                  <a:lnTo>
                    <a:pt x="3460554" y="431800"/>
                  </a:lnTo>
                  <a:lnTo>
                    <a:pt x="3500141" y="457200"/>
                  </a:lnTo>
                  <a:lnTo>
                    <a:pt x="3539072" y="495300"/>
                  </a:lnTo>
                  <a:lnTo>
                    <a:pt x="3577327" y="520700"/>
                  </a:lnTo>
                  <a:lnTo>
                    <a:pt x="3614888" y="558800"/>
                  </a:lnTo>
                  <a:lnTo>
                    <a:pt x="3651737" y="596900"/>
                  </a:lnTo>
                  <a:lnTo>
                    <a:pt x="3687855" y="622300"/>
                  </a:lnTo>
                  <a:lnTo>
                    <a:pt x="3723139" y="660400"/>
                  </a:lnTo>
                  <a:lnTo>
                    <a:pt x="3757494" y="698500"/>
                  </a:lnTo>
                  <a:lnTo>
                    <a:pt x="3790913" y="736600"/>
                  </a:lnTo>
                  <a:lnTo>
                    <a:pt x="3823388" y="774700"/>
                  </a:lnTo>
                  <a:lnTo>
                    <a:pt x="3854911" y="812800"/>
                  </a:lnTo>
                  <a:lnTo>
                    <a:pt x="3885474" y="850900"/>
                  </a:lnTo>
                  <a:lnTo>
                    <a:pt x="3915070" y="889000"/>
                  </a:lnTo>
                  <a:lnTo>
                    <a:pt x="3943691" y="939800"/>
                  </a:lnTo>
                  <a:lnTo>
                    <a:pt x="3971329" y="977900"/>
                  </a:lnTo>
                  <a:lnTo>
                    <a:pt x="3997978" y="1016000"/>
                  </a:lnTo>
                  <a:lnTo>
                    <a:pt x="4023629" y="1066800"/>
                  </a:lnTo>
                  <a:lnTo>
                    <a:pt x="4048274" y="1104900"/>
                  </a:lnTo>
                  <a:lnTo>
                    <a:pt x="4071906" y="1143000"/>
                  </a:lnTo>
                  <a:lnTo>
                    <a:pt x="4094517" y="1193800"/>
                  </a:lnTo>
                  <a:lnTo>
                    <a:pt x="4116100" y="1231900"/>
                  </a:lnTo>
                  <a:lnTo>
                    <a:pt x="4136647" y="1282700"/>
                  </a:lnTo>
                  <a:lnTo>
                    <a:pt x="4156151" y="1333500"/>
                  </a:lnTo>
                  <a:lnTo>
                    <a:pt x="4174602" y="1371600"/>
                  </a:lnTo>
                  <a:lnTo>
                    <a:pt x="4191995" y="1422400"/>
                  </a:lnTo>
                  <a:lnTo>
                    <a:pt x="4208322" y="1460500"/>
                  </a:lnTo>
                  <a:lnTo>
                    <a:pt x="4223573" y="1511300"/>
                  </a:lnTo>
                  <a:lnTo>
                    <a:pt x="4237743" y="1562100"/>
                  </a:lnTo>
                  <a:lnTo>
                    <a:pt x="4250824" y="1612900"/>
                  </a:lnTo>
                  <a:lnTo>
                    <a:pt x="4262807" y="1663700"/>
                  </a:lnTo>
                  <a:lnTo>
                    <a:pt x="4273685" y="1701800"/>
                  </a:lnTo>
                  <a:lnTo>
                    <a:pt x="4283450" y="1752600"/>
                  </a:lnTo>
                  <a:lnTo>
                    <a:pt x="4292096" y="1803400"/>
                  </a:lnTo>
                  <a:lnTo>
                    <a:pt x="4299613" y="1854200"/>
                  </a:lnTo>
                  <a:lnTo>
                    <a:pt x="4305995" y="1905000"/>
                  </a:lnTo>
                  <a:lnTo>
                    <a:pt x="4311233" y="1955800"/>
                  </a:lnTo>
                  <a:lnTo>
                    <a:pt x="4315321" y="2006600"/>
                  </a:lnTo>
                  <a:lnTo>
                    <a:pt x="4318251" y="2057400"/>
                  </a:lnTo>
                  <a:lnTo>
                    <a:pt x="4320014" y="2108200"/>
                  </a:lnTo>
                  <a:lnTo>
                    <a:pt x="4320603" y="2159000"/>
                  </a:lnTo>
                  <a:lnTo>
                    <a:pt x="4320075" y="2197100"/>
                  </a:lnTo>
                  <a:lnTo>
                    <a:pt x="4318499" y="2247900"/>
                  </a:lnTo>
                  <a:lnTo>
                    <a:pt x="4315884" y="2298700"/>
                  </a:lnTo>
                  <a:lnTo>
                    <a:pt x="4312242" y="2349500"/>
                  </a:lnTo>
                  <a:lnTo>
                    <a:pt x="4307585" y="2387600"/>
                  </a:lnTo>
                  <a:lnTo>
                    <a:pt x="4301923" y="2438400"/>
                  </a:lnTo>
                  <a:lnTo>
                    <a:pt x="4295267" y="2489200"/>
                  </a:lnTo>
                  <a:lnTo>
                    <a:pt x="4287628" y="2527300"/>
                  </a:lnTo>
                  <a:lnTo>
                    <a:pt x="4279017" y="2578100"/>
                  </a:lnTo>
                  <a:lnTo>
                    <a:pt x="4269445" y="2628900"/>
                  </a:lnTo>
                  <a:lnTo>
                    <a:pt x="4258923" y="2667000"/>
                  </a:lnTo>
                  <a:lnTo>
                    <a:pt x="4247463" y="2717800"/>
                  </a:lnTo>
                  <a:lnTo>
                    <a:pt x="4235074" y="2755900"/>
                  </a:lnTo>
                  <a:lnTo>
                    <a:pt x="4221768" y="2806700"/>
                  </a:lnTo>
                  <a:lnTo>
                    <a:pt x="4207556" y="2844800"/>
                  </a:lnTo>
                  <a:lnTo>
                    <a:pt x="4192449" y="2882900"/>
                  </a:lnTo>
                  <a:lnTo>
                    <a:pt x="4176457" y="2933700"/>
                  </a:lnTo>
                  <a:lnTo>
                    <a:pt x="4159593" y="2971800"/>
                  </a:lnTo>
                  <a:lnTo>
                    <a:pt x="4141866" y="3009900"/>
                  </a:lnTo>
                  <a:lnTo>
                    <a:pt x="4123288" y="3060700"/>
                  </a:lnTo>
                  <a:lnTo>
                    <a:pt x="4103870" y="3098800"/>
                  </a:lnTo>
                  <a:lnTo>
                    <a:pt x="4083623" y="3136900"/>
                  </a:lnTo>
                  <a:lnTo>
                    <a:pt x="4062557" y="3175000"/>
                  </a:lnTo>
                  <a:lnTo>
                    <a:pt x="4040685" y="3213100"/>
                  </a:lnTo>
                  <a:lnTo>
                    <a:pt x="4018015" y="3251200"/>
                  </a:lnTo>
                  <a:lnTo>
                    <a:pt x="3994561" y="3302000"/>
                  </a:lnTo>
                  <a:lnTo>
                    <a:pt x="3970332" y="3327400"/>
                  </a:lnTo>
                  <a:lnTo>
                    <a:pt x="3945340" y="3365500"/>
                  </a:lnTo>
                  <a:lnTo>
                    <a:pt x="3919595" y="3403600"/>
                  </a:lnTo>
                  <a:lnTo>
                    <a:pt x="3893109" y="3441700"/>
                  </a:lnTo>
                  <a:lnTo>
                    <a:pt x="3865892" y="3479800"/>
                  </a:lnTo>
                  <a:lnTo>
                    <a:pt x="3837956" y="3517900"/>
                  </a:lnTo>
                  <a:lnTo>
                    <a:pt x="3809311" y="3543300"/>
                  </a:lnTo>
                  <a:lnTo>
                    <a:pt x="3779969" y="3581400"/>
                  </a:lnTo>
                  <a:lnTo>
                    <a:pt x="3749940" y="3619500"/>
                  </a:lnTo>
                  <a:lnTo>
                    <a:pt x="3719236" y="3644900"/>
                  </a:lnTo>
                  <a:lnTo>
                    <a:pt x="3687867" y="3683000"/>
                  </a:lnTo>
                  <a:lnTo>
                    <a:pt x="3655845" y="3708400"/>
                  </a:lnTo>
                  <a:lnTo>
                    <a:pt x="3623179" y="3746500"/>
                  </a:lnTo>
                  <a:lnTo>
                    <a:pt x="3589883" y="3771900"/>
                  </a:lnTo>
                  <a:lnTo>
                    <a:pt x="3555965" y="3797300"/>
                  </a:lnTo>
                  <a:lnTo>
                    <a:pt x="3521438" y="3835400"/>
                  </a:lnTo>
                  <a:lnTo>
                    <a:pt x="3486311" y="3860800"/>
                  </a:lnTo>
                  <a:lnTo>
                    <a:pt x="3450598" y="3886200"/>
                  </a:lnTo>
                  <a:lnTo>
                    <a:pt x="3414307" y="3911600"/>
                  </a:lnTo>
                  <a:lnTo>
                    <a:pt x="3377450" y="3937000"/>
                  </a:lnTo>
                  <a:lnTo>
                    <a:pt x="3302084" y="3987800"/>
                  </a:lnTo>
                  <a:lnTo>
                    <a:pt x="3224586" y="4038600"/>
                  </a:lnTo>
                  <a:lnTo>
                    <a:pt x="3185065" y="4051300"/>
                  </a:lnTo>
                  <a:lnTo>
                    <a:pt x="3104534" y="4102100"/>
                  </a:lnTo>
                  <a:lnTo>
                    <a:pt x="3063546" y="4114800"/>
                  </a:lnTo>
                  <a:lnTo>
                    <a:pt x="3022091" y="4140200"/>
                  </a:lnTo>
                  <a:lnTo>
                    <a:pt x="2937824" y="4165600"/>
                  </a:lnTo>
                  <a:lnTo>
                    <a:pt x="2895034" y="4191000"/>
                  </a:lnTo>
                  <a:lnTo>
                    <a:pt x="2629791" y="4267200"/>
                  </a:lnTo>
                  <a:close/>
                </a:path>
                <a:path w="4321175" h="4318000">
                  <a:moveTo>
                    <a:pt x="2492198" y="4292600"/>
                  </a:moveTo>
                  <a:lnTo>
                    <a:pt x="1828414" y="4292600"/>
                  </a:lnTo>
                  <a:lnTo>
                    <a:pt x="1736342" y="4267200"/>
                  </a:lnTo>
                  <a:lnTo>
                    <a:pt x="2584269" y="4267200"/>
                  </a:lnTo>
                  <a:lnTo>
                    <a:pt x="2492198" y="4292600"/>
                  </a:lnTo>
                  <a:close/>
                </a:path>
                <a:path w="4321175" h="4318000">
                  <a:moveTo>
                    <a:pt x="2398829" y="4305300"/>
                  </a:moveTo>
                  <a:lnTo>
                    <a:pt x="1921784" y="4305300"/>
                  </a:lnTo>
                  <a:lnTo>
                    <a:pt x="1874942" y="4292600"/>
                  </a:lnTo>
                  <a:lnTo>
                    <a:pt x="2445670" y="4292600"/>
                  </a:lnTo>
                  <a:lnTo>
                    <a:pt x="2398829" y="4305300"/>
                  </a:lnTo>
                  <a:close/>
                </a:path>
                <a:path w="4321175" h="4318000">
                  <a:moveTo>
                    <a:pt x="2256536" y="4318000"/>
                  </a:moveTo>
                  <a:lnTo>
                    <a:pt x="2064079" y="4318000"/>
                  </a:lnTo>
                  <a:lnTo>
                    <a:pt x="2016363" y="4305300"/>
                  </a:lnTo>
                  <a:lnTo>
                    <a:pt x="2304251" y="4305300"/>
                  </a:lnTo>
                  <a:lnTo>
                    <a:pt x="2256536" y="4318000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0193" y="1479559"/>
              <a:ext cx="1061085" cy="581025"/>
            </a:xfrm>
            <a:custGeom>
              <a:avLst/>
              <a:gdLst/>
              <a:ahLst/>
              <a:cxnLst/>
              <a:rect l="l" t="t" r="r" b="b"/>
              <a:pathLst>
                <a:path w="1061085" h="581025">
                  <a:moveTo>
                    <a:pt x="834848" y="580503"/>
                  </a:moveTo>
                  <a:lnTo>
                    <a:pt x="177949" y="580503"/>
                  </a:lnTo>
                  <a:lnTo>
                    <a:pt x="168199" y="579473"/>
                  </a:lnTo>
                  <a:lnTo>
                    <a:pt x="123074" y="569206"/>
                  </a:lnTo>
                  <a:lnTo>
                    <a:pt x="90274" y="553308"/>
                  </a:lnTo>
                  <a:lnTo>
                    <a:pt x="82574" y="548713"/>
                  </a:lnTo>
                  <a:lnTo>
                    <a:pt x="48724" y="518961"/>
                  </a:lnTo>
                  <a:lnTo>
                    <a:pt x="42549" y="512301"/>
                  </a:lnTo>
                  <a:lnTo>
                    <a:pt x="18449" y="474346"/>
                  </a:lnTo>
                  <a:lnTo>
                    <a:pt x="3599" y="430759"/>
                  </a:lnTo>
                  <a:lnTo>
                    <a:pt x="1024" y="411791"/>
                  </a:lnTo>
                  <a:lnTo>
                    <a:pt x="0" y="402556"/>
                  </a:lnTo>
                  <a:lnTo>
                    <a:pt x="0" y="383071"/>
                  </a:lnTo>
                  <a:lnTo>
                    <a:pt x="1024" y="373834"/>
                  </a:lnTo>
                  <a:lnTo>
                    <a:pt x="2074" y="364104"/>
                  </a:lnTo>
                  <a:lnTo>
                    <a:pt x="14374" y="319486"/>
                  </a:lnTo>
                  <a:lnTo>
                    <a:pt x="36924" y="280499"/>
                  </a:lnTo>
                  <a:lnTo>
                    <a:pt x="48724" y="266666"/>
                  </a:lnTo>
                  <a:lnTo>
                    <a:pt x="54874" y="259984"/>
                  </a:lnTo>
                  <a:lnTo>
                    <a:pt x="61549" y="253841"/>
                  </a:lnTo>
                  <a:lnTo>
                    <a:pt x="68199" y="248192"/>
                  </a:lnTo>
                  <a:lnTo>
                    <a:pt x="75374" y="242564"/>
                  </a:lnTo>
                  <a:lnTo>
                    <a:pt x="82574" y="236914"/>
                  </a:lnTo>
                  <a:lnTo>
                    <a:pt x="90274" y="232297"/>
                  </a:lnTo>
                  <a:lnTo>
                    <a:pt x="97949" y="227677"/>
                  </a:lnTo>
                  <a:lnTo>
                    <a:pt x="106149" y="223574"/>
                  </a:lnTo>
                  <a:lnTo>
                    <a:pt x="149749" y="208709"/>
                  </a:lnTo>
                  <a:lnTo>
                    <a:pt x="177949" y="205122"/>
                  </a:lnTo>
                  <a:lnTo>
                    <a:pt x="195374" y="205122"/>
                  </a:lnTo>
                  <a:lnTo>
                    <a:pt x="203574" y="205637"/>
                  </a:lnTo>
                  <a:lnTo>
                    <a:pt x="218974" y="207679"/>
                  </a:lnTo>
                  <a:lnTo>
                    <a:pt x="222574" y="196917"/>
                  </a:lnTo>
                  <a:lnTo>
                    <a:pt x="241024" y="154362"/>
                  </a:lnTo>
                  <a:lnTo>
                    <a:pt x="252824" y="134362"/>
                  </a:lnTo>
                  <a:lnTo>
                    <a:pt x="258974" y="124612"/>
                  </a:lnTo>
                  <a:lnTo>
                    <a:pt x="288199" y="89232"/>
                  </a:lnTo>
                  <a:lnTo>
                    <a:pt x="313324" y="66159"/>
                  </a:lnTo>
                  <a:lnTo>
                    <a:pt x="322049" y="58964"/>
                  </a:lnTo>
                  <a:lnTo>
                    <a:pt x="331274" y="52304"/>
                  </a:lnTo>
                  <a:lnTo>
                    <a:pt x="341024" y="45647"/>
                  </a:lnTo>
                  <a:lnTo>
                    <a:pt x="350774" y="39997"/>
                  </a:lnTo>
                  <a:lnTo>
                    <a:pt x="361024" y="34369"/>
                  </a:lnTo>
                  <a:lnTo>
                    <a:pt x="371274" y="28719"/>
                  </a:lnTo>
                  <a:lnTo>
                    <a:pt x="381524" y="24102"/>
                  </a:lnTo>
                  <a:lnTo>
                    <a:pt x="392299" y="19482"/>
                  </a:lnTo>
                  <a:lnTo>
                    <a:pt x="403599" y="15894"/>
                  </a:lnTo>
                  <a:lnTo>
                    <a:pt x="414349" y="12307"/>
                  </a:lnTo>
                  <a:lnTo>
                    <a:pt x="460999" y="2554"/>
                  </a:lnTo>
                  <a:lnTo>
                    <a:pt x="497423" y="0"/>
                  </a:lnTo>
                  <a:lnTo>
                    <a:pt x="507673" y="514"/>
                  </a:lnTo>
                  <a:lnTo>
                    <a:pt x="527173" y="1544"/>
                  </a:lnTo>
                  <a:lnTo>
                    <a:pt x="536898" y="3072"/>
                  </a:lnTo>
                  <a:lnTo>
                    <a:pt x="546648" y="4102"/>
                  </a:lnTo>
                  <a:lnTo>
                    <a:pt x="584598" y="13339"/>
                  </a:lnTo>
                  <a:lnTo>
                    <a:pt x="628698" y="31274"/>
                  </a:lnTo>
                  <a:lnTo>
                    <a:pt x="636898" y="35894"/>
                  </a:lnTo>
                  <a:lnTo>
                    <a:pt x="645098" y="40512"/>
                  </a:lnTo>
                  <a:lnTo>
                    <a:pt x="690223" y="73852"/>
                  </a:lnTo>
                  <a:lnTo>
                    <a:pt x="728698" y="114879"/>
                  </a:lnTo>
                  <a:lnTo>
                    <a:pt x="749223" y="146157"/>
                  </a:lnTo>
                  <a:lnTo>
                    <a:pt x="769723" y="138982"/>
                  </a:lnTo>
                  <a:lnTo>
                    <a:pt x="812298" y="130777"/>
                  </a:lnTo>
                  <a:lnTo>
                    <a:pt x="834848" y="129229"/>
                  </a:lnTo>
                  <a:lnTo>
                    <a:pt x="846648" y="129744"/>
                  </a:lnTo>
                  <a:lnTo>
                    <a:pt x="857923" y="130777"/>
                  </a:lnTo>
                  <a:lnTo>
                    <a:pt x="869223" y="131787"/>
                  </a:lnTo>
                  <a:lnTo>
                    <a:pt x="912273" y="143084"/>
                  </a:lnTo>
                  <a:lnTo>
                    <a:pt x="951773" y="162052"/>
                  </a:lnTo>
                  <a:lnTo>
                    <a:pt x="986623" y="188194"/>
                  </a:lnTo>
                  <a:lnTo>
                    <a:pt x="1001522" y="203577"/>
                  </a:lnTo>
                  <a:lnTo>
                    <a:pt x="1008697" y="211287"/>
                  </a:lnTo>
                  <a:lnTo>
                    <a:pt x="1015347" y="219987"/>
                  </a:lnTo>
                  <a:lnTo>
                    <a:pt x="1022022" y="228709"/>
                  </a:lnTo>
                  <a:lnTo>
                    <a:pt x="1027647" y="237944"/>
                  </a:lnTo>
                  <a:lnTo>
                    <a:pt x="1046622" y="277426"/>
                  </a:lnTo>
                  <a:lnTo>
                    <a:pt x="1057922" y="320496"/>
                  </a:lnTo>
                  <a:lnTo>
                    <a:pt x="1058922" y="331796"/>
                  </a:lnTo>
                  <a:lnTo>
                    <a:pt x="1059972" y="343589"/>
                  </a:lnTo>
                  <a:lnTo>
                    <a:pt x="1060472" y="354866"/>
                  </a:lnTo>
                  <a:lnTo>
                    <a:pt x="1059972" y="370764"/>
                  </a:lnTo>
                  <a:lnTo>
                    <a:pt x="1057922" y="386659"/>
                  </a:lnTo>
                  <a:lnTo>
                    <a:pt x="1047147" y="431276"/>
                  </a:lnTo>
                  <a:lnTo>
                    <a:pt x="1027647" y="471789"/>
                  </a:lnTo>
                  <a:lnTo>
                    <a:pt x="1002022" y="506136"/>
                  </a:lnTo>
                  <a:lnTo>
                    <a:pt x="970723" y="534856"/>
                  </a:lnTo>
                  <a:lnTo>
                    <a:pt x="934323" y="557413"/>
                  </a:lnTo>
                  <a:lnTo>
                    <a:pt x="893823" y="572813"/>
                  </a:lnTo>
                  <a:lnTo>
                    <a:pt x="850223" y="579988"/>
                  </a:lnTo>
                  <a:lnTo>
                    <a:pt x="834848" y="580503"/>
                  </a:lnTo>
                  <a:close/>
                </a:path>
              </a:pathLst>
            </a:custGeom>
            <a:solidFill>
              <a:srgbClr val="2675E9">
                <a:alpha val="1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63217" y="2645169"/>
              <a:ext cx="62865" cy="63500"/>
            </a:xfrm>
            <a:custGeom>
              <a:avLst/>
              <a:gdLst/>
              <a:ahLst/>
              <a:cxnLst/>
              <a:rect l="l" t="t" r="r" b="b"/>
              <a:pathLst>
                <a:path w="62864" h="63500">
                  <a:moveTo>
                    <a:pt x="0" y="31274"/>
                  </a:moveTo>
                  <a:lnTo>
                    <a:pt x="0" y="28199"/>
                  </a:lnTo>
                  <a:lnTo>
                    <a:pt x="524" y="25124"/>
                  </a:lnTo>
                  <a:lnTo>
                    <a:pt x="22074" y="1549"/>
                  </a:lnTo>
                  <a:lnTo>
                    <a:pt x="25149" y="499"/>
                  </a:lnTo>
                  <a:lnTo>
                    <a:pt x="28224" y="0"/>
                  </a:lnTo>
                  <a:lnTo>
                    <a:pt x="31299" y="0"/>
                  </a:lnTo>
                  <a:lnTo>
                    <a:pt x="34374" y="0"/>
                  </a:lnTo>
                  <a:lnTo>
                    <a:pt x="37449" y="499"/>
                  </a:lnTo>
                  <a:lnTo>
                    <a:pt x="40524" y="1549"/>
                  </a:lnTo>
                  <a:lnTo>
                    <a:pt x="43599" y="2549"/>
                  </a:lnTo>
                  <a:lnTo>
                    <a:pt x="62574" y="28199"/>
                  </a:lnTo>
                  <a:lnTo>
                    <a:pt x="62574" y="31274"/>
                  </a:lnTo>
                  <a:lnTo>
                    <a:pt x="62574" y="34849"/>
                  </a:lnTo>
                  <a:lnTo>
                    <a:pt x="62074" y="37949"/>
                  </a:lnTo>
                  <a:lnTo>
                    <a:pt x="34374" y="62549"/>
                  </a:lnTo>
                  <a:lnTo>
                    <a:pt x="31299" y="63049"/>
                  </a:lnTo>
                  <a:lnTo>
                    <a:pt x="28224" y="62549"/>
                  </a:lnTo>
                  <a:lnTo>
                    <a:pt x="25149" y="62049"/>
                  </a:lnTo>
                  <a:lnTo>
                    <a:pt x="22074" y="61524"/>
                  </a:lnTo>
                  <a:lnTo>
                    <a:pt x="0" y="34849"/>
                  </a:lnTo>
                  <a:lnTo>
                    <a:pt x="0" y="31274"/>
                  </a:lnTo>
                  <a:close/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4491" y="2522094"/>
              <a:ext cx="0" cy="123189"/>
            </a:xfrm>
            <a:custGeom>
              <a:avLst/>
              <a:gdLst/>
              <a:ahLst/>
              <a:cxnLst/>
              <a:rect l="l" t="t" r="r" b="b"/>
              <a:pathLst>
                <a:path h="123189">
                  <a:moveTo>
                    <a:pt x="0" y="0"/>
                  </a:moveTo>
                  <a:lnTo>
                    <a:pt x="0" y="123074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7592" y="1934933"/>
              <a:ext cx="511175" cy="965200"/>
            </a:xfrm>
            <a:custGeom>
              <a:avLst/>
              <a:gdLst/>
              <a:ahLst/>
              <a:cxnLst/>
              <a:rect l="l" t="t" r="r" b="b"/>
              <a:pathLst>
                <a:path w="511175" h="965200">
                  <a:moveTo>
                    <a:pt x="0" y="0"/>
                  </a:moveTo>
                  <a:lnTo>
                    <a:pt x="0" y="174854"/>
                  </a:lnTo>
                  <a:lnTo>
                    <a:pt x="126674" y="239469"/>
                  </a:lnTo>
                  <a:lnTo>
                    <a:pt x="126674" y="405626"/>
                  </a:lnTo>
                </a:path>
                <a:path w="511175" h="965200">
                  <a:moveTo>
                    <a:pt x="510748" y="792285"/>
                  </a:moveTo>
                  <a:lnTo>
                    <a:pt x="509223" y="690736"/>
                  </a:lnTo>
                  <a:lnTo>
                    <a:pt x="434349" y="623061"/>
                  </a:lnTo>
                  <a:lnTo>
                    <a:pt x="434349" y="456901"/>
                  </a:lnTo>
                </a:path>
                <a:path w="511175" h="965200">
                  <a:moveTo>
                    <a:pt x="262049" y="918435"/>
                  </a:moveTo>
                  <a:lnTo>
                    <a:pt x="262049" y="715361"/>
                  </a:lnTo>
                  <a:lnTo>
                    <a:pt x="307699" y="685611"/>
                  </a:lnTo>
                  <a:lnTo>
                    <a:pt x="307699" y="531268"/>
                  </a:lnTo>
                </a:path>
                <a:path w="511175" h="965200">
                  <a:moveTo>
                    <a:pt x="126674" y="0"/>
                  </a:moveTo>
                  <a:lnTo>
                    <a:pt x="126674" y="53314"/>
                  </a:lnTo>
                </a:path>
                <a:path w="511175" h="965200">
                  <a:moveTo>
                    <a:pt x="126674" y="103067"/>
                  </a:moveTo>
                  <a:lnTo>
                    <a:pt x="126674" y="189227"/>
                  </a:lnTo>
                </a:path>
                <a:path w="511175" h="965200">
                  <a:moveTo>
                    <a:pt x="376899" y="964585"/>
                  </a:moveTo>
                  <a:lnTo>
                    <a:pt x="376899" y="832285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7414" y="2157993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h="197485">
                  <a:moveTo>
                    <a:pt x="0" y="0"/>
                  </a:moveTo>
                  <a:lnTo>
                    <a:pt x="0" y="197432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6647" y="1910831"/>
              <a:ext cx="45720" cy="509270"/>
            </a:xfrm>
            <a:custGeom>
              <a:avLst/>
              <a:gdLst/>
              <a:ahLst/>
              <a:cxnLst/>
              <a:rect l="l" t="t" r="r" b="b"/>
              <a:pathLst>
                <a:path w="45719" h="509269">
                  <a:moveTo>
                    <a:pt x="45647" y="0"/>
                  </a:moveTo>
                  <a:lnTo>
                    <a:pt x="45647" y="203577"/>
                  </a:lnTo>
                  <a:lnTo>
                    <a:pt x="0" y="232812"/>
                  </a:lnTo>
                  <a:lnTo>
                    <a:pt x="0" y="508693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5069" y="1621094"/>
              <a:ext cx="198120" cy="192405"/>
            </a:xfrm>
            <a:custGeom>
              <a:avLst/>
              <a:gdLst/>
              <a:ahLst/>
              <a:cxnLst/>
              <a:rect l="l" t="t" r="r" b="b"/>
              <a:pathLst>
                <a:path w="198119" h="192405">
                  <a:moveTo>
                    <a:pt x="0" y="191782"/>
                  </a:moveTo>
                  <a:lnTo>
                    <a:pt x="18974" y="152299"/>
                  </a:lnTo>
                  <a:lnTo>
                    <a:pt x="35899" y="110239"/>
                  </a:lnTo>
                  <a:lnTo>
                    <a:pt x="50749" y="66139"/>
                  </a:lnTo>
                  <a:lnTo>
                    <a:pt x="63574" y="19997"/>
                  </a:lnTo>
                  <a:lnTo>
                    <a:pt x="97424" y="15894"/>
                  </a:lnTo>
                  <a:lnTo>
                    <a:pt x="131274" y="10762"/>
                  </a:lnTo>
                  <a:lnTo>
                    <a:pt x="164599" y="5627"/>
                  </a:lnTo>
                  <a:lnTo>
                    <a:pt x="197949" y="0"/>
                  </a:lnTo>
                  <a:lnTo>
                    <a:pt x="188699" y="14864"/>
                  </a:lnTo>
                  <a:lnTo>
                    <a:pt x="178949" y="29234"/>
                  </a:lnTo>
                  <a:lnTo>
                    <a:pt x="168699" y="43584"/>
                  </a:lnTo>
                  <a:lnTo>
                    <a:pt x="158449" y="57439"/>
                  </a:lnTo>
                  <a:lnTo>
                    <a:pt x="147149" y="70757"/>
                  </a:lnTo>
                  <a:lnTo>
                    <a:pt x="135874" y="84097"/>
                  </a:lnTo>
                  <a:lnTo>
                    <a:pt x="98949" y="121024"/>
                  </a:lnTo>
                  <a:lnTo>
                    <a:pt x="58449" y="153847"/>
                  </a:lnTo>
                  <a:lnTo>
                    <a:pt x="15374" y="183062"/>
                  </a:lnTo>
                  <a:lnTo>
                    <a:pt x="0" y="191782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8919" y="1373394"/>
              <a:ext cx="197399" cy="2230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41219" y="1646226"/>
              <a:ext cx="252095" cy="232410"/>
            </a:xfrm>
            <a:custGeom>
              <a:avLst/>
              <a:gdLst/>
              <a:ahLst/>
              <a:cxnLst/>
              <a:rect l="l" t="t" r="r" b="b"/>
              <a:pathLst>
                <a:path w="252094" h="232410">
                  <a:moveTo>
                    <a:pt x="0" y="232297"/>
                  </a:moveTo>
                  <a:lnTo>
                    <a:pt x="0" y="13317"/>
                  </a:lnTo>
                  <a:lnTo>
                    <a:pt x="31799" y="13317"/>
                  </a:lnTo>
                  <a:lnTo>
                    <a:pt x="63574" y="12307"/>
                  </a:lnTo>
                  <a:lnTo>
                    <a:pt x="126674" y="9729"/>
                  </a:lnTo>
                  <a:lnTo>
                    <a:pt x="189749" y="5627"/>
                  </a:lnTo>
                  <a:lnTo>
                    <a:pt x="251774" y="0"/>
                  </a:lnTo>
                  <a:lnTo>
                    <a:pt x="243574" y="28204"/>
                  </a:lnTo>
                  <a:lnTo>
                    <a:pt x="225124" y="81522"/>
                  </a:lnTo>
                  <a:lnTo>
                    <a:pt x="203574" y="131787"/>
                  </a:lnTo>
                  <a:lnTo>
                    <a:pt x="178974" y="177412"/>
                  </a:lnTo>
                  <a:lnTo>
                    <a:pt x="146149" y="205617"/>
                  </a:lnTo>
                  <a:lnTo>
                    <a:pt x="105649" y="217412"/>
                  </a:lnTo>
                  <a:lnTo>
                    <a:pt x="64099" y="226132"/>
                  </a:lnTo>
                  <a:lnTo>
                    <a:pt x="21549" y="231264"/>
                  </a:lnTo>
                  <a:lnTo>
                    <a:pt x="0" y="232297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8919" y="1107265"/>
              <a:ext cx="197399" cy="223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1219" y="1373394"/>
              <a:ext cx="288925" cy="243204"/>
            </a:xfrm>
            <a:custGeom>
              <a:avLst/>
              <a:gdLst/>
              <a:ahLst/>
              <a:cxnLst/>
              <a:rect l="l" t="t" r="r" b="b"/>
              <a:pathLst>
                <a:path w="288925" h="243205">
                  <a:moveTo>
                    <a:pt x="0" y="243079"/>
                  </a:moveTo>
                  <a:lnTo>
                    <a:pt x="0" y="0"/>
                  </a:lnTo>
                  <a:lnTo>
                    <a:pt x="288699" y="0"/>
                  </a:lnTo>
                  <a:lnTo>
                    <a:pt x="286674" y="59502"/>
                  </a:lnTo>
                  <a:lnTo>
                    <a:pt x="281024" y="117437"/>
                  </a:lnTo>
                  <a:lnTo>
                    <a:pt x="273324" y="173847"/>
                  </a:lnTo>
                  <a:lnTo>
                    <a:pt x="262574" y="228214"/>
                  </a:lnTo>
                  <a:lnTo>
                    <a:pt x="230249" y="231287"/>
                  </a:lnTo>
                  <a:lnTo>
                    <a:pt x="197949" y="234359"/>
                  </a:lnTo>
                  <a:lnTo>
                    <a:pt x="165649" y="236937"/>
                  </a:lnTo>
                  <a:lnTo>
                    <a:pt x="132824" y="238977"/>
                  </a:lnTo>
                  <a:lnTo>
                    <a:pt x="99474" y="240524"/>
                  </a:lnTo>
                  <a:lnTo>
                    <a:pt x="66674" y="242049"/>
                  </a:lnTo>
                  <a:lnTo>
                    <a:pt x="0" y="243079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5069" y="890348"/>
              <a:ext cx="197949" cy="192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41219" y="1086750"/>
              <a:ext cx="288925" cy="243840"/>
            </a:xfrm>
            <a:custGeom>
              <a:avLst/>
              <a:gdLst/>
              <a:ahLst/>
              <a:cxnLst/>
              <a:rect l="l" t="t" r="r" b="b"/>
              <a:pathLst>
                <a:path w="288925" h="243840">
                  <a:moveTo>
                    <a:pt x="288699" y="243577"/>
                  </a:moveTo>
                  <a:lnTo>
                    <a:pt x="0" y="243577"/>
                  </a:lnTo>
                  <a:lnTo>
                    <a:pt x="0" y="0"/>
                  </a:lnTo>
                  <a:lnTo>
                    <a:pt x="66674" y="1527"/>
                  </a:lnTo>
                  <a:lnTo>
                    <a:pt x="132824" y="4619"/>
                  </a:lnTo>
                  <a:lnTo>
                    <a:pt x="197949" y="9237"/>
                  </a:lnTo>
                  <a:lnTo>
                    <a:pt x="230249" y="11794"/>
                  </a:lnTo>
                  <a:lnTo>
                    <a:pt x="268199" y="42039"/>
                  </a:lnTo>
                  <a:lnTo>
                    <a:pt x="277424" y="97439"/>
                  </a:lnTo>
                  <a:lnTo>
                    <a:pt x="284099" y="154859"/>
                  </a:lnTo>
                  <a:lnTo>
                    <a:pt x="288199" y="213329"/>
                  </a:lnTo>
                  <a:lnTo>
                    <a:pt x="288699" y="243577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1219" y="824703"/>
              <a:ext cx="251774" cy="232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8927" y="1086750"/>
              <a:ext cx="289560" cy="243840"/>
            </a:xfrm>
            <a:custGeom>
              <a:avLst/>
              <a:gdLst/>
              <a:ahLst/>
              <a:cxnLst/>
              <a:rect l="l" t="t" r="r" b="b"/>
              <a:pathLst>
                <a:path w="289560" h="243840">
                  <a:moveTo>
                    <a:pt x="289216" y="243577"/>
                  </a:moveTo>
                  <a:lnTo>
                    <a:pt x="0" y="243577"/>
                  </a:lnTo>
                  <a:lnTo>
                    <a:pt x="1032" y="213329"/>
                  </a:lnTo>
                  <a:lnTo>
                    <a:pt x="5134" y="154859"/>
                  </a:lnTo>
                  <a:lnTo>
                    <a:pt x="11277" y="97439"/>
                  </a:lnTo>
                  <a:lnTo>
                    <a:pt x="20514" y="42039"/>
                  </a:lnTo>
                  <a:lnTo>
                    <a:pt x="58452" y="11794"/>
                  </a:lnTo>
                  <a:lnTo>
                    <a:pt x="123582" y="6659"/>
                  </a:lnTo>
                  <a:lnTo>
                    <a:pt x="156404" y="4619"/>
                  </a:lnTo>
                  <a:lnTo>
                    <a:pt x="189227" y="2557"/>
                  </a:lnTo>
                  <a:lnTo>
                    <a:pt x="222542" y="1527"/>
                  </a:lnTo>
                  <a:lnTo>
                    <a:pt x="255891" y="517"/>
                  </a:lnTo>
                  <a:lnTo>
                    <a:pt x="289216" y="0"/>
                  </a:lnTo>
                  <a:lnTo>
                    <a:pt x="289216" y="243577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2528" y="1107265"/>
              <a:ext cx="197432" cy="2230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46370" y="824703"/>
              <a:ext cx="251774" cy="2328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6370" y="1646226"/>
              <a:ext cx="251774" cy="2322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8927" y="1373394"/>
              <a:ext cx="289560" cy="243204"/>
            </a:xfrm>
            <a:custGeom>
              <a:avLst/>
              <a:gdLst/>
              <a:ahLst/>
              <a:cxnLst/>
              <a:rect l="l" t="t" r="r" b="b"/>
              <a:pathLst>
                <a:path w="289560" h="243205">
                  <a:moveTo>
                    <a:pt x="289216" y="243079"/>
                  </a:moveTo>
                  <a:lnTo>
                    <a:pt x="222542" y="242049"/>
                  </a:lnTo>
                  <a:lnTo>
                    <a:pt x="156404" y="238977"/>
                  </a:lnTo>
                  <a:lnTo>
                    <a:pt x="90759" y="234359"/>
                  </a:lnTo>
                  <a:lnTo>
                    <a:pt x="26144" y="228214"/>
                  </a:lnTo>
                  <a:lnTo>
                    <a:pt x="15897" y="173847"/>
                  </a:lnTo>
                  <a:lnTo>
                    <a:pt x="7692" y="117437"/>
                  </a:lnTo>
                  <a:lnTo>
                    <a:pt x="2557" y="59502"/>
                  </a:lnTo>
                  <a:lnTo>
                    <a:pt x="0" y="0"/>
                  </a:lnTo>
                  <a:lnTo>
                    <a:pt x="289216" y="0"/>
                  </a:lnTo>
                  <a:lnTo>
                    <a:pt x="289216" y="243079"/>
                  </a:lnTo>
                  <a:close/>
                </a:path>
              </a:pathLst>
            </a:custGeom>
            <a:solidFill>
              <a:srgbClr val="2675E9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66360" y="1621094"/>
              <a:ext cx="197432" cy="1917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66360" y="890348"/>
              <a:ext cx="197432" cy="1922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2528" y="1373394"/>
              <a:ext cx="197432" cy="2230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4588" y="1305697"/>
              <a:ext cx="1061085" cy="581025"/>
            </a:xfrm>
            <a:custGeom>
              <a:avLst/>
              <a:gdLst/>
              <a:ahLst/>
              <a:cxnLst/>
              <a:rect l="l" t="t" r="r" b="b"/>
              <a:pathLst>
                <a:path w="1061085" h="581025">
                  <a:moveTo>
                    <a:pt x="835358" y="580506"/>
                  </a:moveTo>
                  <a:lnTo>
                    <a:pt x="178444" y="580506"/>
                  </a:lnTo>
                  <a:lnTo>
                    <a:pt x="168712" y="579473"/>
                  </a:lnTo>
                  <a:lnTo>
                    <a:pt x="123582" y="569226"/>
                  </a:lnTo>
                  <a:lnTo>
                    <a:pt x="83067" y="548713"/>
                  </a:lnTo>
                  <a:lnTo>
                    <a:pt x="75892" y="543063"/>
                  </a:lnTo>
                  <a:lnTo>
                    <a:pt x="68719" y="537931"/>
                  </a:lnTo>
                  <a:lnTo>
                    <a:pt x="61522" y="531786"/>
                  </a:lnTo>
                  <a:lnTo>
                    <a:pt x="55379" y="525621"/>
                  </a:lnTo>
                  <a:lnTo>
                    <a:pt x="49234" y="518961"/>
                  </a:lnTo>
                  <a:lnTo>
                    <a:pt x="43069" y="512303"/>
                  </a:lnTo>
                  <a:lnTo>
                    <a:pt x="18967" y="474346"/>
                  </a:lnTo>
                  <a:lnTo>
                    <a:pt x="11794" y="457419"/>
                  </a:lnTo>
                  <a:lnTo>
                    <a:pt x="8722" y="448719"/>
                  </a:lnTo>
                  <a:lnTo>
                    <a:pt x="514" y="402556"/>
                  </a:lnTo>
                  <a:lnTo>
                    <a:pt x="0" y="392804"/>
                  </a:lnTo>
                  <a:lnTo>
                    <a:pt x="514" y="383071"/>
                  </a:lnTo>
                  <a:lnTo>
                    <a:pt x="8722" y="336909"/>
                  </a:lnTo>
                  <a:lnTo>
                    <a:pt x="23072" y="303591"/>
                  </a:lnTo>
                  <a:lnTo>
                    <a:pt x="27174" y="295386"/>
                  </a:lnTo>
                  <a:lnTo>
                    <a:pt x="32307" y="287696"/>
                  </a:lnTo>
                  <a:lnTo>
                    <a:pt x="37422" y="280499"/>
                  </a:lnTo>
                  <a:lnTo>
                    <a:pt x="43069" y="273324"/>
                  </a:lnTo>
                  <a:lnTo>
                    <a:pt x="49234" y="266666"/>
                  </a:lnTo>
                  <a:lnTo>
                    <a:pt x="55379" y="260006"/>
                  </a:lnTo>
                  <a:lnTo>
                    <a:pt x="90759" y="232297"/>
                  </a:lnTo>
                  <a:lnTo>
                    <a:pt x="132302" y="213329"/>
                  </a:lnTo>
                  <a:lnTo>
                    <a:pt x="141024" y="211287"/>
                  </a:lnTo>
                  <a:lnTo>
                    <a:pt x="150239" y="208709"/>
                  </a:lnTo>
                  <a:lnTo>
                    <a:pt x="159477" y="207184"/>
                  </a:lnTo>
                  <a:lnTo>
                    <a:pt x="168712" y="206154"/>
                  </a:lnTo>
                  <a:lnTo>
                    <a:pt x="178444" y="205122"/>
                  </a:lnTo>
                  <a:lnTo>
                    <a:pt x="195887" y="205122"/>
                  </a:lnTo>
                  <a:lnTo>
                    <a:pt x="204092" y="206154"/>
                  </a:lnTo>
                  <a:lnTo>
                    <a:pt x="219474" y="208194"/>
                  </a:lnTo>
                  <a:lnTo>
                    <a:pt x="223062" y="196917"/>
                  </a:lnTo>
                  <a:lnTo>
                    <a:pt x="241534" y="154362"/>
                  </a:lnTo>
                  <a:lnTo>
                    <a:pt x="253326" y="134364"/>
                  </a:lnTo>
                  <a:lnTo>
                    <a:pt x="259471" y="124612"/>
                  </a:lnTo>
                  <a:lnTo>
                    <a:pt x="266131" y="115394"/>
                  </a:lnTo>
                  <a:lnTo>
                    <a:pt x="273326" y="106674"/>
                  </a:lnTo>
                  <a:lnTo>
                    <a:pt x="280501" y="97954"/>
                  </a:lnTo>
                  <a:lnTo>
                    <a:pt x="288191" y="89232"/>
                  </a:lnTo>
                  <a:lnTo>
                    <a:pt x="296396" y="81542"/>
                  </a:lnTo>
                  <a:lnTo>
                    <a:pt x="305119" y="73337"/>
                  </a:lnTo>
                  <a:lnTo>
                    <a:pt x="313839" y="66162"/>
                  </a:lnTo>
                  <a:lnTo>
                    <a:pt x="322539" y="58987"/>
                  </a:lnTo>
                  <a:lnTo>
                    <a:pt x="331776" y="52307"/>
                  </a:lnTo>
                  <a:lnTo>
                    <a:pt x="371259" y="29234"/>
                  </a:lnTo>
                  <a:lnTo>
                    <a:pt x="392804" y="19999"/>
                  </a:lnTo>
                  <a:lnTo>
                    <a:pt x="403566" y="15894"/>
                  </a:lnTo>
                  <a:lnTo>
                    <a:pt x="449214" y="4102"/>
                  </a:lnTo>
                  <a:lnTo>
                    <a:pt x="461521" y="2577"/>
                  </a:lnTo>
                  <a:lnTo>
                    <a:pt x="473316" y="1029"/>
                  </a:lnTo>
                  <a:lnTo>
                    <a:pt x="497933" y="0"/>
                  </a:lnTo>
                  <a:lnTo>
                    <a:pt x="507663" y="514"/>
                  </a:lnTo>
                  <a:lnTo>
                    <a:pt x="517931" y="1029"/>
                  </a:lnTo>
                  <a:lnTo>
                    <a:pt x="556898" y="6164"/>
                  </a:lnTo>
                  <a:lnTo>
                    <a:pt x="575351" y="10782"/>
                  </a:lnTo>
                  <a:lnTo>
                    <a:pt x="584588" y="13339"/>
                  </a:lnTo>
                  <a:lnTo>
                    <a:pt x="593823" y="16412"/>
                  </a:lnTo>
                  <a:lnTo>
                    <a:pt x="603061" y="19999"/>
                  </a:lnTo>
                  <a:lnTo>
                    <a:pt x="611761" y="23587"/>
                  </a:lnTo>
                  <a:lnTo>
                    <a:pt x="620483" y="27174"/>
                  </a:lnTo>
                  <a:lnTo>
                    <a:pt x="661511" y="50779"/>
                  </a:lnTo>
                  <a:lnTo>
                    <a:pt x="704581" y="86674"/>
                  </a:lnTo>
                  <a:lnTo>
                    <a:pt x="739981" y="130262"/>
                  </a:lnTo>
                  <a:lnTo>
                    <a:pt x="749713" y="146157"/>
                  </a:lnTo>
                  <a:lnTo>
                    <a:pt x="759465" y="142569"/>
                  </a:lnTo>
                  <a:lnTo>
                    <a:pt x="769713" y="138982"/>
                  </a:lnTo>
                  <a:lnTo>
                    <a:pt x="780473" y="136404"/>
                  </a:lnTo>
                  <a:lnTo>
                    <a:pt x="790740" y="133849"/>
                  </a:lnTo>
                  <a:lnTo>
                    <a:pt x="802018" y="131787"/>
                  </a:lnTo>
                  <a:lnTo>
                    <a:pt x="812780" y="130777"/>
                  </a:lnTo>
                  <a:lnTo>
                    <a:pt x="824080" y="129744"/>
                  </a:lnTo>
                  <a:lnTo>
                    <a:pt x="846635" y="129744"/>
                  </a:lnTo>
                  <a:lnTo>
                    <a:pt x="891768" y="136404"/>
                  </a:lnTo>
                  <a:lnTo>
                    <a:pt x="932775" y="151784"/>
                  </a:lnTo>
                  <a:lnTo>
                    <a:pt x="942528" y="156919"/>
                  </a:lnTo>
                  <a:lnTo>
                    <a:pt x="952280" y="162052"/>
                  </a:lnTo>
                  <a:lnTo>
                    <a:pt x="986628" y="188197"/>
                  </a:lnTo>
                  <a:lnTo>
                    <a:pt x="1015862" y="219987"/>
                  </a:lnTo>
                  <a:lnTo>
                    <a:pt x="1033285" y="247697"/>
                  </a:lnTo>
                  <a:lnTo>
                    <a:pt x="1038420" y="257429"/>
                  </a:lnTo>
                  <a:lnTo>
                    <a:pt x="1053800" y="298459"/>
                  </a:lnTo>
                  <a:lnTo>
                    <a:pt x="1060480" y="343589"/>
                  </a:lnTo>
                  <a:lnTo>
                    <a:pt x="1060480" y="354866"/>
                  </a:lnTo>
                  <a:lnTo>
                    <a:pt x="1055862" y="402041"/>
                  </a:lnTo>
                  <a:lnTo>
                    <a:pt x="1042007" y="445109"/>
                  </a:lnTo>
                  <a:lnTo>
                    <a:pt x="1020482" y="483581"/>
                  </a:lnTo>
                  <a:lnTo>
                    <a:pt x="992793" y="516406"/>
                  </a:lnTo>
                  <a:lnTo>
                    <a:pt x="959455" y="543063"/>
                  </a:lnTo>
                  <a:lnTo>
                    <a:pt x="921498" y="563578"/>
                  </a:lnTo>
                  <a:lnTo>
                    <a:pt x="879975" y="575886"/>
                  </a:lnTo>
                  <a:lnTo>
                    <a:pt x="850223" y="579988"/>
                  </a:lnTo>
                  <a:lnTo>
                    <a:pt x="835358" y="580506"/>
                  </a:lnTo>
                  <a:close/>
                </a:path>
              </a:pathLst>
            </a:custGeom>
            <a:solidFill>
              <a:srgbClr val="2675E9">
                <a:alpha val="1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9982" y="2448255"/>
              <a:ext cx="3397885" cy="2696845"/>
            </a:xfrm>
            <a:custGeom>
              <a:avLst/>
              <a:gdLst/>
              <a:ahLst/>
              <a:cxnLst/>
              <a:rect l="l" t="t" r="r" b="b"/>
              <a:pathLst>
                <a:path w="3397885" h="2696845">
                  <a:moveTo>
                    <a:pt x="3397326" y="2696832"/>
                  </a:moveTo>
                  <a:lnTo>
                    <a:pt x="3325533" y="2575293"/>
                  </a:lnTo>
                  <a:lnTo>
                    <a:pt x="3317849" y="2562491"/>
                  </a:lnTo>
                  <a:lnTo>
                    <a:pt x="3309124" y="2549664"/>
                  </a:lnTo>
                  <a:lnTo>
                    <a:pt x="3300933" y="2536837"/>
                  </a:lnTo>
                  <a:lnTo>
                    <a:pt x="3282480" y="2512237"/>
                  </a:lnTo>
                  <a:lnTo>
                    <a:pt x="3273221" y="2500439"/>
                  </a:lnTo>
                  <a:lnTo>
                    <a:pt x="3263506" y="2488641"/>
                  </a:lnTo>
                  <a:lnTo>
                    <a:pt x="3253232" y="2477363"/>
                  </a:lnTo>
                  <a:lnTo>
                    <a:pt x="3242983" y="2466060"/>
                  </a:lnTo>
                  <a:lnTo>
                    <a:pt x="3210153" y="2434793"/>
                  </a:lnTo>
                  <a:lnTo>
                    <a:pt x="3175800" y="2405570"/>
                  </a:lnTo>
                  <a:lnTo>
                    <a:pt x="3138881" y="2378887"/>
                  </a:lnTo>
                  <a:lnTo>
                    <a:pt x="3126054" y="2371217"/>
                  </a:lnTo>
                  <a:lnTo>
                    <a:pt x="3113227" y="2363012"/>
                  </a:lnTo>
                  <a:lnTo>
                    <a:pt x="3086582" y="2348661"/>
                  </a:lnTo>
                  <a:lnTo>
                    <a:pt x="3073247" y="2341461"/>
                  </a:lnTo>
                  <a:lnTo>
                    <a:pt x="3059379" y="2335314"/>
                  </a:lnTo>
                  <a:lnTo>
                    <a:pt x="3017355" y="2317369"/>
                  </a:lnTo>
                  <a:lnTo>
                    <a:pt x="2973755" y="2303018"/>
                  </a:lnTo>
                  <a:lnTo>
                    <a:pt x="2836849" y="2270188"/>
                  </a:lnTo>
                  <a:lnTo>
                    <a:pt x="2723007" y="2241994"/>
                  </a:lnTo>
                  <a:lnTo>
                    <a:pt x="2666073" y="2227643"/>
                  </a:lnTo>
                  <a:lnTo>
                    <a:pt x="2609151" y="2212746"/>
                  </a:lnTo>
                  <a:lnTo>
                    <a:pt x="2553754" y="2197887"/>
                  </a:lnTo>
                  <a:lnTo>
                    <a:pt x="2500452" y="2183015"/>
                  </a:lnTo>
                  <a:lnTo>
                    <a:pt x="2449652" y="2168144"/>
                  </a:lnTo>
                  <a:lnTo>
                    <a:pt x="2403005" y="2153767"/>
                  </a:lnTo>
                  <a:lnTo>
                    <a:pt x="2359926" y="2139937"/>
                  </a:lnTo>
                  <a:lnTo>
                    <a:pt x="2322499" y="2126615"/>
                  </a:lnTo>
                  <a:lnTo>
                    <a:pt x="2276856" y="2107641"/>
                  </a:lnTo>
                  <a:lnTo>
                    <a:pt x="2239949" y="2085568"/>
                  </a:lnTo>
                  <a:lnTo>
                    <a:pt x="2221484" y="2050719"/>
                  </a:lnTo>
                  <a:lnTo>
                    <a:pt x="2212225" y="2021992"/>
                  </a:lnTo>
                  <a:lnTo>
                    <a:pt x="2207133" y="2006092"/>
                  </a:lnTo>
                  <a:lnTo>
                    <a:pt x="2188654" y="1930196"/>
                  </a:lnTo>
                  <a:lnTo>
                    <a:pt x="2179929" y="1888147"/>
                  </a:lnTo>
                  <a:lnTo>
                    <a:pt x="2171230" y="1844573"/>
                  </a:lnTo>
                  <a:lnTo>
                    <a:pt x="2163026" y="1800466"/>
                  </a:lnTo>
                  <a:lnTo>
                    <a:pt x="2155825" y="1757895"/>
                  </a:lnTo>
                  <a:lnTo>
                    <a:pt x="2149157" y="1716862"/>
                  </a:lnTo>
                  <a:lnTo>
                    <a:pt x="2145652" y="1693684"/>
                  </a:lnTo>
                  <a:lnTo>
                    <a:pt x="2169680" y="1665592"/>
                  </a:lnTo>
                  <a:lnTo>
                    <a:pt x="2205050" y="1623021"/>
                  </a:lnTo>
                  <a:lnTo>
                    <a:pt x="2238400" y="1581988"/>
                  </a:lnTo>
                  <a:lnTo>
                    <a:pt x="2269159" y="1543545"/>
                  </a:lnTo>
                  <a:lnTo>
                    <a:pt x="2296325" y="1508163"/>
                  </a:lnTo>
                  <a:lnTo>
                    <a:pt x="2336330" y="1452791"/>
                  </a:lnTo>
                  <a:lnTo>
                    <a:pt x="2354275" y="1398943"/>
                  </a:lnTo>
                  <a:lnTo>
                    <a:pt x="2356853" y="1353794"/>
                  </a:lnTo>
                  <a:lnTo>
                    <a:pt x="2363533" y="1231239"/>
                  </a:lnTo>
                  <a:lnTo>
                    <a:pt x="2364968" y="1201648"/>
                  </a:lnTo>
                  <a:lnTo>
                    <a:pt x="2427630" y="1129715"/>
                  </a:lnTo>
                  <a:lnTo>
                    <a:pt x="2431199" y="1117917"/>
                  </a:lnTo>
                  <a:lnTo>
                    <a:pt x="2440952" y="1087145"/>
                  </a:lnTo>
                  <a:lnTo>
                    <a:pt x="2447099" y="1066114"/>
                  </a:lnTo>
                  <a:lnTo>
                    <a:pt x="2459926" y="1016368"/>
                  </a:lnTo>
                  <a:lnTo>
                    <a:pt x="2471724" y="960996"/>
                  </a:lnTo>
                  <a:lnTo>
                    <a:pt x="2477884" y="918438"/>
                  </a:lnTo>
                  <a:lnTo>
                    <a:pt x="2479433" y="905090"/>
                  </a:lnTo>
                  <a:lnTo>
                    <a:pt x="2480449" y="891247"/>
                  </a:lnTo>
                  <a:lnTo>
                    <a:pt x="2480957" y="878420"/>
                  </a:lnTo>
                  <a:lnTo>
                    <a:pt x="2480957" y="865619"/>
                  </a:lnTo>
                  <a:lnTo>
                    <a:pt x="2474798" y="822020"/>
                  </a:lnTo>
                  <a:lnTo>
                    <a:pt x="2452255" y="788174"/>
                  </a:lnTo>
                  <a:lnTo>
                    <a:pt x="2431199" y="779970"/>
                  </a:lnTo>
                  <a:lnTo>
                    <a:pt x="2426081" y="779970"/>
                  </a:lnTo>
                  <a:lnTo>
                    <a:pt x="2397874" y="795350"/>
                  </a:lnTo>
                  <a:lnTo>
                    <a:pt x="2393251" y="799465"/>
                  </a:lnTo>
                  <a:lnTo>
                    <a:pt x="2393251" y="797915"/>
                  </a:lnTo>
                  <a:lnTo>
                    <a:pt x="2393251" y="759472"/>
                  </a:lnTo>
                  <a:lnTo>
                    <a:pt x="2391727" y="686650"/>
                  </a:lnTo>
                  <a:lnTo>
                    <a:pt x="2387625" y="620496"/>
                  </a:lnTo>
                  <a:lnTo>
                    <a:pt x="2381453" y="560489"/>
                  </a:lnTo>
                  <a:lnTo>
                    <a:pt x="2373782" y="506641"/>
                  </a:lnTo>
                  <a:lnTo>
                    <a:pt x="2365057" y="458965"/>
                  </a:lnTo>
                  <a:lnTo>
                    <a:pt x="2355329" y="417423"/>
                  </a:lnTo>
                  <a:lnTo>
                    <a:pt x="2350706" y="398970"/>
                  </a:lnTo>
                  <a:lnTo>
                    <a:pt x="2332748" y="339496"/>
                  </a:lnTo>
                  <a:lnTo>
                    <a:pt x="2313254" y="292798"/>
                  </a:lnTo>
                  <a:lnTo>
                    <a:pt x="2292223" y="265620"/>
                  </a:lnTo>
                  <a:lnTo>
                    <a:pt x="2281478" y="252298"/>
                  </a:lnTo>
                  <a:lnTo>
                    <a:pt x="2270175" y="239991"/>
                  </a:lnTo>
                  <a:lnTo>
                    <a:pt x="2259431" y="227672"/>
                  </a:lnTo>
                  <a:lnTo>
                    <a:pt x="2247633" y="215874"/>
                  </a:lnTo>
                  <a:lnTo>
                    <a:pt x="2235860" y="204597"/>
                  </a:lnTo>
                  <a:lnTo>
                    <a:pt x="2224024" y="193840"/>
                  </a:lnTo>
                  <a:lnTo>
                    <a:pt x="2212225" y="183070"/>
                  </a:lnTo>
                  <a:lnTo>
                    <a:pt x="2175827" y="153847"/>
                  </a:lnTo>
                  <a:lnTo>
                    <a:pt x="2150707" y="136398"/>
                  </a:lnTo>
                  <a:lnTo>
                    <a:pt x="2137880" y="127673"/>
                  </a:lnTo>
                  <a:lnTo>
                    <a:pt x="2125053" y="120002"/>
                  </a:lnTo>
                  <a:lnTo>
                    <a:pt x="2112759" y="112293"/>
                  </a:lnTo>
                  <a:lnTo>
                    <a:pt x="2099932" y="105117"/>
                  </a:lnTo>
                  <a:lnTo>
                    <a:pt x="2048649" y="78968"/>
                  </a:lnTo>
                  <a:lnTo>
                    <a:pt x="1997900" y="57442"/>
                  </a:lnTo>
                  <a:lnTo>
                    <a:pt x="1948154" y="40513"/>
                  </a:lnTo>
                  <a:lnTo>
                    <a:pt x="1900974" y="27165"/>
                  </a:lnTo>
                  <a:lnTo>
                    <a:pt x="1856359" y="17437"/>
                  </a:lnTo>
                  <a:lnTo>
                    <a:pt x="1815858" y="10248"/>
                  </a:lnTo>
                  <a:lnTo>
                    <a:pt x="1797380" y="7175"/>
                  </a:lnTo>
                  <a:lnTo>
                    <a:pt x="1736877" y="1549"/>
                  </a:lnTo>
                  <a:lnTo>
                    <a:pt x="1703031" y="0"/>
                  </a:lnTo>
                  <a:lnTo>
                    <a:pt x="1698929" y="508"/>
                  </a:lnTo>
                  <a:lnTo>
                    <a:pt x="1694307" y="0"/>
                  </a:lnTo>
                  <a:lnTo>
                    <a:pt x="1633308" y="3581"/>
                  </a:lnTo>
                  <a:lnTo>
                    <a:pt x="1581480" y="10248"/>
                  </a:lnTo>
                  <a:lnTo>
                    <a:pt x="1561998" y="13335"/>
                  </a:lnTo>
                  <a:lnTo>
                    <a:pt x="1519453" y="22059"/>
                  </a:lnTo>
                  <a:lnTo>
                    <a:pt x="1473288" y="33337"/>
                  </a:lnTo>
                  <a:lnTo>
                    <a:pt x="1424584" y="48717"/>
                  </a:lnTo>
                  <a:lnTo>
                    <a:pt x="1374317" y="67691"/>
                  </a:lnTo>
                  <a:lnTo>
                    <a:pt x="1323555" y="91274"/>
                  </a:lnTo>
                  <a:lnTo>
                    <a:pt x="1285087" y="112293"/>
                  </a:lnTo>
                  <a:lnTo>
                    <a:pt x="1272260" y="120002"/>
                  </a:lnTo>
                  <a:lnTo>
                    <a:pt x="1259459" y="127673"/>
                  </a:lnTo>
                  <a:lnTo>
                    <a:pt x="1247152" y="136398"/>
                  </a:lnTo>
                  <a:lnTo>
                    <a:pt x="1234325" y="144602"/>
                  </a:lnTo>
                  <a:lnTo>
                    <a:pt x="1222019" y="153847"/>
                  </a:lnTo>
                  <a:lnTo>
                    <a:pt x="1209713" y="163068"/>
                  </a:lnTo>
                  <a:lnTo>
                    <a:pt x="1197406" y="172821"/>
                  </a:lnTo>
                  <a:lnTo>
                    <a:pt x="1185087" y="183070"/>
                  </a:lnTo>
                  <a:lnTo>
                    <a:pt x="1173302" y="193840"/>
                  </a:lnTo>
                  <a:lnTo>
                    <a:pt x="1161503" y="204597"/>
                  </a:lnTo>
                  <a:lnTo>
                    <a:pt x="1149718" y="215874"/>
                  </a:lnTo>
                  <a:lnTo>
                    <a:pt x="1138440" y="227672"/>
                  </a:lnTo>
                  <a:lnTo>
                    <a:pt x="1127163" y="239991"/>
                  </a:lnTo>
                  <a:lnTo>
                    <a:pt x="1115860" y="252298"/>
                  </a:lnTo>
                  <a:lnTo>
                    <a:pt x="1105103" y="265620"/>
                  </a:lnTo>
                  <a:lnTo>
                    <a:pt x="1094854" y="278968"/>
                  </a:lnTo>
                  <a:lnTo>
                    <a:pt x="1084072" y="292798"/>
                  </a:lnTo>
                  <a:lnTo>
                    <a:pt x="1065098" y="339496"/>
                  </a:lnTo>
                  <a:lnTo>
                    <a:pt x="1051763" y="381520"/>
                  </a:lnTo>
                  <a:lnTo>
                    <a:pt x="1037412" y="437426"/>
                  </a:lnTo>
                  <a:lnTo>
                    <a:pt x="1028179" y="482041"/>
                  </a:lnTo>
                  <a:lnTo>
                    <a:pt x="1019975" y="532790"/>
                  </a:lnTo>
                  <a:lnTo>
                    <a:pt x="1015873" y="560489"/>
                  </a:lnTo>
                  <a:lnTo>
                    <a:pt x="1009726" y="620496"/>
                  </a:lnTo>
                  <a:lnTo>
                    <a:pt x="1005624" y="686650"/>
                  </a:lnTo>
                  <a:lnTo>
                    <a:pt x="1004074" y="759472"/>
                  </a:lnTo>
                  <a:lnTo>
                    <a:pt x="1004595" y="797915"/>
                  </a:lnTo>
                  <a:lnTo>
                    <a:pt x="1004646" y="800125"/>
                  </a:lnTo>
                  <a:lnTo>
                    <a:pt x="1004074" y="799465"/>
                  </a:lnTo>
                  <a:lnTo>
                    <a:pt x="971245" y="779970"/>
                  </a:lnTo>
                  <a:lnTo>
                    <a:pt x="966139" y="779970"/>
                  </a:lnTo>
                  <a:lnTo>
                    <a:pt x="932281" y="801522"/>
                  </a:lnTo>
                  <a:lnTo>
                    <a:pt x="918451" y="842518"/>
                  </a:lnTo>
                  <a:lnTo>
                    <a:pt x="916381" y="878420"/>
                  </a:lnTo>
                  <a:lnTo>
                    <a:pt x="916901" y="891247"/>
                  </a:lnTo>
                  <a:lnTo>
                    <a:pt x="917930" y="905090"/>
                  </a:lnTo>
                  <a:lnTo>
                    <a:pt x="919454" y="918438"/>
                  </a:lnTo>
                  <a:lnTo>
                    <a:pt x="921004" y="932789"/>
                  </a:lnTo>
                  <a:lnTo>
                    <a:pt x="931252" y="989190"/>
                  </a:lnTo>
                  <a:lnTo>
                    <a:pt x="944079" y="1042543"/>
                  </a:lnTo>
                  <a:lnTo>
                    <a:pt x="956386" y="1087145"/>
                  </a:lnTo>
                  <a:lnTo>
                    <a:pt x="966139" y="1117917"/>
                  </a:lnTo>
                  <a:lnTo>
                    <a:pt x="969721" y="1129715"/>
                  </a:lnTo>
                  <a:lnTo>
                    <a:pt x="1032827" y="1202156"/>
                  </a:lnTo>
                  <a:lnTo>
                    <a:pt x="1034338" y="1231239"/>
                  </a:lnTo>
                  <a:lnTo>
                    <a:pt x="1040993" y="1353794"/>
                  </a:lnTo>
                  <a:lnTo>
                    <a:pt x="1043559" y="1398943"/>
                  </a:lnTo>
                  <a:lnTo>
                    <a:pt x="1054341" y="1442516"/>
                  </a:lnTo>
                  <a:lnTo>
                    <a:pt x="1078433" y="1477899"/>
                  </a:lnTo>
                  <a:lnTo>
                    <a:pt x="1128687" y="1543545"/>
                  </a:lnTo>
                  <a:lnTo>
                    <a:pt x="1159471" y="1581988"/>
                  </a:lnTo>
                  <a:lnTo>
                    <a:pt x="1192784" y="1623021"/>
                  </a:lnTo>
                  <a:lnTo>
                    <a:pt x="1227670" y="1665592"/>
                  </a:lnTo>
                  <a:lnTo>
                    <a:pt x="1251813" y="1693811"/>
                  </a:lnTo>
                  <a:lnTo>
                    <a:pt x="1248168" y="1716862"/>
                  </a:lnTo>
                  <a:lnTo>
                    <a:pt x="1241501" y="1757895"/>
                  </a:lnTo>
                  <a:lnTo>
                    <a:pt x="1234325" y="1800466"/>
                  </a:lnTo>
                  <a:lnTo>
                    <a:pt x="1226121" y="1844573"/>
                  </a:lnTo>
                  <a:lnTo>
                    <a:pt x="1217917" y="1888147"/>
                  </a:lnTo>
                  <a:lnTo>
                    <a:pt x="1209192" y="1930196"/>
                  </a:lnTo>
                  <a:lnTo>
                    <a:pt x="1199959" y="1969693"/>
                  </a:lnTo>
                  <a:lnTo>
                    <a:pt x="1194841" y="1988642"/>
                  </a:lnTo>
                  <a:lnTo>
                    <a:pt x="1190231" y="2006092"/>
                  </a:lnTo>
                  <a:lnTo>
                    <a:pt x="1175854" y="2050719"/>
                  </a:lnTo>
                  <a:lnTo>
                    <a:pt x="1161503" y="2080437"/>
                  </a:lnTo>
                  <a:lnTo>
                    <a:pt x="1159967" y="2083015"/>
                  </a:lnTo>
                  <a:lnTo>
                    <a:pt x="1120990" y="2107641"/>
                  </a:lnTo>
                  <a:lnTo>
                    <a:pt x="1091755" y="2119947"/>
                  </a:lnTo>
                  <a:lnTo>
                    <a:pt x="1075347" y="2126615"/>
                  </a:lnTo>
                  <a:lnTo>
                    <a:pt x="1037412" y="2139937"/>
                  </a:lnTo>
                  <a:lnTo>
                    <a:pt x="994854" y="2153767"/>
                  </a:lnTo>
                  <a:lnTo>
                    <a:pt x="947661" y="2168144"/>
                  </a:lnTo>
                  <a:lnTo>
                    <a:pt x="897420" y="2183015"/>
                  </a:lnTo>
                  <a:lnTo>
                    <a:pt x="844080" y="2197887"/>
                  </a:lnTo>
                  <a:lnTo>
                    <a:pt x="788187" y="2212746"/>
                  </a:lnTo>
                  <a:lnTo>
                    <a:pt x="731774" y="2227643"/>
                  </a:lnTo>
                  <a:lnTo>
                    <a:pt x="674331" y="2241994"/>
                  </a:lnTo>
                  <a:lnTo>
                    <a:pt x="560514" y="2270188"/>
                  </a:lnTo>
                  <a:lnTo>
                    <a:pt x="453313" y="2295321"/>
                  </a:lnTo>
                  <a:lnTo>
                    <a:pt x="438454" y="2298916"/>
                  </a:lnTo>
                  <a:lnTo>
                    <a:pt x="423583" y="2303018"/>
                  </a:lnTo>
                  <a:lnTo>
                    <a:pt x="409219" y="2307615"/>
                  </a:lnTo>
                  <a:lnTo>
                    <a:pt x="394347" y="2312238"/>
                  </a:lnTo>
                  <a:lnTo>
                    <a:pt x="380009" y="2317369"/>
                  </a:lnTo>
                  <a:lnTo>
                    <a:pt x="366153" y="2323020"/>
                  </a:lnTo>
                  <a:lnTo>
                    <a:pt x="351802" y="2328672"/>
                  </a:lnTo>
                  <a:lnTo>
                    <a:pt x="337947" y="2335314"/>
                  </a:lnTo>
                  <a:lnTo>
                    <a:pt x="324104" y="2341461"/>
                  </a:lnTo>
                  <a:lnTo>
                    <a:pt x="310769" y="2348661"/>
                  </a:lnTo>
                  <a:lnTo>
                    <a:pt x="271284" y="2371217"/>
                  </a:lnTo>
                  <a:lnTo>
                    <a:pt x="233845" y="2396337"/>
                  </a:lnTo>
                  <a:lnTo>
                    <a:pt x="198462" y="2424544"/>
                  </a:lnTo>
                  <a:lnTo>
                    <a:pt x="165125" y="2455316"/>
                  </a:lnTo>
                  <a:lnTo>
                    <a:pt x="134366" y="2488641"/>
                  </a:lnTo>
                  <a:lnTo>
                    <a:pt x="105651" y="2524544"/>
                  </a:lnTo>
                  <a:lnTo>
                    <a:pt x="79997" y="2562491"/>
                  </a:lnTo>
                  <a:lnTo>
                    <a:pt x="71793" y="2575293"/>
                  </a:lnTo>
                  <a:lnTo>
                    <a:pt x="0" y="2696832"/>
                  </a:lnTo>
                  <a:lnTo>
                    <a:pt x="3397326" y="269683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97659" y="2549270"/>
              <a:ext cx="1062355" cy="2057400"/>
            </a:xfrm>
            <a:custGeom>
              <a:avLst/>
              <a:gdLst/>
              <a:ahLst/>
              <a:cxnLst/>
              <a:rect l="l" t="t" r="r" b="b"/>
              <a:pathLst>
                <a:path w="1062355" h="2057400">
                  <a:moveTo>
                    <a:pt x="1005078" y="1750733"/>
                  </a:moveTo>
                  <a:lnTo>
                    <a:pt x="997381" y="1709674"/>
                  </a:lnTo>
                  <a:lnTo>
                    <a:pt x="990206" y="1668678"/>
                  </a:lnTo>
                  <a:lnTo>
                    <a:pt x="977900" y="1592783"/>
                  </a:lnTo>
                  <a:lnTo>
                    <a:pt x="944549" y="1631746"/>
                  </a:lnTo>
                  <a:lnTo>
                    <a:pt x="911758" y="1669199"/>
                  </a:lnTo>
                  <a:lnTo>
                    <a:pt x="879449" y="1704581"/>
                  </a:lnTo>
                  <a:lnTo>
                    <a:pt x="849172" y="1736877"/>
                  </a:lnTo>
                  <a:lnTo>
                    <a:pt x="821499" y="1765604"/>
                  </a:lnTo>
                  <a:lnTo>
                    <a:pt x="785609" y="1799945"/>
                  </a:lnTo>
                  <a:lnTo>
                    <a:pt x="750227" y="1826602"/>
                  </a:lnTo>
                  <a:lnTo>
                    <a:pt x="715327" y="1842503"/>
                  </a:lnTo>
                  <a:lnTo>
                    <a:pt x="668185" y="1855851"/>
                  </a:lnTo>
                  <a:lnTo>
                    <a:pt x="612775" y="1864055"/>
                  </a:lnTo>
                  <a:lnTo>
                    <a:pt x="580478" y="1866099"/>
                  </a:lnTo>
                  <a:lnTo>
                    <a:pt x="566623" y="1866607"/>
                  </a:lnTo>
                  <a:lnTo>
                    <a:pt x="537400" y="1866607"/>
                  </a:lnTo>
                  <a:lnTo>
                    <a:pt x="531253" y="1866099"/>
                  </a:lnTo>
                  <a:lnTo>
                    <a:pt x="524573" y="1866607"/>
                  </a:lnTo>
                  <a:lnTo>
                    <a:pt x="495350" y="1866607"/>
                  </a:lnTo>
                  <a:lnTo>
                    <a:pt x="481533" y="1866099"/>
                  </a:lnTo>
                  <a:lnTo>
                    <a:pt x="466102" y="1865604"/>
                  </a:lnTo>
                  <a:lnTo>
                    <a:pt x="412800" y="1859432"/>
                  </a:lnTo>
                  <a:lnTo>
                    <a:pt x="374840" y="1851228"/>
                  </a:lnTo>
                  <a:lnTo>
                    <a:pt x="337921" y="1838921"/>
                  </a:lnTo>
                  <a:lnTo>
                    <a:pt x="320497" y="1830705"/>
                  </a:lnTo>
                  <a:lnTo>
                    <a:pt x="311772" y="1826602"/>
                  </a:lnTo>
                  <a:lnTo>
                    <a:pt x="276910" y="1799945"/>
                  </a:lnTo>
                  <a:lnTo>
                    <a:pt x="253822" y="1778406"/>
                  </a:lnTo>
                  <a:lnTo>
                    <a:pt x="240499" y="1765604"/>
                  </a:lnTo>
                  <a:lnTo>
                    <a:pt x="212813" y="1736877"/>
                  </a:lnTo>
                  <a:lnTo>
                    <a:pt x="182549" y="1704581"/>
                  </a:lnTo>
                  <a:lnTo>
                    <a:pt x="150749" y="1669199"/>
                  </a:lnTo>
                  <a:lnTo>
                    <a:pt x="117411" y="1631746"/>
                  </a:lnTo>
                  <a:lnTo>
                    <a:pt x="84099" y="1592783"/>
                  </a:lnTo>
                  <a:lnTo>
                    <a:pt x="71793" y="1668678"/>
                  </a:lnTo>
                  <a:lnTo>
                    <a:pt x="64592" y="1709674"/>
                  </a:lnTo>
                  <a:lnTo>
                    <a:pt x="57416" y="1750733"/>
                  </a:lnTo>
                  <a:lnTo>
                    <a:pt x="93827" y="1793798"/>
                  </a:lnTo>
                  <a:lnTo>
                    <a:pt x="130238" y="1836356"/>
                  </a:lnTo>
                  <a:lnTo>
                    <a:pt x="166128" y="1876348"/>
                  </a:lnTo>
                  <a:lnTo>
                    <a:pt x="200507" y="1913801"/>
                  </a:lnTo>
                  <a:lnTo>
                    <a:pt x="232295" y="1947125"/>
                  </a:lnTo>
                  <a:lnTo>
                    <a:pt x="261010" y="1975332"/>
                  </a:lnTo>
                  <a:lnTo>
                    <a:pt x="285115" y="1996871"/>
                  </a:lnTo>
                  <a:lnTo>
                    <a:pt x="294843" y="2005076"/>
                  </a:lnTo>
                  <a:lnTo>
                    <a:pt x="304088" y="2011222"/>
                  </a:lnTo>
                  <a:lnTo>
                    <a:pt x="311772" y="2016353"/>
                  </a:lnTo>
                  <a:lnTo>
                    <a:pt x="320497" y="2020455"/>
                  </a:lnTo>
                  <a:lnTo>
                    <a:pt x="356387" y="2035327"/>
                  </a:lnTo>
                  <a:lnTo>
                    <a:pt x="393814" y="2045576"/>
                  </a:lnTo>
                  <a:lnTo>
                    <a:pt x="449199" y="2053805"/>
                  </a:lnTo>
                  <a:lnTo>
                    <a:pt x="481533" y="2055825"/>
                  </a:lnTo>
                  <a:lnTo>
                    <a:pt x="495350" y="2056345"/>
                  </a:lnTo>
                  <a:lnTo>
                    <a:pt x="507657" y="2056879"/>
                  </a:lnTo>
                  <a:lnTo>
                    <a:pt x="524573" y="2056345"/>
                  </a:lnTo>
                  <a:lnTo>
                    <a:pt x="531253" y="2055825"/>
                  </a:lnTo>
                  <a:lnTo>
                    <a:pt x="537400" y="2056345"/>
                  </a:lnTo>
                  <a:lnTo>
                    <a:pt x="554824" y="2056879"/>
                  </a:lnTo>
                  <a:lnTo>
                    <a:pt x="566623" y="2056345"/>
                  </a:lnTo>
                  <a:lnTo>
                    <a:pt x="580478" y="2055825"/>
                  </a:lnTo>
                  <a:lnTo>
                    <a:pt x="630732" y="2051723"/>
                  </a:lnTo>
                  <a:lnTo>
                    <a:pt x="687133" y="2040978"/>
                  </a:lnTo>
                  <a:lnTo>
                    <a:pt x="724052" y="2028647"/>
                  </a:lnTo>
                  <a:lnTo>
                    <a:pt x="733298" y="2025078"/>
                  </a:lnTo>
                  <a:lnTo>
                    <a:pt x="742022" y="2020455"/>
                  </a:lnTo>
                  <a:lnTo>
                    <a:pt x="750227" y="2016353"/>
                  </a:lnTo>
                  <a:lnTo>
                    <a:pt x="758431" y="2011222"/>
                  </a:lnTo>
                  <a:lnTo>
                    <a:pt x="788682" y="1987130"/>
                  </a:lnTo>
                  <a:lnTo>
                    <a:pt x="829703" y="1947125"/>
                  </a:lnTo>
                  <a:lnTo>
                    <a:pt x="861504" y="1913801"/>
                  </a:lnTo>
                  <a:lnTo>
                    <a:pt x="895858" y="1876348"/>
                  </a:lnTo>
                  <a:lnTo>
                    <a:pt x="931722" y="1836356"/>
                  </a:lnTo>
                  <a:lnTo>
                    <a:pt x="968159" y="1793798"/>
                  </a:lnTo>
                  <a:lnTo>
                    <a:pt x="1005078" y="1750733"/>
                  </a:lnTo>
                  <a:close/>
                </a:path>
                <a:path w="1062355" h="2057400">
                  <a:moveTo>
                    <a:pt x="1061999" y="376910"/>
                  </a:moveTo>
                  <a:lnTo>
                    <a:pt x="1055852" y="330250"/>
                  </a:lnTo>
                  <a:lnTo>
                    <a:pt x="1039952" y="283578"/>
                  </a:lnTo>
                  <a:lnTo>
                    <a:pt x="1020457" y="244602"/>
                  </a:lnTo>
                  <a:lnTo>
                    <a:pt x="999947" y="212305"/>
                  </a:lnTo>
                  <a:lnTo>
                    <a:pt x="977379" y="183083"/>
                  </a:lnTo>
                  <a:lnTo>
                    <a:pt x="969708" y="173850"/>
                  </a:lnTo>
                  <a:lnTo>
                    <a:pt x="928674" y="132829"/>
                  </a:lnTo>
                  <a:lnTo>
                    <a:pt x="893279" y="105130"/>
                  </a:lnTo>
                  <a:lnTo>
                    <a:pt x="856348" y="81026"/>
                  </a:lnTo>
                  <a:lnTo>
                    <a:pt x="818959" y="61556"/>
                  </a:lnTo>
                  <a:lnTo>
                    <a:pt x="781507" y="45135"/>
                  </a:lnTo>
                  <a:lnTo>
                    <a:pt x="744575" y="31800"/>
                  </a:lnTo>
                  <a:lnTo>
                    <a:pt x="691222" y="17449"/>
                  </a:lnTo>
                  <a:lnTo>
                    <a:pt x="642531" y="8204"/>
                  </a:lnTo>
                  <a:lnTo>
                    <a:pt x="627659" y="5626"/>
                  </a:lnTo>
                  <a:lnTo>
                    <a:pt x="600481" y="2552"/>
                  </a:lnTo>
                  <a:lnTo>
                    <a:pt x="576910" y="1028"/>
                  </a:lnTo>
                  <a:lnTo>
                    <a:pt x="557923" y="0"/>
                  </a:lnTo>
                  <a:lnTo>
                    <a:pt x="504075" y="0"/>
                  </a:lnTo>
                  <a:lnTo>
                    <a:pt x="485101" y="1028"/>
                  </a:lnTo>
                  <a:lnTo>
                    <a:pt x="462000" y="2552"/>
                  </a:lnTo>
                  <a:lnTo>
                    <a:pt x="434327" y="5626"/>
                  </a:lnTo>
                  <a:lnTo>
                    <a:pt x="419455" y="8204"/>
                  </a:lnTo>
                  <a:lnTo>
                    <a:pt x="404075" y="10782"/>
                  </a:lnTo>
                  <a:lnTo>
                    <a:pt x="353809" y="21551"/>
                  </a:lnTo>
                  <a:lnTo>
                    <a:pt x="299466" y="37960"/>
                  </a:lnTo>
                  <a:lnTo>
                    <a:pt x="262026" y="52832"/>
                  </a:lnTo>
                  <a:lnTo>
                    <a:pt x="224599" y="70751"/>
                  </a:lnTo>
                  <a:lnTo>
                    <a:pt x="187159" y="92303"/>
                  </a:lnTo>
                  <a:lnTo>
                    <a:pt x="151269" y="118452"/>
                  </a:lnTo>
                  <a:lnTo>
                    <a:pt x="116903" y="148209"/>
                  </a:lnTo>
                  <a:lnTo>
                    <a:pt x="84594" y="183083"/>
                  </a:lnTo>
                  <a:lnTo>
                    <a:pt x="69723" y="202057"/>
                  </a:lnTo>
                  <a:lnTo>
                    <a:pt x="62039" y="212305"/>
                  </a:lnTo>
                  <a:lnTo>
                    <a:pt x="55372" y="222580"/>
                  </a:lnTo>
                  <a:lnTo>
                    <a:pt x="48196" y="233324"/>
                  </a:lnTo>
                  <a:lnTo>
                    <a:pt x="42037" y="244602"/>
                  </a:lnTo>
                  <a:lnTo>
                    <a:pt x="22034" y="283578"/>
                  </a:lnTo>
                  <a:lnTo>
                    <a:pt x="6146" y="330250"/>
                  </a:lnTo>
                  <a:lnTo>
                    <a:pt x="0" y="376910"/>
                  </a:lnTo>
                  <a:lnTo>
                    <a:pt x="495" y="392303"/>
                  </a:lnTo>
                  <a:lnTo>
                    <a:pt x="6654" y="437959"/>
                  </a:lnTo>
                  <a:lnTo>
                    <a:pt x="23063" y="483082"/>
                  </a:lnTo>
                  <a:lnTo>
                    <a:pt x="47167" y="524598"/>
                  </a:lnTo>
                  <a:lnTo>
                    <a:pt x="74345" y="560006"/>
                  </a:lnTo>
                  <a:lnTo>
                    <a:pt x="107162" y="592797"/>
                  </a:lnTo>
                  <a:lnTo>
                    <a:pt x="145097" y="623049"/>
                  </a:lnTo>
                  <a:lnTo>
                    <a:pt x="186651" y="650748"/>
                  </a:lnTo>
                  <a:lnTo>
                    <a:pt x="231267" y="674852"/>
                  </a:lnTo>
                  <a:lnTo>
                    <a:pt x="279463" y="695883"/>
                  </a:lnTo>
                  <a:lnTo>
                    <a:pt x="329222" y="712800"/>
                  </a:lnTo>
                  <a:lnTo>
                    <a:pt x="346633" y="717397"/>
                  </a:lnTo>
                  <a:lnTo>
                    <a:pt x="363562" y="722033"/>
                  </a:lnTo>
                  <a:lnTo>
                    <a:pt x="381012" y="725627"/>
                  </a:lnTo>
                  <a:lnTo>
                    <a:pt x="398424" y="729208"/>
                  </a:lnTo>
                  <a:lnTo>
                    <a:pt x="416382" y="732307"/>
                  </a:lnTo>
                  <a:lnTo>
                    <a:pt x="433806" y="734326"/>
                  </a:lnTo>
                  <a:lnTo>
                    <a:pt x="451256" y="736409"/>
                  </a:lnTo>
                  <a:lnTo>
                    <a:pt x="469201" y="737933"/>
                  </a:lnTo>
                  <a:lnTo>
                    <a:pt x="487159" y="738454"/>
                  </a:lnTo>
                  <a:lnTo>
                    <a:pt x="504583" y="738949"/>
                  </a:lnTo>
                  <a:lnTo>
                    <a:pt x="517410" y="738454"/>
                  </a:lnTo>
                  <a:lnTo>
                    <a:pt x="529729" y="738454"/>
                  </a:lnTo>
                  <a:lnTo>
                    <a:pt x="531253" y="737933"/>
                  </a:lnTo>
                  <a:lnTo>
                    <a:pt x="532803" y="738454"/>
                  </a:lnTo>
                  <a:lnTo>
                    <a:pt x="545109" y="738454"/>
                  </a:lnTo>
                  <a:lnTo>
                    <a:pt x="557403" y="738949"/>
                  </a:lnTo>
                  <a:lnTo>
                    <a:pt x="575348" y="738454"/>
                  </a:lnTo>
                  <a:lnTo>
                    <a:pt x="592785" y="737933"/>
                  </a:lnTo>
                  <a:lnTo>
                    <a:pt x="610730" y="736409"/>
                  </a:lnTo>
                  <a:lnTo>
                    <a:pt x="628180" y="734326"/>
                  </a:lnTo>
                  <a:lnTo>
                    <a:pt x="646125" y="732307"/>
                  </a:lnTo>
                  <a:lnTo>
                    <a:pt x="698423" y="722033"/>
                  </a:lnTo>
                  <a:lnTo>
                    <a:pt x="749706" y="707682"/>
                  </a:lnTo>
                  <a:lnTo>
                    <a:pt x="798957" y="689203"/>
                  </a:lnTo>
                  <a:lnTo>
                    <a:pt x="814832" y="682028"/>
                  </a:lnTo>
                  <a:lnTo>
                    <a:pt x="830732" y="674852"/>
                  </a:lnTo>
                  <a:lnTo>
                    <a:pt x="846124" y="667181"/>
                  </a:lnTo>
                  <a:lnTo>
                    <a:pt x="860983" y="658952"/>
                  </a:lnTo>
                  <a:lnTo>
                    <a:pt x="875855" y="650748"/>
                  </a:lnTo>
                  <a:lnTo>
                    <a:pt x="890231" y="641527"/>
                  </a:lnTo>
                  <a:lnTo>
                    <a:pt x="904049" y="632802"/>
                  </a:lnTo>
                  <a:lnTo>
                    <a:pt x="917409" y="623049"/>
                  </a:lnTo>
                  <a:lnTo>
                    <a:pt x="930198" y="613308"/>
                  </a:lnTo>
                  <a:lnTo>
                    <a:pt x="942530" y="603084"/>
                  </a:lnTo>
                  <a:lnTo>
                    <a:pt x="954824" y="592797"/>
                  </a:lnTo>
                  <a:lnTo>
                    <a:pt x="966101" y="582028"/>
                  </a:lnTo>
                  <a:lnTo>
                    <a:pt x="977379" y="571284"/>
                  </a:lnTo>
                  <a:lnTo>
                    <a:pt x="1006627" y="536384"/>
                  </a:lnTo>
                  <a:lnTo>
                    <a:pt x="1031748" y="497928"/>
                  </a:lnTo>
                  <a:lnTo>
                    <a:pt x="1051229" y="452805"/>
                  </a:lnTo>
                  <a:lnTo>
                    <a:pt x="1060983" y="407682"/>
                  </a:lnTo>
                  <a:lnTo>
                    <a:pt x="1061999" y="392303"/>
                  </a:lnTo>
                  <a:lnTo>
                    <a:pt x="1061999" y="37691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00211" y="2625674"/>
              <a:ext cx="857250" cy="556895"/>
            </a:xfrm>
            <a:custGeom>
              <a:avLst/>
              <a:gdLst/>
              <a:ahLst/>
              <a:cxnLst/>
              <a:rect l="l" t="t" r="r" b="b"/>
              <a:pathLst>
                <a:path w="857250" h="556894">
                  <a:moveTo>
                    <a:pt x="421005" y="387172"/>
                  </a:moveTo>
                  <a:lnTo>
                    <a:pt x="384073" y="398475"/>
                  </a:lnTo>
                  <a:lnTo>
                    <a:pt x="376897" y="398970"/>
                  </a:lnTo>
                  <a:lnTo>
                    <a:pt x="367677" y="398970"/>
                  </a:lnTo>
                  <a:lnTo>
                    <a:pt x="327672" y="390779"/>
                  </a:lnTo>
                  <a:lnTo>
                    <a:pt x="306146" y="373329"/>
                  </a:lnTo>
                  <a:lnTo>
                    <a:pt x="303580" y="369747"/>
                  </a:lnTo>
                  <a:lnTo>
                    <a:pt x="301523" y="366153"/>
                  </a:lnTo>
                  <a:lnTo>
                    <a:pt x="293839" y="365125"/>
                  </a:lnTo>
                  <a:lnTo>
                    <a:pt x="286664" y="363575"/>
                  </a:lnTo>
                  <a:lnTo>
                    <a:pt x="247154" y="345655"/>
                  </a:lnTo>
                  <a:lnTo>
                    <a:pt x="242049" y="353847"/>
                  </a:lnTo>
                  <a:lnTo>
                    <a:pt x="216395" y="382054"/>
                  </a:lnTo>
                  <a:lnTo>
                    <a:pt x="187680" y="398970"/>
                  </a:lnTo>
                  <a:lnTo>
                    <a:pt x="185635" y="398475"/>
                  </a:lnTo>
                  <a:lnTo>
                    <a:pt x="184086" y="397954"/>
                  </a:lnTo>
                  <a:lnTo>
                    <a:pt x="182562" y="396405"/>
                  </a:lnTo>
                  <a:lnTo>
                    <a:pt x="181013" y="394881"/>
                  </a:lnTo>
                  <a:lnTo>
                    <a:pt x="180505" y="391782"/>
                  </a:lnTo>
                  <a:lnTo>
                    <a:pt x="181013" y="389229"/>
                  </a:lnTo>
                  <a:lnTo>
                    <a:pt x="182041" y="386676"/>
                  </a:lnTo>
                  <a:lnTo>
                    <a:pt x="184607" y="384606"/>
                  </a:lnTo>
                  <a:lnTo>
                    <a:pt x="192811" y="380504"/>
                  </a:lnTo>
                  <a:lnTo>
                    <a:pt x="200494" y="375373"/>
                  </a:lnTo>
                  <a:lnTo>
                    <a:pt x="231267" y="344106"/>
                  </a:lnTo>
                  <a:lnTo>
                    <a:pt x="235369" y="336931"/>
                  </a:lnTo>
                  <a:lnTo>
                    <a:pt x="229730" y="331774"/>
                  </a:lnTo>
                  <a:lnTo>
                    <a:pt x="224599" y="326148"/>
                  </a:lnTo>
                  <a:lnTo>
                    <a:pt x="220497" y="320497"/>
                  </a:lnTo>
                  <a:lnTo>
                    <a:pt x="216395" y="314871"/>
                  </a:lnTo>
                  <a:lnTo>
                    <a:pt x="212813" y="308724"/>
                  </a:lnTo>
                  <a:lnTo>
                    <a:pt x="209740" y="302577"/>
                  </a:lnTo>
                  <a:lnTo>
                    <a:pt x="207162" y="296405"/>
                  </a:lnTo>
                  <a:lnTo>
                    <a:pt x="205117" y="289750"/>
                  </a:lnTo>
                  <a:lnTo>
                    <a:pt x="204089" y="282054"/>
                  </a:lnTo>
                  <a:lnTo>
                    <a:pt x="203060" y="274853"/>
                  </a:lnTo>
                  <a:lnTo>
                    <a:pt x="159473" y="288721"/>
                  </a:lnTo>
                  <a:lnTo>
                    <a:pt x="138963" y="308724"/>
                  </a:lnTo>
                  <a:lnTo>
                    <a:pt x="137426" y="309753"/>
                  </a:lnTo>
                  <a:lnTo>
                    <a:pt x="135890" y="310248"/>
                  </a:lnTo>
                  <a:lnTo>
                    <a:pt x="131787" y="310248"/>
                  </a:lnTo>
                  <a:lnTo>
                    <a:pt x="129743" y="309232"/>
                  </a:lnTo>
                  <a:lnTo>
                    <a:pt x="127685" y="307174"/>
                  </a:lnTo>
                  <a:lnTo>
                    <a:pt x="126644" y="304101"/>
                  </a:lnTo>
                  <a:lnTo>
                    <a:pt x="127165" y="301548"/>
                  </a:lnTo>
                  <a:lnTo>
                    <a:pt x="128193" y="298970"/>
                  </a:lnTo>
                  <a:lnTo>
                    <a:pt x="131267" y="294373"/>
                  </a:lnTo>
                  <a:lnTo>
                    <a:pt x="134861" y="290779"/>
                  </a:lnTo>
                  <a:lnTo>
                    <a:pt x="138442" y="286677"/>
                  </a:lnTo>
                  <a:lnTo>
                    <a:pt x="180505" y="263575"/>
                  </a:lnTo>
                  <a:lnTo>
                    <a:pt x="202044" y="260502"/>
                  </a:lnTo>
                  <a:lnTo>
                    <a:pt x="202044" y="258978"/>
                  </a:lnTo>
                  <a:lnTo>
                    <a:pt x="193840" y="216928"/>
                  </a:lnTo>
                  <a:lnTo>
                    <a:pt x="164084" y="183070"/>
                  </a:lnTo>
                  <a:lnTo>
                    <a:pt x="159981" y="178981"/>
                  </a:lnTo>
                  <a:lnTo>
                    <a:pt x="149745" y="169748"/>
                  </a:lnTo>
                  <a:lnTo>
                    <a:pt x="139471" y="160007"/>
                  </a:lnTo>
                  <a:lnTo>
                    <a:pt x="127165" y="163601"/>
                  </a:lnTo>
                  <a:lnTo>
                    <a:pt x="83058" y="186182"/>
                  </a:lnTo>
                  <a:lnTo>
                    <a:pt x="57950" y="211277"/>
                  </a:lnTo>
                  <a:lnTo>
                    <a:pt x="56400" y="212826"/>
                  </a:lnTo>
                  <a:lnTo>
                    <a:pt x="54864" y="213855"/>
                  </a:lnTo>
                  <a:lnTo>
                    <a:pt x="53327" y="214376"/>
                  </a:lnTo>
                  <a:lnTo>
                    <a:pt x="49745" y="214376"/>
                  </a:lnTo>
                  <a:lnTo>
                    <a:pt x="47688" y="213347"/>
                  </a:lnTo>
                  <a:lnTo>
                    <a:pt x="45643" y="210756"/>
                  </a:lnTo>
                  <a:lnTo>
                    <a:pt x="44615" y="208203"/>
                  </a:lnTo>
                  <a:lnTo>
                    <a:pt x="44615" y="205651"/>
                  </a:lnTo>
                  <a:lnTo>
                    <a:pt x="71780" y="176428"/>
                  </a:lnTo>
                  <a:lnTo>
                    <a:pt x="104609" y="156425"/>
                  </a:lnTo>
                  <a:lnTo>
                    <a:pt x="129222" y="147701"/>
                  </a:lnTo>
                  <a:lnTo>
                    <a:pt x="124612" y="141020"/>
                  </a:lnTo>
                  <a:lnTo>
                    <a:pt x="122047" y="135902"/>
                  </a:lnTo>
                  <a:lnTo>
                    <a:pt x="119468" y="130771"/>
                  </a:lnTo>
                  <a:lnTo>
                    <a:pt x="117436" y="125120"/>
                  </a:lnTo>
                  <a:lnTo>
                    <a:pt x="115887" y="118973"/>
                  </a:lnTo>
                  <a:lnTo>
                    <a:pt x="114858" y="113347"/>
                  </a:lnTo>
                  <a:lnTo>
                    <a:pt x="114338" y="107175"/>
                  </a:lnTo>
                  <a:lnTo>
                    <a:pt x="114338" y="101028"/>
                  </a:lnTo>
                  <a:lnTo>
                    <a:pt x="114858" y="95377"/>
                  </a:lnTo>
                  <a:lnTo>
                    <a:pt x="107162" y="98450"/>
                  </a:lnTo>
                  <a:lnTo>
                    <a:pt x="100507" y="102057"/>
                  </a:lnTo>
                  <a:lnTo>
                    <a:pt x="93332" y="105651"/>
                  </a:lnTo>
                  <a:lnTo>
                    <a:pt x="86652" y="109753"/>
                  </a:lnTo>
                  <a:lnTo>
                    <a:pt x="79984" y="113855"/>
                  </a:lnTo>
                  <a:lnTo>
                    <a:pt x="73850" y="118452"/>
                  </a:lnTo>
                  <a:lnTo>
                    <a:pt x="67678" y="123075"/>
                  </a:lnTo>
                  <a:lnTo>
                    <a:pt x="62052" y="128206"/>
                  </a:lnTo>
                  <a:lnTo>
                    <a:pt x="56400" y="133350"/>
                  </a:lnTo>
                  <a:lnTo>
                    <a:pt x="51269" y="138455"/>
                  </a:lnTo>
                  <a:lnTo>
                    <a:pt x="26657" y="174879"/>
                  </a:lnTo>
                  <a:lnTo>
                    <a:pt x="14859" y="217449"/>
                  </a:lnTo>
                  <a:lnTo>
                    <a:pt x="14351" y="224624"/>
                  </a:lnTo>
                  <a:lnTo>
                    <a:pt x="14351" y="231800"/>
                  </a:lnTo>
                  <a:lnTo>
                    <a:pt x="22555" y="274853"/>
                  </a:lnTo>
                  <a:lnTo>
                    <a:pt x="28194" y="288721"/>
                  </a:lnTo>
                  <a:lnTo>
                    <a:pt x="35890" y="279996"/>
                  </a:lnTo>
                  <a:lnTo>
                    <a:pt x="44615" y="272300"/>
                  </a:lnTo>
                  <a:lnTo>
                    <a:pt x="85636" y="248729"/>
                  </a:lnTo>
                  <a:lnTo>
                    <a:pt x="109232" y="242049"/>
                  </a:lnTo>
                  <a:lnTo>
                    <a:pt x="111785" y="242049"/>
                  </a:lnTo>
                  <a:lnTo>
                    <a:pt x="114858" y="243078"/>
                  </a:lnTo>
                  <a:lnTo>
                    <a:pt x="116408" y="245122"/>
                  </a:lnTo>
                  <a:lnTo>
                    <a:pt x="117944" y="247700"/>
                  </a:lnTo>
                  <a:lnTo>
                    <a:pt x="117944" y="250748"/>
                  </a:lnTo>
                  <a:lnTo>
                    <a:pt x="116916" y="253326"/>
                  </a:lnTo>
                  <a:lnTo>
                    <a:pt x="114858" y="255371"/>
                  </a:lnTo>
                  <a:lnTo>
                    <a:pt x="112293" y="256400"/>
                  </a:lnTo>
                  <a:lnTo>
                    <a:pt x="100507" y="258978"/>
                  </a:lnTo>
                  <a:lnTo>
                    <a:pt x="89738" y="263080"/>
                  </a:lnTo>
                  <a:lnTo>
                    <a:pt x="51269" y="285648"/>
                  </a:lnTo>
                  <a:lnTo>
                    <a:pt x="36410" y="301548"/>
                  </a:lnTo>
                  <a:lnTo>
                    <a:pt x="46139" y="312305"/>
                  </a:lnTo>
                  <a:lnTo>
                    <a:pt x="81534" y="340004"/>
                  </a:lnTo>
                  <a:lnTo>
                    <a:pt x="116916" y="347675"/>
                  </a:lnTo>
                  <a:lnTo>
                    <a:pt x="126149" y="347179"/>
                  </a:lnTo>
                  <a:lnTo>
                    <a:pt x="130746" y="346671"/>
                  </a:lnTo>
                  <a:lnTo>
                    <a:pt x="134861" y="345122"/>
                  </a:lnTo>
                  <a:lnTo>
                    <a:pt x="138963" y="344106"/>
                  </a:lnTo>
                  <a:lnTo>
                    <a:pt x="147167" y="340004"/>
                  </a:lnTo>
                  <a:lnTo>
                    <a:pt x="150749" y="337426"/>
                  </a:lnTo>
                  <a:lnTo>
                    <a:pt x="153327" y="336397"/>
                  </a:lnTo>
                  <a:lnTo>
                    <a:pt x="156400" y="336397"/>
                  </a:lnTo>
                  <a:lnTo>
                    <a:pt x="158953" y="336931"/>
                  </a:lnTo>
                  <a:lnTo>
                    <a:pt x="161023" y="338975"/>
                  </a:lnTo>
                  <a:lnTo>
                    <a:pt x="162547" y="341553"/>
                  </a:lnTo>
                  <a:lnTo>
                    <a:pt x="162547" y="344601"/>
                  </a:lnTo>
                  <a:lnTo>
                    <a:pt x="133324" y="360502"/>
                  </a:lnTo>
                  <a:lnTo>
                    <a:pt x="133324" y="366674"/>
                  </a:lnTo>
                  <a:lnTo>
                    <a:pt x="134366" y="372300"/>
                  </a:lnTo>
                  <a:lnTo>
                    <a:pt x="135369" y="378472"/>
                  </a:lnTo>
                  <a:lnTo>
                    <a:pt x="136918" y="384098"/>
                  </a:lnTo>
                  <a:lnTo>
                    <a:pt x="157949" y="415404"/>
                  </a:lnTo>
                  <a:lnTo>
                    <a:pt x="162547" y="420001"/>
                  </a:lnTo>
                  <a:lnTo>
                    <a:pt x="192290" y="435876"/>
                  </a:lnTo>
                  <a:lnTo>
                    <a:pt x="201536" y="438975"/>
                  </a:lnTo>
                  <a:lnTo>
                    <a:pt x="210743" y="440499"/>
                  </a:lnTo>
                  <a:lnTo>
                    <a:pt x="230251" y="443598"/>
                  </a:lnTo>
                  <a:lnTo>
                    <a:pt x="244602" y="446151"/>
                  </a:lnTo>
                  <a:lnTo>
                    <a:pt x="246659" y="445122"/>
                  </a:lnTo>
                  <a:lnTo>
                    <a:pt x="257937" y="442582"/>
                  </a:lnTo>
                  <a:lnTo>
                    <a:pt x="265633" y="440499"/>
                  </a:lnTo>
                  <a:lnTo>
                    <a:pt x="272288" y="437946"/>
                  </a:lnTo>
                  <a:lnTo>
                    <a:pt x="279984" y="434352"/>
                  </a:lnTo>
                  <a:lnTo>
                    <a:pt x="284594" y="432295"/>
                  </a:lnTo>
                  <a:lnTo>
                    <a:pt x="288188" y="429755"/>
                  </a:lnTo>
                  <a:lnTo>
                    <a:pt x="292290" y="426681"/>
                  </a:lnTo>
                  <a:lnTo>
                    <a:pt x="295363" y="423075"/>
                  </a:lnTo>
                  <a:lnTo>
                    <a:pt x="298970" y="420001"/>
                  </a:lnTo>
                  <a:lnTo>
                    <a:pt x="301523" y="416394"/>
                  </a:lnTo>
                  <a:lnTo>
                    <a:pt x="303580" y="412826"/>
                  </a:lnTo>
                  <a:lnTo>
                    <a:pt x="305625" y="408698"/>
                  </a:lnTo>
                  <a:lnTo>
                    <a:pt x="307149" y="406679"/>
                  </a:lnTo>
                  <a:lnTo>
                    <a:pt x="309232" y="404596"/>
                  </a:lnTo>
                  <a:lnTo>
                    <a:pt x="312280" y="404101"/>
                  </a:lnTo>
                  <a:lnTo>
                    <a:pt x="314871" y="404596"/>
                  </a:lnTo>
                  <a:lnTo>
                    <a:pt x="317423" y="406146"/>
                  </a:lnTo>
                  <a:lnTo>
                    <a:pt x="318973" y="408698"/>
                  </a:lnTo>
                  <a:lnTo>
                    <a:pt x="319455" y="411276"/>
                  </a:lnTo>
                  <a:lnTo>
                    <a:pt x="318973" y="414350"/>
                  </a:lnTo>
                  <a:lnTo>
                    <a:pt x="316903" y="418973"/>
                  </a:lnTo>
                  <a:lnTo>
                    <a:pt x="313829" y="424103"/>
                  </a:lnTo>
                  <a:lnTo>
                    <a:pt x="310248" y="428701"/>
                  </a:lnTo>
                  <a:lnTo>
                    <a:pt x="306654" y="433324"/>
                  </a:lnTo>
                  <a:lnTo>
                    <a:pt x="302056" y="437426"/>
                  </a:lnTo>
                  <a:lnTo>
                    <a:pt x="296913" y="441528"/>
                  </a:lnTo>
                  <a:lnTo>
                    <a:pt x="291769" y="444601"/>
                  </a:lnTo>
                  <a:lnTo>
                    <a:pt x="286664" y="447675"/>
                  </a:lnTo>
                  <a:lnTo>
                    <a:pt x="279984" y="450773"/>
                  </a:lnTo>
                  <a:lnTo>
                    <a:pt x="273837" y="453326"/>
                  </a:lnTo>
                  <a:lnTo>
                    <a:pt x="281520" y="456399"/>
                  </a:lnTo>
                  <a:lnTo>
                    <a:pt x="312280" y="483603"/>
                  </a:lnTo>
                  <a:lnTo>
                    <a:pt x="316407" y="498970"/>
                  </a:lnTo>
                  <a:lnTo>
                    <a:pt x="315874" y="502056"/>
                  </a:lnTo>
                  <a:lnTo>
                    <a:pt x="314350" y="504075"/>
                  </a:lnTo>
                  <a:lnTo>
                    <a:pt x="312280" y="505625"/>
                  </a:lnTo>
                  <a:lnTo>
                    <a:pt x="309232" y="506679"/>
                  </a:lnTo>
                  <a:lnTo>
                    <a:pt x="308698" y="506679"/>
                  </a:lnTo>
                  <a:lnTo>
                    <a:pt x="301523" y="496404"/>
                  </a:lnTo>
                  <a:lnTo>
                    <a:pt x="300507" y="493331"/>
                  </a:lnTo>
                  <a:lnTo>
                    <a:pt x="299466" y="490245"/>
                  </a:lnTo>
                  <a:lnTo>
                    <a:pt x="297421" y="487705"/>
                  </a:lnTo>
                  <a:lnTo>
                    <a:pt x="295363" y="484606"/>
                  </a:lnTo>
                  <a:lnTo>
                    <a:pt x="259461" y="464096"/>
                  </a:lnTo>
                  <a:lnTo>
                    <a:pt x="244081" y="461022"/>
                  </a:lnTo>
                  <a:lnTo>
                    <a:pt x="228193" y="458457"/>
                  </a:lnTo>
                  <a:lnTo>
                    <a:pt x="224599" y="457949"/>
                  </a:lnTo>
                  <a:lnTo>
                    <a:pt x="226656" y="463600"/>
                  </a:lnTo>
                  <a:lnTo>
                    <a:pt x="227152" y="469226"/>
                  </a:lnTo>
                  <a:lnTo>
                    <a:pt x="227672" y="475373"/>
                  </a:lnTo>
                  <a:lnTo>
                    <a:pt x="227152" y="481025"/>
                  </a:lnTo>
                  <a:lnTo>
                    <a:pt x="225628" y="486676"/>
                  </a:lnTo>
                  <a:lnTo>
                    <a:pt x="223570" y="492302"/>
                  </a:lnTo>
                  <a:lnTo>
                    <a:pt x="220497" y="497954"/>
                  </a:lnTo>
                  <a:lnTo>
                    <a:pt x="216916" y="502551"/>
                  </a:lnTo>
                  <a:lnTo>
                    <a:pt x="215874" y="504075"/>
                  </a:lnTo>
                  <a:lnTo>
                    <a:pt x="214350" y="504596"/>
                  </a:lnTo>
                  <a:lnTo>
                    <a:pt x="212813" y="505129"/>
                  </a:lnTo>
                  <a:lnTo>
                    <a:pt x="208699" y="505129"/>
                  </a:lnTo>
                  <a:lnTo>
                    <a:pt x="206667" y="503605"/>
                  </a:lnTo>
                  <a:lnTo>
                    <a:pt x="204597" y="501523"/>
                  </a:lnTo>
                  <a:lnTo>
                    <a:pt x="204089" y="498449"/>
                  </a:lnTo>
                  <a:lnTo>
                    <a:pt x="204089" y="495871"/>
                  </a:lnTo>
                  <a:lnTo>
                    <a:pt x="205638" y="493331"/>
                  </a:lnTo>
                  <a:lnTo>
                    <a:pt x="208699" y="488696"/>
                  </a:lnTo>
                  <a:lnTo>
                    <a:pt x="210743" y="484098"/>
                  </a:lnTo>
                  <a:lnTo>
                    <a:pt x="212293" y="479501"/>
                  </a:lnTo>
                  <a:lnTo>
                    <a:pt x="212813" y="474345"/>
                  </a:lnTo>
                  <a:lnTo>
                    <a:pt x="212813" y="469226"/>
                  </a:lnTo>
                  <a:lnTo>
                    <a:pt x="211772" y="464096"/>
                  </a:lnTo>
                  <a:lnTo>
                    <a:pt x="209740" y="459498"/>
                  </a:lnTo>
                  <a:lnTo>
                    <a:pt x="206667" y="454875"/>
                  </a:lnTo>
                  <a:lnTo>
                    <a:pt x="196913" y="452805"/>
                  </a:lnTo>
                  <a:lnTo>
                    <a:pt x="187680" y="450253"/>
                  </a:lnTo>
                  <a:lnTo>
                    <a:pt x="177939" y="446151"/>
                  </a:lnTo>
                  <a:lnTo>
                    <a:pt x="169227" y="442048"/>
                  </a:lnTo>
                  <a:lnTo>
                    <a:pt x="161023" y="436930"/>
                  </a:lnTo>
                  <a:lnTo>
                    <a:pt x="153327" y="430771"/>
                  </a:lnTo>
                  <a:lnTo>
                    <a:pt x="147675" y="435406"/>
                  </a:lnTo>
                  <a:lnTo>
                    <a:pt x="108191" y="453326"/>
                  </a:lnTo>
                  <a:lnTo>
                    <a:pt x="101015" y="454355"/>
                  </a:lnTo>
                  <a:lnTo>
                    <a:pt x="99987" y="454355"/>
                  </a:lnTo>
                  <a:lnTo>
                    <a:pt x="97434" y="453847"/>
                  </a:lnTo>
                  <a:lnTo>
                    <a:pt x="94856" y="452805"/>
                  </a:lnTo>
                  <a:lnTo>
                    <a:pt x="93332" y="450773"/>
                  </a:lnTo>
                  <a:lnTo>
                    <a:pt x="92811" y="448195"/>
                  </a:lnTo>
                  <a:lnTo>
                    <a:pt x="92811" y="445122"/>
                  </a:lnTo>
                  <a:lnTo>
                    <a:pt x="93840" y="442582"/>
                  </a:lnTo>
                  <a:lnTo>
                    <a:pt x="95885" y="441020"/>
                  </a:lnTo>
                  <a:lnTo>
                    <a:pt x="98958" y="439978"/>
                  </a:lnTo>
                  <a:lnTo>
                    <a:pt x="105117" y="438975"/>
                  </a:lnTo>
                  <a:lnTo>
                    <a:pt x="110756" y="437426"/>
                  </a:lnTo>
                  <a:lnTo>
                    <a:pt x="137947" y="424103"/>
                  </a:lnTo>
                  <a:lnTo>
                    <a:pt x="142544" y="421030"/>
                  </a:lnTo>
                  <a:lnTo>
                    <a:pt x="122047" y="385648"/>
                  </a:lnTo>
                  <a:lnTo>
                    <a:pt x="120510" y="377952"/>
                  </a:lnTo>
                  <a:lnTo>
                    <a:pt x="118960" y="370255"/>
                  </a:lnTo>
                  <a:lnTo>
                    <a:pt x="118960" y="362572"/>
                  </a:lnTo>
                  <a:lnTo>
                    <a:pt x="111264" y="362572"/>
                  </a:lnTo>
                  <a:lnTo>
                    <a:pt x="105638" y="362051"/>
                  </a:lnTo>
                  <a:lnTo>
                    <a:pt x="67678" y="349224"/>
                  </a:lnTo>
                  <a:lnTo>
                    <a:pt x="53327" y="339471"/>
                  </a:lnTo>
                  <a:lnTo>
                    <a:pt x="46647" y="334378"/>
                  </a:lnTo>
                  <a:lnTo>
                    <a:pt x="41021" y="328206"/>
                  </a:lnTo>
                  <a:lnTo>
                    <a:pt x="35369" y="322580"/>
                  </a:lnTo>
                  <a:lnTo>
                    <a:pt x="24612" y="310248"/>
                  </a:lnTo>
                  <a:lnTo>
                    <a:pt x="19989" y="316928"/>
                  </a:lnTo>
                  <a:lnTo>
                    <a:pt x="15379" y="323570"/>
                  </a:lnTo>
                  <a:lnTo>
                    <a:pt x="11785" y="330250"/>
                  </a:lnTo>
                  <a:lnTo>
                    <a:pt x="0" y="368198"/>
                  </a:lnTo>
                  <a:lnTo>
                    <a:pt x="2552" y="372300"/>
                  </a:lnTo>
                  <a:lnTo>
                    <a:pt x="37439" y="398475"/>
                  </a:lnTo>
                  <a:lnTo>
                    <a:pt x="50241" y="401523"/>
                  </a:lnTo>
                  <a:lnTo>
                    <a:pt x="56400" y="402577"/>
                  </a:lnTo>
                  <a:lnTo>
                    <a:pt x="69748" y="402577"/>
                  </a:lnTo>
                  <a:lnTo>
                    <a:pt x="76403" y="401523"/>
                  </a:lnTo>
                  <a:lnTo>
                    <a:pt x="82550" y="399999"/>
                  </a:lnTo>
                  <a:lnTo>
                    <a:pt x="85636" y="399999"/>
                  </a:lnTo>
                  <a:lnTo>
                    <a:pt x="88201" y="401027"/>
                  </a:lnTo>
                  <a:lnTo>
                    <a:pt x="90233" y="402577"/>
                  </a:lnTo>
                  <a:lnTo>
                    <a:pt x="91782" y="405130"/>
                  </a:lnTo>
                  <a:lnTo>
                    <a:pt x="91782" y="408203"/>
                  </a:lnTo>
                  <a:lnTo>
                    <a:pt x="74345" y="416394"/>
                  </a:lnTo>
                  <a:lnTo>
                    <a:pt x="68707" y="417423"/>
                  </a:lnTo>
                  <a:lnTo>
                    <a:pt x="62547" y="417423"/>
                  </a:lnTo>
                  <a:lnTo>
                    <a:pt x="52819" y="416928"/>
                  </a:lnTo>
                  <a:lnTo>
                    <a:pt x="11785" y="402577"/>
                  </a:lnTo>
                  <a:lnTo>
                    <a:pt x="508" y="393852"/>
                  </a:lnTo>
                  <a:lnTo>
                    <a:pt x="2552" y="404596"/>
                  </a:lnTo>
                  <a:lnTo>
                    <a:pt x="17932" y="440499"/>
                  </a:lnTo>
                  <a:lnTo>
                    <a:pt x="42545" y="467702"/>
                  </a:lnTo>
                  <a:lnTo>
                    <a:pt x="48196" y="472795"/>
                  </a:lnTo>
                  <a:lnTo>
                    <a:pt x="54864" y="476923"/>
                  </a:lnTo>
                  <a:lnTo>
                    <a:pt x="61023" y="481025"/>
                  </a:lnTo>
                  <a:lnTo>
                    <a:pt x="68199" y="485127"/>
                  </a:lnTo>
                  <a:lnTo>
                    <a:pt x="75374" y="488696"/>
                  </a:lnTo>
                  <a:lnTo>
                    <a:pt x="82550" y="491794"/>
                  </a:lnTo>
                  <a:lnTo>
                    <a:pt x="90233" y="494347"/>
                  </a:lnTo>
                  <a:lnTo>
                    <a:pt x="101536" y="494347"/>
                  </a:lnTo>
                  <a:lnTo>
                    <a:pt x="143065" y="482549"/>
                  </a:lnTo>
                  <a:lnTo>
                    <a:pt x="156400" y="472300"/>
                  </a:lnTo>
                  <a:lnTo>
                    <a:pt x="158953" y="471271"/>
                  </a:lnTo>
                  <a:lnTo>
                    <a:pt x="162052" y="470776"/>
                  </a:lnTo>
                  <a:lnTo>
                    <a:pt x="164604" y="471271"/>
                  </a:lnTo>
                  <a:lnTo>
                    <a:pt x="167157" y="472795"/>
                  </a:lnTo>
                  <a:lnTo>
                    <a:pt x="168706" y="475373"/>
                  </a:lnTo>
                  <a:lnTo>
                    <a:pt x="169227" y="477951"/>
                  </a:lnTo>
                  <a:lnTo>
                    <a:pt x="168186" y="481025"/>
                  </a:lnTo>
                  <a:lnTo>
                    <a:pt x="134366" y="502551"/>
                  </a:lnTo>
                  <a:lnTo>
                    <a:pt x="111785" y="508203"/>
                  </a:lnTo>
                  <a:lnTo>
                    <a:pt x="123063" y="516902"/>
                  </a:lnTo>
                  <a:lnTo>
                    <a:pt x="160502" y="538454"/>
                  </a:lnTo>
                  <a:lnTo>
                    <a:pt x="202565" y="551802"/>
                  </a:lnTo>
                  <a:lnTo>
                    <a:pt x="216916" y="554355"/>
                  </a:lnTo>
                  <a:lnTo>
                    <a:pt x="224599" y="553326"/>
                  </a:lnTo>
                  <a:lnTo>
                    <a:pt x="228193" y="552297"/>
                  </a:lnTo>
                  <a:lnTo>
                    <a:pt x="232295" y="551281"/>
                  </a:lnTo>
                  <a:lnTo>
                    <a:pt x="255358" y="518972"/>
                  </a:lnTo>
                  <a:lnTo>
                    <a:pt x="254863" y="515378"/>
                  </a:lnTo>
                  <a:lnTo>
                    <a:pt x="253834" y="511276"/>
                  </a:lnTo>
                  <a:lnTo>
                    <a:pt x="253834" y="508698"/>
                  </a:lnTo>
                  <a:lnTo>
                    <a:pt x="254355" y="506145"/>
                  </a:lnTo>
                  <a:lnTo>
                    <a:pt x="256400" y="503605"/>
                  </a:lnTo>
                  <a:lnTo>
                    <a:pt x="258953" y="502551"/>
                  </a:lnTo>
                  <a:lnTo>
                    <a:pt x="261531" y="502056"/>
                  </a:lnTo>
                  <a:lnTo>
                    <a:pt x="264604" y="503072"/>
                  </a:lnTo>
                  <a:lnTo>
                    <a:pt x="266661" y="504596"/>
                  </a:lnTo>
                  <a:lnTo>
                    <a:pt x="268185" y="507174"/>
                  </a:lnTo>
                  <a:lnTo>
                    <a:pt x="269214" y="512800"/>
                  </a:lnTo>
                  <a:lnTo>
                    <a:pt x="269735" y="518452"/>
                  </a:lnTo>
                  <a:lnTo>
                    <a:pt x="269735" y="524078"/>
                  </a:lnTo>
                  <a:lnTo>
                    <a:pt x="255358" y="553326"/>
                  </a:lnTo>
                  <a:lnTo>
                    <a:pt x="252298" y="556399"/>
                  </a:lnTo>
                  <a:lnTo>
                    <a:pt x="252806" y="556399"/>
                  </a:lnTo>
                  <a:lnTo>
                    <a:pt x="265633" y="554875"/>
                  </a:lnTo>
                  <a:lnTo>
                    <a:pt x="313321" y="542556"/>
                  </a:lnTo>
                  <a:lnTo>
                    <a:pt x="354850" y="519506"/>
                  </a:lnTo>
                  <a:lnTo>
                    <a:pt x="387680" y="487172"/>
                  </a:lnTo>
                  <a:lnTo>
                    <a:pt x="406133" y="458457"/>
                  </a:lnTo>
                  <a:lnTo>
                    <a:pt x="399453" y="463600"/>
                  </a:lnTo>
                  <a:lnTo>
                    <a:pt x="392277" y="468198"/>
                  </a:lnTo>
                  <a:lnTo>
                    <a:pt x="354850" y="479971"/>
                  </a:lnTo>
                  <a:lnTo>
                    <a:pt x="347179" y="480504"/>
                  </a:lnTo>
                  <a:lnTo>
                    <a:pt x="337426" y="479971"/>
                  </a:lnTo>
                  <a:lnTo>
                    <a:pt x="334848" y="478980"/>
                  </a:lnTo>
                  <a:lnTo>
                    <a:pt x="332282" y="477431"/>
                  </a:lnTo>
                  <a:lnTo>
                    <a:pt x="331254" y="474878"/>
                  </a:lnTo>
                  <a:lnTo>
                    <a:pt x="330746" y="471779"/>
                  </a:lnTo>
                  <a:lnTo>
                    <a:pt x="331774" y="469226"/>
                  </a:lnTo>
                  <a:lnTo>
                    <a:pt x="333832" y="467182"/>
                  </a:lnTo>
                  <a:lnTo>
                    <a:pt x="336397" y="465620"/>
                  </a:lnTo>
                  <a:lnTo>
                    <a:pt x="350253" y="465620"/>
                  </a:lnTo>
                  <a:lnTo>
                    <a:pt x="355346" y="465124"/>
                  </a:lnTo>
                  <a:lnTo>
                    <a:pt x="360997" y="464604"/>
                  </a:lnTo>
                  <a:lnTo>
                    <a:pt x="366649" y="463080"/>
                  </a:lnTo>
                  <a:lnTo>
                    <a:pt x="371779" y="461530"/>
                  </a:lnTo>
                  <a:lnTo>
                    <a:pt x="376897" y="458978"/>
                  </a:lnTo>
                  <a:lnTo>
                    <a:pt x="382549" y="456399"/>
                  </a:lnTo>
                  <a:lnTo>
                    <a:pt x="387680" y="453847"/>
                  </a:lnTo>
                  <a:lnTo>
                    <a:pt x="392277" y="450253"/>
                  </a:lnTo>
                  <a:lnTo>
                    <a:pt x="397421" y="446671"/>
                  </a:lnTo>
                  <a:lnTo>
                    <a:pt x="417931" y="424103"/>
                  </a:lnTo>
                  <a:lnTo>
                    <a:pt x="418452" y="423570"/>
                  </a:lnTo>
                  <a:lnTo>
                    <a:pt x="419481" y="416394"/>
                  </a:lnTo>
                  <a:lnTo>
                    <a:pt x="420471" y="409232"/>
                  </a:lnTo>
                  <a:lnTo>
                    <a:pt x="421005" y="401523"/>
                  </a:lnTo>
                  <a:lnTo>
                    <a:pt x="421005" y="387172"/>
                  </a:lnTo>
                  <a:close/>
                </a:path>
                <a:path w="857250" h="556894">
                  <a:moveTo>
                    <a:pt x="421005" y="147320"/>
                  </a:moveTo>
                  <a:lnTo>
                    <a:pt x="420890" y="120650"/>
                  </a:lnTo>
                  <a:lnTo>
                    <a:pt x="420471" y="115570"/>
                  </a:lnTo>
                  <a:lnTo>
                    <a:pt x="418452" y="102870"/>
                  </a:lnTo>
                  <a:lnTo>
                    <a:pt x="417931" y="100330"/>
                  </a:lnTo>
                  <a:lnTo>
                    <a:pt x="415874" y="90170"/>
                  </a:lnTo>
                  <a:lnTo>
                    <a:pt x="412280" y="76200"/>
                  </a:lnTo>
                  <a:lnTo>
                    <a:pt x="393827" y="66040"/>
                  </a:lnTo>
                  <a:lnTo>
                    <a:pt x="386994" y="63500"/>
                  </a:lnTo>
                  <a:lnTo>
                    <a:pt x="373329" y="58420"/>
                  </a:lnTo>
                  <a:lnTo>
                    <a:pt x="363080" y="55880"/>
                  </a:lnTo>
                  <a:lnTo>
                    <a:pt x="341528" y="50800"/>
                  </a:lnTo>
                  <a:lnTo>
                    <a:pt x="330746" y="49530"/>
                  </a:lnTo>
                  <a:lnTo>
                    <a:pt x="297421" y="49530"/>
                  </a:lnTo>
                  <a:lnTo>
                    <a:pt x="286143" y="52070"/>
                  </a:lnTo>
                  <a:lnTo>
                    <a:pt x="274866" y="53340"/>
                  </a:lnTo>
                  <a:lnTo>
                    <a:pt x="264083" y="55880"/>
                  </a:lnTo>
                  <a:lnTo>
                    <a:pt x="252806" y="59690"/>
                  </a:lnTo>
                  <a:lnTo>
                    <a:pt x="242049" y="63500"/>
                  </a:lnTo>
                  <a:lnTo>
                    <a:pt x="236397" y="63500"/>
                  </a:lnTo>
                  <a:lnTo>
                    <a:pt x="232295" y="59690"/>
                  </a:lnTo>
                  <a:lnTo>
                    <a:pt x="231775" y="55880"/>
                  </a:lnTo>
                  <a:lnTo>
                    <a:pt x="232803" y="53340"/>
                  </a:lnTo>
                  <a:lnTo>
                    <a:pt x="269214" y="39370"/>
                  </a:lnTo>
                  <a:lnTo>
                    <a:pt x="312801" y="34290"/>
                  </a:lnTo>
                  <a:lnTo>
                    <a:pt x="324078" y="35560"/>
                  </a:lnTo>
                  <a:lnTo>
                    <a:pt x="334848" y="35560"/>
                  </a:lnTo>
                  <a:lnTo>
                    <a:pt x="345630" y="36830"/>
                  </a:lnTo>
                  <a:lnTo>
                    <a:pt x="356374" y="39370"/>
                  </a:lnTo>
                  <a:lnTo>
                    <a:pt x="387172" y="46990"/>
                  </a:lnTo>
                  <a:lnTo>
                    <a:pt x="396900" y="52070"/>
                  </a:lnTo>
                  <a:lnTo>
                    <a:pt x="406654" y="55880"/>
                  </a:lnTo>
                  <a:lnTo>
                    <a:pt x="384073" y="19050"/>
                  </a:lnTo>
                  <a:lnTo>
                    <a:pt x="335356" y="1270"/>
                  </a:lnTo>
                  <a:lnTo>
                    <a:pt x="327672" y="0"/>
                  </a:lnTo>
                  <a:lnTo>
                    <a:pt x="296913" y="0"/>
                  </a:lnTo>
                  <a:lnTo>
                    <a:pt x="249732" y="8890"/>
                  </a:lnTo>
                  <a:lnTo>
                    <a:pt x="196913" y="31750"/>
                  </a:lnTo>
                  <a:lnTo>
                    <a:pt x="162547" y="55880"/>
                  </a:lnTo>
                  <a:lnTo>
                    <a:pt x="152298" y="66040"/>
                  </a:lnTo>
                  <a:lnTo>
                    <a:pt x="158457" y="67310"/>
                  </a:lnTo>
                  <a:lnTo>
                    <a:pt x="164604" y="69850"/>
                  </a:lnTo>
                  <a:lnTo>
                    <a:pt x="190258" y="97790"/>
                  </a:lnTo>
                  <a:lnTo>
                    <a:pt x="189738" y="100330"/>
                  </a:lnTo>
                  <a:lnTo>
                    <a:pt x="188188" y="102870"/>
                  </a:lnTo>
                  <a:lnTo>
                    <a:pt x="183057" y="105410"/>
                  </a:lnTo>
                  <a:lnTo>
                    <a:pt x="178955" y="102870"/>
                  </a:lnTo>
                  <a:lnTo>
                    <a:pt x="177431" y="101600"/>
                  </a:lnTo>
                  <a:lnTo>
                    <a:pt x="176403" y="100330"/>
                  </a:lnTo>
                  <a:lnTo>
                    <a:pt x="173837" y="95250"/>
                  </a:lnTo>
                  <a:lnTo>
                    <a:pt x="170751" y="91440"/>
                  </a:lnTo>
                  <a:lnTo>
                    <a:pt x="167157" y="87630"/>
                  </a:lnTo>
                  <a:lnTo>
                    <a:pt x="157949" y="82550"/>
                  </a:lnTo>
                  <a:lnTo>
                    <a:pt x="152806" y="80010"/>
                  </a:lnTo>
                  <a:lnTo>
                    <a:pt x="141528" y="78740"/>
                  </a:lnTo>
                  <a:lnTo>
                    <a:pt x="139992" y="78740"/>
                  </a:lnTo>
                  <a:lnTo>
                    <a:pt x="132816" y="86360"/>
                  </a:lnTo>
                  <a:lnTo>
                    <a:pt x="131787" y="88900"/>
                  </a:lnTo>
                  <a:lnTo>
                    <a:pt x="130263" y="91440"/>
                  </a:lnTo>
                  <a:lnTo>
                    <a:pt x="129222" y="97790"/>
                  </a:lnTo>
                  <a:lnTo>
                    <a:pt x="128714" y="102870"/>
                  </a:lnTo>
                  <a:lnTo>
                    <a:pt x="129222" y="109220"/>
                  </a:lnTo>
                  <a:lnTo>
                    <a:pt x="130263" y="115570"/>
                  </a:lnTo>
                  <a:lnTo>
                    <a:pt x="131787" y="121920"/>
                  </a:lnTo>
                  <a:lnTo>
                    <a:pt x="134366" y="127000"/>
                  </a:lnTo>
                  <a:lnTo>
                    <a:pt x="137426" y="132080"/>
                  </a:lnTo>
                  <a:lnTo>
                    <a:pt x="141528" y="139700"/>
                  </a:lnTo>
                  <a:lnTo>
                    <a:pt x="146646" y="144780"/>
                  </a:lnTo>
                  <a:lnTo>
                    <a:pt x="151777" y="151130"/>
                  </a:lnTo>
                  <a:lnTo>
                    <a:pt x="157949" y="156210"/>
                  </a:lnTo>
                  <a:lnTo>
                    <a:pt x="175882" y="140970"/>
                  </a:lnTo>
                  <a:lnTo>
                    <a:pt x="189217" y="130810"/>
                  </a:lnTo>
                  <a:lnTo>
                    <a:pt x="196913" y="125730"/>
                  </a:lnTo>
                  <a:lnTo>
                    <a:pt x="204597" y="121920"/>
                  </a:lnTo>
                  <a:lnTo>
                    <a:pt x="213321" y="116840"/>
                  </a:lnTo>
                  <a:lnTo>
                    <a:pt x="222554" y="113030"/>
                  </a:lnTo>
                  <a:lnTo>
                    <a:pt x="232295" y="110490"/>
                  </a:lnTo>
                  <a:lnTo>
                    <a:pt x="242557" y="106680"/>
                  </a:lnTo>
                  <a:lnTo>
                    <a:pt x="248196" y="105410"/>
                  </a:lnTo>
                  <a:lnTo>
                    <a:pt x="253834" y="104140"/>
                  </a:lnTo>
                  <a:lnTo>
                    <a:pt x="266141" y="102870"/>
                  </a:lnTo>
                  <a:lnTo>
                    <a:pt x="278968" y="100330"/>
                  </a:lnTo>
                  <a:lnTo>
                    <a:pt x="310248" y="100330"/>
                  </a:lnTo>
                  <a:lnTo>
                    <a:pt x="312280" y="101600"/>
                  </a:lnTo>
                  <a:lnTo>
                    <a:pt x="314350" y="104140"/>
                  </a:lnTo>
                  <a:lnTo>
                    <a:pt x="314871" y="106680"/>
                  </a:lnTo>
                  <a:lnTo>
                    <a:pt x="314350" y="110490"/>
                  </a:lnTo>
                  <a:lnTo>
                    <a:pt x="312280" y="111760"/>
                  </a:lnTo>
                  <a:lnTo>
                    <a:pt x="310248" y="114300"/>
                  </a:lnTo>
                  <a:lnTo>
                    <a:pt x="293839" y="114300"/>
                  </a:lnTo>
                  <a:lnTo>
                    <a:pt x="268706" y="116840"/>
                  </a:lnTo>
                  <a:lnTo>
                    <a:pt x="247154" y="120650"/>
                  </a:lnTo>
                  <a:lnTo>
                    <a:pt x="237426" y="124460"/>
                  </a:lnTo>
                  <a:lnTo>
                    <a:pt x="228701" y="127000"/>
                  </a:lnTo>
                  <a:lnTo>
                    <a:pt x="219989" y="130810"/>
                  </a:lnTo>
                  <a:lnTo>
                    <a:pt x="204597" y="138430"/>
                  </a:lnTo>
                  <a:lnTo>
                    <a:pt x="197942" y="142240"/>
                  </a:lnTo>
                  <a:lnTo>
                    <a:pt x="191262" y="147320"/>
                  </a:lnTo>
                  <a:lnTo>
                    <a:pt x="185115" y="151130"/>
                  </a:lnTo>
                  <a:lnTo>
                    <a:pt x="179463" y="156210"/>
                  </a:lnTo>
                  <a:lnTo>
                    <a:pt x="168706" y="166370"/>
                  </a:lnTo>
                  <a:lnTo>
                    <a:pt x="169735" y="167640"/>
                  </a:lnTo>
                  <a:lnTo>
                    <a:pt x="173837" y="171450"/>
                  </a:lnTo>
                  <a:lnTo>
                    <a:pt x="184607" y="180340"/>
                  </a:lnTo>
                  <a:lnTo>
                    <a:pt x="189738" y="186690"/>
                  </a:lnTo>
                  <a:lnTo>
                    <a:pt x="212813" y="223520"/>
                  </a:lnTo>
                  <a:lnTo>
                    <a:pt x="214350" y="231140"/>
                  </a:lnTo>
                  <a:lnTo>
                    <a:pt x="221018" y="227330"/>
                  </a:lnTo>
                  <a:lnTo>
                    <a:pt x="258457" y="209550"/>
                  </a:lnTo>
                  <a:lnTo>
                    <a:pt x="290245" y="201930"/>
                  </a:lnTo>
                  <a:lnTo>
                    <a:pt x="306654" y="198120"/>
                  </a:lnTo>
                  <a:lnTo>
                    <a:pt x="323583" y="196850"/>
                  </a:lnTo>
                  <a:lnTo>
                    <a:pt x="343077" y="196850"/>
                  </a:lnTo>
                  <a:lnTo>
                    <a:pt x="345630" y="199390"/>
                  </a:lnTo>
                  <a:lnTo>
                    <a:pt x="347179" y="201930"/>
                  </a:lnTo>
                  <a:lnTo>
                    <a:pt x="347675" y="204470"/>
                  </a:lnTo>
                  <a:lnTo>
                    <a:pt x="347675" y="205740"/>
                  </a:lnTo>
                  <a:lnTo>
                    <a:pt x="347179" y="207010"/>
                  </a:lnTo>
                  <a:lnTo>
                    <a:pt x="345097" y="209550"/>
                  </a:lnTo>
                  <a:lnTo>
                    <a:pt x="343077" y="210820"/>
                  </a:lnTo>
                  <a:lnTo>
                    <a:pt x="339979" y="212090"/>
                  </a:lnTo>
                  <a:lnTo>
                    <a:pt x="315353" y="212090"/>
                  </a:lnTo>
                  <a:lnTo>
                    <a:pt x="290766" y="215900"/>
                  </a:lnTo>
                  <a:lnTo>
                    <a:pt x="274866" y="219710"/>
                  </a:lnTo>
                  <a:lnTo>
                    <a:pt x="259461" y="224790"/>
                  </a:lnTo>
                  <a:lnTo>
                    <a:pt x="251777" y="228600"/>
                  </a:lnTo>
                  <a:lnTo>
                    <a:pt x="244602" y="231140"/>
                  </a:lnTo>
                  <a:lnTo>
                    <a:pt x="230251" y="238760"/>
                  </a:lnTo>
                  <a:lnTo>
                    <a:pt x="216916" y="246380"/>
                  </a:lnTo>
                  <a:lnTo>
                    <a:pt x="216395" y="247650"/>
                  </a:lnTo>
                  <a:lnTo>
                    <a:pt x="216916" y="257810"/>
                  </a:lnTo>
                  <a:lnTo>
                    <a:pt x="217424" y="271780"/>
                  </a:lnTo>
                  <a:lnTo>
                    <a:pt x="219468" y="285750"/>
                  </a:lnTo>
                  <a:lnTo>
                    <a:pt x="221526" y="292100"/>
                  </a:lnTo>
                  <a:lnTo>
                    <a:pt x="224091" y="298450"/>
                  </a:lnTo>
                  <a:lnTo>
                    <a:pt x="227152" y="303530"/>
                  </a:lnTo>
                  <a:lnTo>
                    <a:pt x="230771" y="309880"/>
                  </a:lnTo>
                  <a:lnTo>
                    <a:pt x="263055" y="337820"/>
                  </a:lnTo>
                  <a:lnTo>
                    <a:pt x="307149" y="350520"/>
                  </a:lnTo>
                  <a:lnTo>
                    <a:pt x="307682" y="350520"/>
                  </a:lnTo>
                  <a:lnTo>
                    <a:pt x="312801" y="349250"/>
                  </a:lnTo>
                  <a:lnTo>
                    <a:pt x="323075" y="344170"/>
                  </a:lnTo>
                  <a:lnTo>
                    <a:pt x="327672" y="340360"/>
                  </a:lnTo>
                  <a:lnTo>
                    <a:pt x="331774" y="337820"/>
                  </a:lnTo>
                  <a:lnTo>
                    <a:pt x="335876" y="332740"/>
                  </a:lnTo>
                  <a:lnTo>
                    <a:pt x="339458" y="328930"/>
                  </a:lnTo>
                  <a:lnTo>
                    <a:pt x="344601" y="322580"/>
                  </a:lnTo>
                  <a:lnTo>
                    <a:pt x="347179" y="321310"/>
                  </a:lnTo>
                  <a:lnTo>
                    <a:pt x="349732" y="321310"/>
                  </a:lnTo>
                  <a:lnTo>
                    <a:pt x="352806" y="322580"/>
                  </a:lnTo>
                  <a:lnTo>
                    <a:pt x="354850" y="325120"/>
                  </a:lnTo>
                  <a:lnTo>
                    <a:pt x="355879" y="327660"/>
                  </a:lnTo>
                  <a:lnTo>
                    <a:pt x="355879" y="330200"/>
                  </a:lnTo>
                  <a:lnTo>
                    <a:pt x="328701" y="356870"/>
                  </a:lnTo>
                  <a:lnTo>
                    <a:pt x="323075" y="360680"/>
                  </a:lnTo>
                  <a:lnTo>
                    <a:pt x="358978" y="383540"/>
                  </a:lnTo>
                  <a:lnTo>
                    <a:pt x="384606" y="383540"/>
                  </a:lnTo>
                  <a:lnTo>
                    <a:pt x="415874" y="372110"/>
                  </a:lnTo>
                  <a:lnTo>
                    <a:pt x="421005" y="369570"/>
                  </a:lnTo>
                  <a:lnTo>
                    <a:pt x="421005" y="321310"/>
                  </a:lnTo>
                  <a:lnTo>
                    <a:pt x="421005" y="306070"/>
                  </a:lnTo>
                  <a:lnTo>
                    <a:pt x="415874" y="300990"/>
                  </a:lnTo>
                  <a:lnTo>
                    <a:pt x="380504" y="284480"/>
                  </a:lnTo>
                  <a:lnTo>
                    <a:pt x="363080" y="281940"/>
                  </a:lnTo>
                  <a:lnTo>
                    <a:pt x="353822" y="279400"/>
                  </a:lnTo>
                  <a:lnTo>
                    <a:pt x="335356" y="279400"/>
                  </a:lnTo>
                  <a:lnTo>
                    <a:pt x="308698" y="283210"/>
                  </a:lnTo>
                  <a:lnTo>
                    <a:pt x="299974" y="287020"/>
                  </a:lnTo>
                  <a:lnTo>
                    <a:pt x="291769" y="289560"/>
                  </a:lnTo>
                  <a:lnTo>
                    <a:pt x="286143" y="289560"/>
                  </a:lnTo>
                  <a:lnTo>
                    <a:pt x="283565" y="288290"/>
                  </a:lnTo>
                  <a:lnTo>
                    <a:pt x="282041" y="285750"/>
                  </a:lnTo>
                  <a:lnTo>
                    <a:pt x="281012" y="283210"/>
                  </a:lnTo>
                  <a:lnTo>
                    <a:pt x="281533" y="280670"/>
                  </a:lnTo>
                  <a:lnTo>
                    <a:pt x="324599" y="265430"/>
                  </a:lnTo>
                  <a:lnTo>
                    <a:pt x="345097" y="264160"/>
                  </a:lnTo>
                  <a:lnTo>
                    <a:pt x="365633" y="266700"/>
                  </a:lnTo>
                  <a:lnTo>
                    <a:pt x="381000" y="270510"/>
                  </a:lnTo>
                  <a:lnTo>
                    <a:pt x="388696" y="271780"/>
                  </a:lnTo>
                  <a:lnTo>
                    <a:pt x="395871" y="274320"/>
                  </a:lnTo>
                  <a:lnTo>
                    <a:pt x="409206" y="279400"/>
                  </a:lnTo>
                  <a:lnTo>
                    <a:pt x="415378" y="281940"/>
                  </a:lnTo>
                  <a:lnTo>
                    <a:pt x="421005" y="285750"/>
                  </a:lnTo>
                  <a:lnTo>
                    <a:pt x="421005" y="264160"/>
                  </a:lnTo>
                  <a:lnTo>
                    <a:pt x="421005" y="196850"/>
                  </a:lnTo>
                  <a:lnTo>
                    <a:pt x="421005" y="172720"/>
                  </a:lnTo>
                  <a:lnTo>
                    <a:pt x="413308" y="170180"/>
                  </a:lnTo>
                  <a:lnTo>
                    <a:pt x="405625" y="167640"/>
                  </a:lnTo>
                  <a:lnTo>
                    <a:pt x="374357" y="162560"/>
                  </a:lnTo>
                  <a:lnTo>
                    <a:pt x="358978" y="161290"/>
                  </a:lnTo>
                  <a:lnTo>
                    <a:pt x="326656" y="163830"/>
                  </a:lnTo>
                  <a:lnTo>
                    <a:pt x="310756" y="166370"/>
                  </a:lnTo>
                  <a:lnTo>
                    <a:pt x="294347" y="170180"/>
                  </a:lnTo>
                  <a:lnTo>
                    <a:pt x="291261" y="170180"/>
                  </a:lnTo>
                  <a:lnTo>
                    <a:pt x="288696" y="168910"/>
                  </a:lnTo>
                  <a:lnTo>
                    <a:pt x="286664" y="167640"/>
                  </a:lnTo>
                  <a:lnTo>
                    <a:pt x="285115" y="165100"/>
                  </a:lnTo>
                  <a:lnTo>
                    <a:pt x="285115" y="161290"/>
                  </a:lnTo>
                  <a:lnTo>
                    <a:pt x="324078" y="148590"/>
                  </a:lnTo>
                  <a:lnTo>
                    <a:pt x="340499" y="147320"/>
                  </a:lnTo>
                  <a:lnTo>
                    <a:pt x="356908" y="147320"/>
                  </a:lnTo>
                  <a:lnTo>
                    <a:pt x="389204" y="149860"/>
                  </a:lnTo>
                  <a:lnTo>
                    <a:pt x="405104" y="152400"/>
                  </a:lnTo>
                  <a:lnTo>
                    <a:pt x="421005" y="156210"/>
                  </a:lnTo>
                  <a:lnTo>
                    <a:pt x="421005" y="147320"/>
                  </a:lnTo>
                  <a:close/>
                </a:path>
                <a:path w="857250" h="556894">
                  <a:moveTo>
                    <a:pt x="728700" y="103606"/>
                  </a:moveTo>
                  <a:lnTo>
                    <a:pt x="716876" y="78981"/>
                  </a:lnTo>
                  <a:lnTo>
                    <a:pt x="715352" y="78981"/>
                  </a:lnTo>
                  <a:lnTo>
                    <a:pt x="680999" y="101028"/>
                  </a:lnTo>
                  <a:lnTo>
                    <a:pt x="679970" y="102552"/>
                  </a:lnTo>
                  <a:lnTo>
                    <a:pt x="677926" y="104101"/>
                  </a:lnTo>
                  <a:lnTo>
                    <a:pt x="676402" y="105156"/>
                  </a:lnTo>
                  <a:lnTo>
                    <a:pt x="673823" y="105651"/>
                  </a:lnTo>
                  <a:lnTo>
                    <a:pt x="671245" y="105156"/>
                  </a:lnTo>
                  <a:lnTo>
                    <a:pt x="668680" y="103073"/>
                  </a:lnTo>
                  <a:lnTo>
                    <a:pt x="667156" y="101028"/>
                  </a:lnTo>
                  <a:lnTo>
                    <a:pt x="666648" y="98450"/>
                  </a:lnTo>
                  <a:lnTo>
                    <a:pt x="667156" y="95377"/>
                  </a:lnTo>
                  <a:lnTo>
                    <a:pt x="698423" y="67703"/>
                  </a:lnTo>
                  <a:lnTo>
                    <a:pt x="704596" y="66154"/>
                  </a:lnTo>
                  <a:lnTo>
                    <a:pt x="694321" y="56921"/>
                  </a:lnTo>
                  <a:lnTo>
                    <a:pt x="659980" y="32321"/>
                  </a:lnTo>
                  <a:lnTo>
                    <a:pt x="621004" y="14351"/>
                  </a:lnTo>
                  <a:lnTo>
                    <a:pt x="582549" y="3606"/>
                  </a:lnTo>
                  <a:lnTo>
                    <a:pt x="558457" y="0"/>
                  </a:lnTo>
                  <a:lnTo>
                    <a:pt x="535381" y="0"/>
                  </a:lnTo>
                  <a:lnTo>
                    <a:pt x="493306" y="8229"/>
                  </a:lnTo>
                  <a:lnTo>
                    <a:pt x="462546" y="30772"/>
                  </a:lnTo>
                  <a:lnTo>
                    <a:pt x="450748" y="56921"/>
                  </a:lnTo>
                  <a:lnTo>
                    <a:pt x="459981" y="52324"/>
                  </a:lnTo>
                  <a:lnTo>
                    <a:pt x="469722" y="48221"/>
                  </a:lnTo>
                  <a:lnTo>
                    <a:pt x="479971" y="45148"/>
                  </a:lnTo>
                  <a:lnTo>
                    <a:pt x="490232" y="42049"/>
                  </a:lnTo>
                  <a:lnTo>
                    <a:pt x="501002" y="39497"/>
                  </a:lnTo>
                  <a:lnTo>
                    <a:pt x="511276" y="37947"/>
                  </a:lnTo>
                  <a:lnTo>
                    <a:pt x="522020" y="36423"/>
                  </a:lnTo>
                  <a:lnTo>
                    <a:pt x="533298" y="35902"/>
                  </a:lnTo>
                  <a:lnTo>
                    <a:pt x="544080" y="35407"/>
                  </a:lnTo>
                  <a:lnTo>
                    <a:pt x="555371" y="35902"/>
                  </a:lnTo>
                  <a:lnTo>
                    <a:pt x="598957" y="43078"/>
                  </a:lnTo>
                  <a:lnTo>
                    <a:pt x="609727" y="46672"/>
                  </a:lnTo>
                  <a:lnTo>
                    <a:pt x="620471" y="50253"/>
                  </a:lnTo>
                  <a:lnTo>
                    <a:pt x="623049" y="51803"/>
                  </a:lnTo>
                  <a:lnTo>
                    <a:pt x="624573" y="54356"/>
                  </a:lnTo>
                  <a:lnTo>
                    <a:pt x="625106" y="56921"/>
                  </a:lnTo>
                  <a:lnTo>
                    <a:pt x="624573" y="60007"/>
                  </a:lnTo>
                  <a:lnTo>
                    <a:pt x="623049" y="62052"/>
                  </a:lnTo>
                  <a:lnTo>
                    <a:pt x="620471" y="64096"/>
                  </a:lnTo>
                  <a:lnTo>
                    <a:pt x="617931" y="64630"/>
                  </a:lnTo>
                  <a:lnTo>
                    <a:pt x="614857" y="64096"/>
                  </a:lnTo>
                  <a:lnTo>
                    <a:pt x="604075" y="60007"/>
                  </a:lnTo>
                  <a:lnTo>
                    <a:pt x="593305" y="56921"/>
                  </a:lnTo>
                  <a:lnTo>
                    <a:pt x="582028" y="54356"/>
                  </a:lnTo>
                  <a:lnTo>
                    <a:pt x="570750" y="52324"/>
                  </a:lnTo>
                  <a:lnTo>
                    <a:pt x="559981" y="50774"/>
                  </a:lnTo>
                  <a:lnTo>
                    <a:pt x="548678" y="50253"/>
                  </a:lnTo>
                  <a:lnTo>
                    <a:pt x="537400" y="50253"/>
                  </a:lnTo>
                  <a:lnTo>
                    <a:pt x="493826" y="55905"/>
                  </a:lnTo>
                  <a:lnTo>
                    <a:pt x="453821" y="71805"/>
                  </a:lnTo>
                  <a:lnTo>
                    <a:pt x="441528" y="90246"/>
                  </a:lnTo>
                  <a:lnTo>
                    <a:pt x="438454" y="103073"/>
                  </a:lnTo>
                  <a:lnTo>
                    <a:pt x="436905" y="115900"/>
                  </a:lnTo>
                  <a:lnTo>
                    <a:pt x="435876" y="122555"/>
                  </a:lnTo>
                  <a:lnTo>
                    <a:pt x="435876" y="157454"/>
                  </a:lnTo>
                  <a:lnTo>
                    <a:pt x="451777" y="153352"/>
                  </a:lnTo>
                  <a:lnTo>
                    <a:pt x="467677" y="150774"/>
                  </a:lnTo>
                  <a:lnTo>
                    <a:pt x="484073" y="148729"/>
                  </a:lnTo>
                  <a:lnTo>
                    <a:pt x="499973" y="148196"/>
                  </a:lnTo>
                  <a:lnTo>
                    <a:pt x="516382" y="148729"/>
                  </a:lnTo>
                  <a:lnTo>
                    <a:pt x="566127" y="155905"/>
                  </a:lnTo>
                  <a:lnTo>
                    <a:pt x="571779" y="162077"/>
                  </a:lnTo>
                  <a:lnTo>
                    <a:pt x="571779" y="165125"/>
                  </a:lnTo>
                  <a:lnTo>
                    <a:pt x="570230" y="167703"/>
                  </a:lnTo>
                  <a:lnTo>
                    <a:pt x="568172" y="169748"/>
                  </a:lnTo>
                  <a:lnTo>
                    <a:pt x="565632" y="170281"/>
                  </a:lnTo>
                  <a:lnTo>
                    <a:pt x="564070" y="170776"/>
                  </a:lnTo>
                  <a:lnTo>
                    <a:pt x="514324" y="163080"/>
                  </a:lnTo>
                  <a:lnTo>
                    <a:pt x="498449" y="162547"/>
                  </a:lnTo>
                  <a:lnTo>
                    <a:pt x="482549" y="163601"/>
                  </a:lnTo>
                  <a:lnTo>
                    <a:pt x="467182" y="165646"/>
                  </a:lnTo>
                  <a:lnTo>
                    <a:pt x="451281" y="168732"/>
                  </a:lnTo>
                  <a:lnTo>
                    <a:pt x="435876" y="172821"/>
                  </a:lnTo>
                  <a:lnTo>
                    <a:pt x="435876" y="286677"/>
                  </a:lnTo>
                  <a:lnTo>
                    <a:pt x="442023" y="283070"/>
                  </a:lnTo>
                  <a:lnTo>
                    <a:pt x="448183" y="279996"/>
                  </a:lnTo>
                  <a:lnTo>
                    <a:pt x="454355" y="276923"/>
                  </a:lnTo>
                  <a:lnTo>
                    <a:pt x="461530" y="274853"/>
                  </a:lnTo>
                  <a:lnTo>
                    <a:pt x="468706" y="272821"/>
                  </a:lnTo>
                  <a:lnTo>
                    <a:pt x="475881" y="270776"/>
                  </a:lnTo>
                  <a:lnTo>
                    <a:pt x="491274" y="267677"/>
                  </a:lnTo>
                  <a:lnTo>
                    <a:pt x="501523" y="266153"/>
                  </a:lnTo>
                  <a:lnTo>
                    <a:pt x="511771" y="265125"/>
                  </a:lnTo>
                  <a:lnTo>
                    <a:pt x="522020" y="265645"/>
                  </a:lnTo>
                  <a:lnTo>
                    <a:pt x="532282" y="266153"/>
                  </a:lnTo>
                  <a:lnTo>
                    <a:pt x="571779" y="276923"/>
                  </a:lnTo>
                  <a:lnTo>
                    <a:pt x="575881" y="284099"/>
                  </a:lnTo>
                  <a:lnTo>
                    <a:pt x="575373" y="286677"/>
                  </a:lnTo>
                  <a:lnTo>
                    <a:pt x="573303" y="289229"/>
                  </a:lnTo>
                  <a:lnTo>
                    <a:pt x="571246" y="290779"/>
                  </a:lnTo>
                  <a:lnTo>
                    <a:pt x="568172" y="291274"/>
                  </a:lnTo>
                  <a:lnTo>
                    <a:pt x="565632" y="290271"/>
                  </a:lnTo>
                  <a:lnTo>
                    <a:pt x="557403" y="287172"/>
                  </a:lnTo>
                  <a:lnTo>
                    <a:pt x="548678" y="284099"/>
                  </a:lnTo>
                  <a:lnTo>
                    <a:pt x="539470" y="282054"/>
                  </a:lnTo>
                  <a:lnTo>
                    <a:pt x="530745" y="281025"/>
                  </a:lnTo>
                  <a:lnTo>
                    <a:pt x="521500" y="279996"/>
                  </a:lnTo>
                  <a:lnTo>
                    <a:pt x="512279" y="279996"/>
                  </a:lnTo>
                  <a:lnTo>
                    <a:pt x="503047" y="280504"/>
                  </a:lnTo>
                  <a:lnTo>
                    <a:pt x="494347" y="282054"/>
                  </a:lnTo>
                  <a:lnTo>
                    <a:pt x="476377" y="285648"/>
                  </a:lnTo>
                  <a:lnTo>
                    <a:pt x="468172" y="288201"/>
                  </a:lnTo>
                  <a:lnTo>
                    <a:pt x="460997" y="290271"/>
                  </a:lnTo>
                  <a:lnTo>
                    <a:pt x="453821" y="293331"/>
                  </a:lnTo>
                  <a:lnTo>
                    <a:pt x="447179" y="296926"/>
                  </a:lnTo>
                  <a:lnTo>
                    <a:pt x="441528" y="301028"/>
                  </a:lnTo>
                  <a:lnTo>
                    <a:pt x="435876" y="306146"/>
                  </a:lnTo>
                  <a:lnTo>
                    <a:pt x="435876" y="370255"/>
                  </a:lnTo>
                  <a:lnTo>
                    <a:pt x="472274" y="383578"/>
                  </a:lnTo>
                  <a:lnTo>
                    <a:pt x="488175" y="384606"/>
                  </a:lnTo>
                  <a:lnTo>
                    <a:pt x="497928" y="384098"/>
                  </a:lnTo>
                  <a:lnTo>
                    <a:pt x="536905" y="367677"/>
                  </a:lnTo>
                  <a:lnTo>
                    <a:pt x="539978" y="363575"/>
                  </a:lnTo>
                  <a:lnTo>
                    <a:pt x="534327" y="361022"/>
                  </a:lnTo>
                  <a:lnTo>
                    <a:pt x="528675" y="357949"/>
                  </a:lnTo>
                  <a:lnTo>
                    <a:pt x="501002" y="330771"/>
                  </a:lnTo>
                  <a:lnTo>
                    <a:pt x="501523" y="327672"/>
                  </a:lnTo>
                  <a:lnTo>
                    <a:pt x="502551" y="325120"/>
                  </a:lnTo>
                  <a:lnTo>
                    <a:pt x="504571" y="323075"/>
                  </a:lnTo>
                  <a:lnTo>
                    <a:pt x="507149" y="322046"/>
                  </a:lnTo>
                  <a:lnTo>
                    <a:pt x="510222" y="322580"/>
                  </a:lnTo>
                  <a:lnTo>
                    <a:pt x="512800" y="323570"/>
                  </a:lnTo>
                  <a:lnTo>
                    <a:pt x="514858" y="325653"/>
                  </a:lnTo>
                  <a:lnTo>
                    <a:pt x="521004" y="333857"/>
                  </a:lnTo>
                  <a:lnTo>
                    <a:pt x="525106" y="337947"/>
                  </a:lnTo>
                  <a:lnTo>
                    <a:pt x="529196" y="341020"/>
                  </a:lnTo>
                  <a:lnTo>
                    <a:pt x="533831" y="344601"/>
                  </a:lnTo>
                  <a:lnTo>
                    <a:pt x="538949" y="347205"/>
                  </a:lnTo>
                  <a:lnTo>
                    <a:pt x="544080" y="349745"/>
                  </a:lnTo>
                  <a:lnTo>
                    <a:pt x="549732" y="351777"/>
                  </a:lnTo>
                  <a:lnTo>
                    <a:pt x="550227" y="351777"/>
                  </a:lnTo>
                  <a:lnTo>
                    <a:pt x="587146" y="342049"/>
                  </a:lnTo>
                  <a:lnTo>
                    <a:pt x="622020" y="315899"/>
                  </a:lnTo>
                  <a:lnTo>
                    <a:pt x="626122" y="310248"/>
                  </a:lnTo>
                  <a:lnTo>
                    <a:pt x="630224" y="304622"/>
                  </a:lnTo>
                  <a:lnTo>
                    <a:pt x="640473" y="258470"/>
                  </a:lnTo>
                  <a:lnTo>
                    <a:pt x="641007" y="247700"/>
                  </a:lnTo>
                  <a:lnTo>
                    <a:pt x="639978" y="247180"/>
                  </a:lnTo>
                  <a:lnTo>
                    <a:pt x="633298" y="243078"/>
                  </a:lnTo>
                  <a:lnTo>
                    <a:pt x="597395" y="225653"/>
                  </a:lnTo>
                  <a:lnTo>
                    <a:pt x="557923" y="215379"/>
                  </a:lnTo>
                  <a:lnTo>
                    <a:pt x="533298" y="212305"/>
                  </a:lnTo>
                  <a:lnTo>
                    <a:pt x="516902" y="212305"/>
                  </a:lnTo>
                  <a:lnTo>
                    <a:pt x="513829" y="211277"/>
                  </a:lnTo>
                  <a:lnTo>
                    <a:pt x="511771" y="209753"/>
                  </a:lnTo>
                  <a:lnTo>
                    <a:pt x="510222" y="207695"/>
                  </a:lnTo>
                  <a:lnTo>
                    <a:pt x="509206" y="205130"/>
                  </a:lnTo>
                  <a:lnTo>
                    <a:pt x="509727" y="202057"/>
                  </a:lnTo>
                  <a:lnTo>
                    <a:pt x="511276" y="199478"/>
                  </a:lnTo>
                  <a:lnTo>
                    <a:pt x="513829" y="197954"/>
                  </a:lnTo>
                  <a:lnTo>
                    <a:pt x="516902" y="197446"/>
                  </a:lnTo>
                  <a:lnTo>
                    <a:pt x="533831" y="197446"/>
                  </a:lnTo>
                  <a:lnTo>
                    <a:pt x="583057" y="205651"/>
                  </a:lnTo>
                  <a:lnTo>
                    <a:pt x="628675" y="223570"/>
                  </a:lnTo>
                  <a:lnTo>
                    <a:pt x="642531" y="231800"/>
                  </a:lnTo>
                  <a:lnTo>
                    <a:pt x="644080" y="224624"/>
                  </a:lnTo>
                  <a:lnTo>
                    <a:pt x="667156" y="187172"/>
                  </a:lnTo>
                  <a:lnTo>
                    <a:pt x="687146" y="168198"/>
                  </a:lnTo>
                  <a:lnTo>
                    <a:pt x="688174" y="167182"/>
                  </a:lnTo>
                  <a:lnTo>
                    <a:pt x="677405" y="157454"/>
                  </a:lnTo>
                  <a:lnTo>
                    <a:pt x="671779" y="152298"/>
                  </a:lnTo>
                  <a:lnTo>
                    <a:pt x="665607" y="147701"/>
                  </a:lnTo>
                  <a:lnTo>
                    <a:pt x="628675" y="127698"/>
                  </a:lnTo>
                  <a:lnTo>
                    <a:pt x="588200" y="117449"/>
                  </a:lnTo>
                  <a:lnTo>
                    <a:pt x="563575" y="115379"/>
                  </a:lnTo>
                  <a:lnTo>
                    <a:pt x="549732" y="115379"/>
                  </a:lnTo>
                  <a:lnTo>
                    <a:pt x="546646" y="114350"/>
                  </a:lnTo>
                  <a:lnTo>
                    <a:pt x="544576" y="112826"/>
                  </a:lnTo>
                  <a:lnTo>
                    <a:pt x="543052" y="110782"/>
                  </a:lnTo>
                  <a:lnTo>
                    <a:pt x="542556" y="107696"/>
                  </a:lnTo>
                  <a:lnTo>
                    <a:pt x="543052" y="105156"/>
                  </a:lnTo>
                  <a:lnTo>
                    <a:pt x="544576" y="102552"/>
                  </a:lnTo>
                  <a:lnTo>
                    <a:pt x="546646" y="101028"/>
                  </a:lnTo>
                  <a:lnTo>
                    <a:pt x="549732" y="100520"/>
                  </a:lnTo>
                  <a:lnTo>
                    <a:pt x="564578" y="101028"/>
                  </a:lnTo>
                  <a:lnTo>
                    <a:pt x="603046" y="105156"/>
                  </a:lnTo>
                  <a:lnTo>
                    <a:pt x="643572" y="117957"/>
                  </a:lnTo>
                  <a:lnTo>
                    <a:pt x="667677" y="131279"/>
                  </a:lnTo>
                  <a:lnTo>
                    <a:pt x="674852" y="135902"/>
                  </a:lnTo>
                  <a:lnTo>
                    <a:pt x="681507" y="141020"/>
                  </a:lnTo>
                  <a:lnTo>
                    <a:pt x="687679" y="146646"/>
                  </a:lnTo>
                  <a:lnTo>
                    <a:pt x="698957" y="157454"/>
                  </a:lnTo>
                  <a:lnTo>
                    <a:pt x="705104" y="151803"/>
                  </a:lnTo>
                  <a:lnTo>
                    <a:pt x="726630" y="116420"/>
                  </a:lnTo>
                  <a:lnTo>
                    <a:pt x="728179" y="109753"/>
                  </a:lnTo>
                  <a:lnTo>
                    <a:pt x="728700" y="103606"/>
                  </a:lnTo>
                  <a:close/>
                </a:path>
                <a:path w="857250" h="556894">
                  <a:moveTo>
                    <a:pt x="856907" y="367157"/>
                  </a:moveTo>
                  <a:lnTo>
                    <a:pt x="855878" y="359537"/>
                  </a:lnTo>
                  <a:lnTo>
                    <a:pt x="853795" y="351917"/>
                  </a:lnTo>
                  <a:lnTo>
                    <a:pt x="851776" y="344297"/>
                  </a:lnTo>
                  <a:lnTo>
                    <a:pt x="845604" y="329057"/>
                  </a:lnTo>
                  <a:lnTo>
                    <a:pt x="837399" y="316357"/>
                  </a:lnTo>
                  <a:lnTo>
                    <a:pt x="832281" y="310007"/>
                  </a:lnTo>
                  <a:lnTo>
                    <a:pt x="822007" y="321437"/>
                  </a:lnTo>
                  <a:lnTo>
                    <a:pt x="810221" y="334137"/>
                  </a:lnTo>
                  <a:lnTo>
                    <a:pt x="796899" y="344297"/>
                  </a:lnTo>
                  <a:lnTo>
                    <a:pt x="789698" y="348107"/>
                  </a:lnTo>
                  <a:lnTo>
                    <a:pt x="781507" y="353187"/>
                  </a:lnTo>
                  <a:lnTo>
                    <a:pt x="772274" y="355727"/>
                  </a:lnTo>
                  <a:lnTo>
                    <a:pt x="762025" y="359537"/>
                  </a:lnTo>
                  <a:lnTo>
                    <a:pt x="751255" y="360807"/>
                  </a:lnTo>
                  <a:lnTo>
                    <a:pt x="746125" y="362077"/>
                  </a:lnTo>
                  <a:lnTo>
                    <a:pt x="738428" y="362077"/>
                  </a:lnTo>
                  <a:lnTo>
                    <a:pt x="737920" y="369697"/>
                  </a:lnTo>
                  <a:lnTo>
                    <a:pt x="724598" y="406527"/>
                  </a:lnTo>
                  <a:lnTo>
                    <a:pt x="719975" y="414147"/>
                  </a:lnTo>
                  <a:lnTo>
                    <a:pt x="714857" y="420497"/>
                  </a:lnTo>
                  <a:lnTo>
                    <a:pt x="718947" y="423037"/>
                  </a:lnTo>
                  <a:lnTo>
                    <a:pt x="729195" y="430657"/>
                  </a:lnTo>
                  <a:lnTo>
                    <a:pt x="734847" y="433197"/>
                  </a:lnTo>
                  <a:lnTo>
                    <a:pt x="740498" y="434467"/>
                  </a:lnTo>
                  <a:lnTo>
                    <a:pt x="746125" y="437007"/>
                  </a:lnTo>
                  <a:lnTo>
                    <a:pt x="764603" y="447167"/>
                  </a:lnTo>
                  <a:lnTo>
                    <a:pt x="763549" y="449707"/>
                  </a:lnTo>
                  <a:lnTo>
                    <a:pt x="762025" y="452247"/>
                  </a:lnTo>
                  <a:lnTo>
                    <a:pt x="759980" y="453517"/>
                  </a:lnTo>
                  <a:lnTo>
                    <a:pt x="756373" y="453517"/>
                  </a:lnTo>
                  <a:lnTo>
                    <a:pt x="709206" y="434467"/>
                  </a:lnTo>
                  <a:lnTo>
                    <a:pt x="704075" y="430657"/>
                  </a:lnTo>
                  <a:lnTo>
                    <a:pt x="687679" y="440817"/>
                  </a:lnTo>
                  <a:lnTo>
                    <a:pt x="678954" y="445897"/>
                  </a:lnTo>
                  <a:lnTo>
                    <a:pt x="669696" y="449707"/>
                  </a:lnTo>
                  <a:lnTo>
                    <a:pt x="650227" y="454787"/>
                  </a:lnTo>
                  <a:lnTo>
                    <a:pt x="647674" y="458597"/>
                  </a:lnTo>
                  <a:lnTo>
                    <a:pt x="645604" y="463677"/>
                  </a:lnTo>
                  <a:lnTo>
                    <a:pt x="644575" y="468757"/>
                  </a:lnTo>
                  <a:lnTo>
                    <a:pt x="644207" y="472567"/>
                  </a:lnTo>
                  <a:lnTo>
                    <a:pt x="644321" y="476377"/>
                  </a:lnTo>
                  <a:lnTo>
                    <a:pt x="644575" y="478917"/>
                  </a:lnTo>
                  <a:lnTo>
                    <a:pt x="646125" y="483997"/>
                  </a:lnTo>
                  <a:lnTo>
                    <a:pt x="648182" y="487807"/>
                  </a:lnTo>
                  <a:lnTo>
                    <a:pt x="652780" y="495427"/>
                  </a:lnTo>
                  <a:lnTo>
                    <a:pt x="652780" y="497967"/>
                  </a:lnTo>
                  <a:lnTo>
                    <a:pt x="652297" y="500507"/>
                  </a:lnTo>
                  <a:lnTo>
                    <a:pt x="650227" y="503047"/>
                  </a:lnTo>
                  <a:lnTo>
                    <a:pt x="648182" y="504317"/>
                  </a:lnTo>
                  <a:lnTo>
                    <a:pt x="642531" y="504317"/>
                  </a:lnTo>
                  <a:lnTo>
                    <a:pt x="641502" y="503047"/>
                  </a:lnTo>
                  <a:lnTo>
                    <a:pt x="639978" y="501777"/>
                  </a:lnTo>
                  <a:lnTo>
                    <a:pt x="629729" y="468757"/>
                  </a:lnTo>
                  <a:lnTo>
                    <a:pt x="630745" y="462407"/>
                  </a:lnTo>
                  <a:lnTo>
                    <a:pt x="632307" y="457327"/>
                  </a:lnTo>
                  <a:lnTo>
                    <a:pt x="628675" y="457327"/>
                  </a:lnTo>
                  <a:lnTo>
                    <a:pt x="605104" y="461137"/>
                  </a:lnTo>
                  <a:lnTo>
                    <a:pt x="597408" y="463677"/>
                  </a:lnTo>
                  <a:lnTo>
                    <a:pt x="590232" y="464947"/>
                  </a:lnTo>
                  <a:lnTo>
                    <a:pt x="557923" y="489077"/>
                  </a:lnTo>
                  <a:lnTo>
                    <a:pt x="555371" y="499237"/>
                  </a:lnTo>
                  <a:lnTo>
                    <a:pt x="554850" y="501777"/>
                  </a:lnTo>
                  <a:lnTo>
                    <a:pt x="553300" y="504317"/>
                  </a:lnTo>
                  <a:lnTo>
                    <a:pt x="550748" y="505587"/>
                  </a:lnTo>
                  <a:lnTo>
                    <a:pt x="545096" y="505587"/>
                  </a:lnTo>
                  <a:lnTo>
                    <a:pt x="542556" y="503047"/>
                  </a:lnTo>
                  <a:lnTo>
                    <a:pt x="541007" y="501777"/>
                  </a:lnTo>
                  <a:lnTo>
                    <a:pt x="541007" y="494157"/>
                  </a:lnTo>
                  <a:lnTo>
                    <a:pt x="543052" y="486537"/>
                  </a:lnTo>
                  <a:lnTo>
                    <a:pt x="544576" y="482727"/>
                  </a:lnTo>
                  <a:lnTo>
                    <a:pt x="545960" y="480187"/>
                  </a:lnTo>
                  <a:lnTo>
                    <a:pt x="546646" y="478917"/>
                  </a:lnTo>
                  <a:lnTo>
                    <a:pt x="554329" y="470027"/>
                  </a:lnTo>
                  <a:lnTo>
                    <a:pt x="560476" y="464947"/>
                  </a:lnTo>
                  <a:lnTo>
                    <a:pt x="567677" y="459867"/>
                  </a:lnTo>
                  <a:lnTo>
                    <a:pt x="583057" y="452247"/>
                  </a:lnTo>
                  <a:lnTo>
                    <a:pt x="577405" y="449707"/>
                  </a:lnTo>
                  <a:lnTo>
                    <a:pt x="543052" y="423037"/>
                  </a:lnTo>
                  <a:lnTo>
                    <a:pt x="537400" y="410337"/>
                  </a:lnTo>
                  <a:lnTo>
                    <a:pt x="537921" y="407797"/>
                  </a:lnTo>
                  <a:lnTo>
                    <a:pt x="539470" y="405257"/>
                  </a:lnTo>
                  <a:lnTo>
                    <a:pt x="542023" y="403987"/>
                  </a:lnTo>
                  <a:lnTo>
                    <a:pt x="547674" y="403987"/>
                  </a:lnTo>
                  <a:lnTo>
                    <a:pt x="550227" y="406527"/>
                  </a:lnTo>
                  <a:lnTo>
                    <a:pt x="551776" y="407797"/>
                  </a:lnTo>
                  <a:lnTo>
                    <a:pt x="553300" y="411607"/>
                  </a:lnTo>
                  <a:lnTo>
                    <a:pt x="555371" y="415417"/>
                  </a:lnTo>
                  <a:lnTo>
                    <a:pt x="558457" y="419227"/>
                  </a:lnTo>
                  <a:lnTo>
                    <a:pt x="565099" y="425577"/>
                  </a:lnTo>
                  <a:lnTo>
                    <a:pt x="568680" y="429387"/>
                  </a:lnTo>
                  <a:lnTo>
                    <a:pt x="572795" y="431927"/>
                  </a:lnTo>
                  <a:lnTo>
                    <a:pt x="576897" y="433197"/>
                  </a:lnTo>
                  <a:lnTo>
                    <a:pt x="584581" y="437007"/>
                  </a:lnTo>
                  <a:lnTo>
                    <a:pt x="591248" y="439547"/>
                  </a:lnTo>
                  <a:lnTo>
                    <a:pt x="598957" y="442087"/>
                  </a:lnTo>
                  <a:lnTo>
                    <a:pt x="610222" y="444627"/>
                  </a:lnTo>
                  <a:lnTo>
                    <a:pt x="612305" y="445897"/>
                  </a:lnTo>
                  <a:lnTo>
                    <a:pt x="626656" y="443357"/>
                  </a:lnTo>
                  <a:lnTo>
                    <a:pt x="646125" y="439547"/>
                  </a:lnTo>
                  <a:lnTo>
                    <a:pt x="655878" y="438277"/>
                  </a:lnTo>
                  <a:lnTo>
                    <a:pt x="694321" y="419227"/>
                  </a:lnTo>
                  <a:lnTo>
                    <a:pt x="708698" y="403987"/>
                  </a:lnTo>
                  <a:lnTo>
                    <a:pt x="711771" y="400177"/>
                  </a:lnTo>
                  <a:lnTo>
                    <a:pt x="712546" y="398907"/>
                  </a:lnTo>
                  <a:lnTo>
                    <a:pt x="714857" y="395097"/>
                  </a:lnTo>
                  <a:lnTo>
                    <a:pt x="719975" y="383667"/>
                  </a:lnTo>
                  <a:lnTo>
                    <a:pt x="721499" y="377317"/>
                  </a:lnTo>
                  <a:lnTo>
                    <a:pt x="723049" y="372237"/>
                  </a:lnTo>
                  <a:lnTo>
                    <a:pt x="723468" y="367157"/>
                  </a:lnTo>
                  <a:lnTo>
                    <a:pt x="723582" y="359537"/>
                  </a:lnTo>
                  <a:lnTo>
                    <a:pt x="716876" y="358267"/>
                  </a:lnTo>
                  <a:lnTo>
                    <a:pt x="709701" y="355727"/>
                  </a:lnTo>
                  <a:lnTo>
                    <a:pt x="703580" y="353187"/>
                  </a:lnTo>
                  <a:lnTo>
                    <a:pt x="697407" y="348107"/>
                  </a:lnTo>
                  <a:lnTo>
                    <a:pt x="695350" y="346837"/>
                  </a:lnTo>
                  <a:lnTo>
                    <a:pt x="694321" y="344297"/>
                  </a:lnTo>
                  <a:lnTo>
                    <a:pt x="694855" y="340487"/>
                  </a:lnTo>
                  <a:lnTo>
                    <a:pt x="695871" y="337947"/>
                  </a:lnTo>
                  <a:lnTo>
                    <a:pt x="701001" y="335407"/>
                  </a:lnTo>
                  <a:lnTo>
                    <a:pt x="703580" y="335407"/>
                  </a:lnTo>
                  <a:lnTo>
                    <a:pt x="706132" y="336677"/>
                  </a:lnTo>
                  <a:lnTo>
                    <a:pt x="709701" y="339217"/>
                  </a:lnTo>
                  <a:lnTo>
                    <a:pt x="717931" y="343027"/>
                  </a:lnTo>
                  <a:lnTo>
                    <a:pt x="722020" y="344297"/>
                  </a:lnTo>
                  <a:lnTo>
                    <a:pt x="731253" y="346837"/>
                  </a:lnTo>
                  <a:lnTo>
                    <a:pt x="749706" y="346837"/>
                  </a:lnTo>
                  <a:lnTo>
                    <a:pt x="788695" y="331597"/>
                  </a:lnTo>
                  <a:lnTo>
                    <a:pt x="794854" y="326517"/>
                  </a:lnTo>
                  <a:lnTo>
                    <a:pt x="800506" y="322707"/>
                  </a:lnTo>
                  <a:lnTo>
                    <a:pt x="806132" y="317627"/>
                  </a:lnTo>
                  <a:lnTo>
                    <a:pt x="811250" y="311277"/>
                  </a:lnTo>
                  <a:lnTo>
                    <a:pt x="812406" y="310007"/>
                  </a:lnTo>
                  <a:lnTo>
                    <a:pt x="820470" y="301117"/>
                  </a:lnTo>
                  <a:lnTo>
                    <a:pt x="813295" y="292227"/>
                  </a:lnTo>
                  <a:lnTo>
                    <a:pt x="805599" y="284607"/>
                  </a:lnTo>
                  <a:lnTo>
                    <a:pt x="796899" y="278257"/>
                  </a:lnTo>
                  <a:lnTo>
                    <a:pt x="787679" y="271907"/>
                  </a:lnTo>
                  <a:lnTo>
                    <a:pt x="777900" y="266827"/>
                  </a:lnTo>
                  <a:lnTo>
                    <a:pt x="767156" y="263017"/>
                  </a:lnTo>
                  <a:lnTo>
                    <a:pt x="756373" y="257937"/>
                  </a:lnTo>
                  <a:lnTo>
                    <a:pt x="745096" y="255397"/>
                  </a:lnTo>
                  <a:lnTo>
                    <a:pt x="742530" y="254127"/>
                  </a:lnTo>
                  <a:lnTo>
                    <a:pt x="740498" y="252857"/>
                  </a:lnTo>
                  <a:lnTo>
                    <a:pt x="739457" y="250317"/>
                  </a:lnTo>
                  <a:lnTo>
                    <a:pt x="739457" y="246507"/>
                  </a:lnTo>
                  <a:lnTo>
                    <a:pt x="740498" y="243967"/>
                  </a:lnTo>
                  <a:lnTo>
                    <a:pt x="742530" y="242697"/>
                  </a:lnTo>
                  <a:lnTo>
                    <a:pt x="745096" y="241427"/>
                  </a:lnTo>
                  <a:lnTo>
                    <a:pt x="748182" y="241427"/>
                  </a:lnTo>
                  <a:lnTo>
                    <a:pt x="793305" y="257937"/>
                  </a:lnTo>
                  <a:lnTo>
                    <a:pt x="803046" y="265557"/>
                  </a:lnTo>
                  <a:lnTo>
                    <a:pt x="812279" y="271907"/>
                  </a:lnTo>
                  <a:lnTo>
                    <a:pt x="821004" y="279527"/>
                  </a:lnTo>
                  <a:lnTo>
                    <a:pt x="828700" y="288417"/>
                  </a:lnTo>
                  <a:lnTo>
                    <a:pt x="831773" y="280797"/>
                  </a:lnTo>
                  <a:lnTo>
                    <a:pt x="834821" y="274447"/>
                  </a:lnTo>
                  <a:lnTo>
                    <a:pt x="838949" y="260477"/>
                  </a:lnTo>
                  <a:lnTo>
                    <a:pt x="840473" y="252857"/>
                  </a:lnTo>
                  <a:lnTo>
                    <a:pt x="842149" y="241427"/>
                  </a:lnTo>
                  <a:lnTo>
                    <a:pt x="842530" y="238887"/>
                  </a:lnTo>
                  <a:lnTo>
                    <a:pt x="842530" y="223647"/>
                  </a:lnTo>
                  <a:lnTo>
                    <a:pt x="841997" y="217297"/>
                  </a:lnTo>
                  <a:lnTo>
                    <a:pt x="841756" y="213487"/>
                  </a:lnTo>
                  <a:lnTo>
                    <a:pt x="830732" y="174117"/>
                  </a:lnTo>
                  <a:lnTo>
                    <a:pt x="815352" y="149987"/>
                  </a:lnTo>
                  <a:lnTo>
                    <a:pt x="806132" y="137287"/>
                  </a:lnTo>
                  <a:lnTo>
                    <a:pt x="800506" y="132207"/>
                  </a:lnTo>
                  <a:lnTo>
                    <a:pt x="795350" y="127127"/>
                  </a:lnTo>
                  <a:lnTo>
                    <a:pt x="789203" y="122047"/>
                  </a:lnTo>
                  <a:lnTo>
                    <a:pt x="783551" y="118237"/>
                  </a:lnTo>
                  <a:lnTo>
                    <a:pt x="776897" y="113157"/>
                  </a:lnTo>
                  <a:lnTo>
                    <a:pt x="770724" y="109347"/>
                  </a:lnTo>
                  <a:lnTo>
                    <a:pt x="763549" y="105537"/>
                  </a:lnTo>
                  <a:lnTo>
                    <a:pt x="756881" y="101727"/>
                  </a:lnTo>
                  <a:lnTo>
                    <a:pt x="749706" y="97917"/>
                  </a:lnTo>
                  <a:lnTo>
                    <a:pt x="742530" y="95377"/>
                  </a:lnTo>
                  <a:lnTo>
                    <a:pt x="743051" y="100457"/>
                  </a:lnTo>
                  <a:lnTo>
                    <a:pt x="743051" y="106807"/>
                  </a:lnTo>
                  <a:lnTo>
                    <a:pt x="742530" y="113157"/>
                  </a:lnTo>
                  <a:lnTo>
                    <a:pt x="740981" y="118237"/>
                  </a:lnTo>
                  <a:lnTo>
                    <a:pt x="739457" y="124587"/>
                  </a:lnTo>
                  <a:lnTo>
                    <a:pt x="735355" y="134747"/>
                  </a:lnTo>
                  <a:lnTo>
                    <a:pt x="727671" y="147447"/>
                  </a:lnTo>
                  <a:lnTo>
                    <a:pt x="740498" y="151257"/>
                  </a:lnTo>
                  <a:lnTo>
                    <a:pt x="764070" y="161417"/>
                  </a:lnTo>
                  <a:lnTo>
                    <a:pt x="774852" y="169037"/>
                  </a:lnTo>
                  <a:lnTo>
                    <a:pt x="785075" y="175387"/>
                  </a:lnTo>
                  <a:lnTo>
                    <a:pt x="794854" y="184277"/>
                  </a:lnTo>
                  <a:lnTo>
                    <a:pt x="803554" y="193167"/>
                  </a:lnTo>
                  <a:lnTo>
                    <a:pt x="811250" y="202057"/>
                  </a:lnTo>
                  <a:lnTo>
                    <a:pt x="812279" y="204597"/>
                  </a:lnTo>
                  <a:lnTo>
                    <a:pt x="812279" y="207137"/>
                  </a:lnTo>
                  <a:lnTo>
                    <a:pt x="811771" y="209677"/>
                  </a:lnTo>
                  <a:lnTo>
                    <a:pt x="809701" y="212217"/>
                  </a:lnTo>
                  <a:lnTo>
                    <a:pt x="807656" y="213487"/>
                  </a:lnTo>
                  <a:lnTo>
                    <a:pt x="802030" y="213487"/>
                  </a:lnTo>
                  <a:lnTo>
                    <a:pt x="800506" y="212217"/>
                  </a:lnTo>
                  <a:lnTo>
                    <a:pt x="799452" y="210947"/>
                  </a:lnTo>
                  <a:lnTo>
                    <a:pt x="791781" y="202057"/>
                  </a:lnTo>
                  <a:lnTo>
                    <a:pt x="753300" y="172847"/>
                  </a:lnTo>
                  <a:lnTo>
                    <a:pt x="717397" y="158877"/>
                  </a:lnTo>
                  <a:lnTo>
                    <a:pt x="696874" y="179197"/>
                  </a:lnTo>
                  <a:lnTo>
                    <a:pt x="692772" y="183007"/>
                  </a:lnTo>
                  <a:lnTo>
                    <a:pt x="666127" y="210947"/>
                  </a:lnTo>
                  <a:lnTo>
                    <a:pt x="655345" y="249047"/>
                  </a:lnTo>
                  <a:lnTo>
                    <a:pt x="654850" y="257937"/>
                  </a:lnTo>
                  <a:lnTo>
                    <a:pt x="654850" y="260477"/>
                  </a:lnTo>
                  <a:lnTo>
                    <a:pt x="665607" y="260477"/>
                  </a:lnTo>
                  <a:lnTo>
                    <a:pt x="676402" y="263017"/>
                  </a:lnTo>
                  <a:lnTo>
                    <a:pt x="714324" y="282067"/>
                  </a:lnTo>
                  <a:lnTo>
                    <a:pt x="730224" y="301117"/>
                  </a:lnTo>
                  <a:lnTo>
                    <a:pt x="730224" y="303657"/>
                  </a:lnTo>
                  <a:lnTo>
                    <a:pt x="729195" y="306197"/>
                  </a:lnTo>
                  <a:lnTo>
                    <a:pt x="727151" y="308737"/>
                  </a:lnTo>
                  <a:lnTo>
                    <a:pt x="725106" y="310007"/>
                  </a:lnTo>
                  <a:lnTo>
                    <a:pt x="721499" y="310007"/>
                  </a:lnTo>
                  <a:lnTo>
                    <a:pt x="719455" y="308737"/>
                  </a:lnTo>
                  <a:lnTo>
                    <a:pt x="716876" y="306197"/>
                  </a:lnTo>
                  <a:lnTo>
                    <a:pt x="711250" y="299847"/>
                  </a:lnTo>
                  <a:lnTo>
                    <a:pt x="704596" y="293497"/>
                  </a:lnTo>
                  <a:lnTo>
                    <a:pt x="663575" y="275717"/>
                  </a:lnTo>
                  <a:lnTo>
                    <a:pt x="653821" y="274447"/>
                  </a:lnTo>
                  <a:lnTo>
                    <a:pt x="653300" y="280797"/>
                  </a:lnTo>
                  <a:lnTo>
                    <a:pt x="651776" y="289687"/>
                  </a:lnTo>
                  <a:lnTo>
                    <a:pt x="650227" y="296037"/>
                  </a:lnTo>
                  <a:lnTo>
                    <a:pt x="647674" y="302387"/>
                  </a:lnTo>
                  <a:lnTo>
                    <a:pt x="644575" y="307467"/>
                  </a:lnTo>
                  <a:lnTo>
                    <a:pt x="641007" y="313817"/>
                  </a:lnTo>
                  <a:lnTo>
                    <a:pt x="636905" y="320167"/>
                  </a:lnTo>
                  <a:lnTo>
                    <a:pt x="632307" y="325247"/>
                  </a:lnTo>
                  <a:lnTo>
                    <a:pt x="627151" y="331597"/>
                  </a:lnTo>
                  <a:lnTo>
                    <a:pt x="622020" y="336677"/>
                  </a:lnTo>
                  <a:lnTo>
                    <a:pt x="626122" y="343027"/>
                  </a:lnTo>
                  <a:lnTo>
                    <a:pt x="630745" y="350647"/>
                  </a:lnTo>
                  <a:lnTo>
                    <a:pt x="664070" y="379857"/>
                  </a:lnTo>
                  <a:lnTo>
                    <a:pt x="672299" y="383667"/>
                  </a:lnTo>
                  <a:lnTo>
                    <a:pt x="674852" y="386207"/>
                  </a:lnTo>
                  <a:lnTo>
                    <a:pt x="676402" y="388747"/>
                  </a:lnTo>
                  <a:lnTo>
                    <a:pt x="676402" y="391287"/>
                  </a:lnTo>
                  <a:lnTo>
                    <a:pt x="675881" y="393827"/>
                  </a:lnTo>
                  <a:lnTo>
                    <a:pt x="674852" y="396367"/>
                  </a:lnTo>
                  <a:lnTo>
                    <a:pt x="673303" y="397637"/>
                  </a:lnTo>
                  <a:lnTo>
                    <a:pt x="669201" y="398907"/>
                  </a:lnTo>
                  <a:lnTo>
                    <a:pt x="666127" y="397637"/>
                  </a:lnTo>
                  <a:lnTo>
                    <a:pt x="633298" y="374777"/>
                  </a:lnTo>
                  <a:lnTo>
                    <a:pt x="610222" y="345567"/>
                  </a:lnTo>
                  <a:lnTo>
                    <a:pt x="604075" y="349377"/>
                  </a:lnTo>
                  <a:lnTo>
                    <a:pt x="555879" y="365887"/>
                  </a:lnTo>
                  <a:lnTo>
                    <a:pt x="553821" y="369697"/>
                  </a:lnTo>
                  <a:lnTo>
                    <a:pt x="551281" y="372237"/>
                  </a:lnTo>
                  <a:lnTo>
                    <a:pt x="545096" y="379857"/>
                  </a:lnTo>
                  <a:lnTo>
                    <a:pt x="537921" y="384937"/>
                  </a:lnTo>
                  <a:lnTo>
                    <a:pt x="489724" y="398907"/>
                  </a:lnTo>
                  <a:lnTo>
                    <a:pt x="479971" y="398907"/>
                  </a:lnTo>
                  <a:lnTo>
                    <a:pt x="465632" y="396367"/>
                  </a:lnTo>
                  <a:lnTo>
                    <a:pt x="459473" y="395097"/>
                  </a:lnTo>
                  <a:lnTo>
                    <a:pt x="452805" y="393827"/>
                  </a:lnTo>
                  <a:lnTo>
                    <a:pt x="435876" y="386207"/>
                  </a:lnTo>
                  <a:lnTo>
                    <a:pt x="435876" y="401447"/>
                  </a:lnTo>
                  <a:lnTo>
                    <a:pt x="436372" y="409067"/>
                  </a:lnTo>
                  <a:lnTo>
                    <a:pt x="437426" y="415417"/>
                  </a:lnTo>
                  <a:lnTo>
                    <a:pt x="438950" y="423037"/>
                  </a:lnTo>
                  <a:lnTo>
                    <a:pt x="439470" y="423037"/>
                  </a:lnTo>
                  <a:lnTo>
                    <a:pt x="446646" y="433197"/>
                  </a:lnTo>
                  <a:lnTo>
                    <a:pt x="479971" y="458597"/>
                  </a:lnTo>
                  <a:lnTo>
                    <a:pt x="485101" y="459867"/>
                  </a:lnTo>
                  <a:lnTo>
                    <a:pt x="490753" y="462407"/>
                  </a:lnTo>
                  <a:lnTo>
                    <a:pt x="495871" y="463677"/>
                  </a:lnTo>
                  <a:lnTo>
                    <a:pt x="501523" y="464947"/>
                  </a:lnTo>
                  <a:lnTo>
                    <a:pt x="521004" y="464947"/>
                  </a:lnTo>
                  <a:lnTo>
                    <a:pt x="523049" y="466217"/>
                  </a:lnTo>
                  <a:lnTo>
                    <a:pt x="525106" y="468757"/>
                  </a:lnTo>
                  <a:lnTo>
                    <a:pt x="526122" y="471297"/>
                  </a:lnTo>
                  <a:lnTo>
                    <a:pt x="525627" y="473837"/>
                  </a:lnTo>
                  <a:lnTo>
                    <a:pt x="524573" y="476377"/>
                  </a:lnTo>
                  <a:lnTo>
                    <a:pt x="522554" y="478917"/>
                  </a:lnTo>
                  <a:lnTo>
                    <a:pt x="519480" y="478917"/>
                  </a:lnTo>
                  <a:lnTo>
                    <a:pt x="510222" y="480187"/>
                  </a:lnTo>
                  <a:lnTo>
                    <a:pt x="502031" y="478917"/>
                  </a:lnTo>
                  <a:lnTo>
                    <a:pt x="494347" y="478917"/>
                  </a:lnTo>
                  <a:lnTo>
                    <a:pt x="486651" y="476377"/>
                  </a:lnTo>
                  <a:lnTo>
                    <a:pt x="479475" y="473837"/>
                  </a:lnTo>
                  <a:lnTo>
                    <a:pt x="471754" y="471297"/>
                  </a:lnTo>
                  <a:lnTo>
                    <a:pt x="464578" y="467487"/>
                  </a:lnTo>
                  <a:lnTo>
                    <a:pt x="451281" y="457327"/>
                  </a:lnTo>
                  <a:lnTo>
                    <a:pt x="456374" y="467487"/>
                  </a:lnTo>
                  <a:lnTo>
                    <a:pt x="462546" y="477647"/>
                  </a:lnTo>
                  <a:lnTo>
                    <a:pt x="493306" y="510667"/>
                  </a:lnTo>
                  <a:lnTo>
                    <a:pt x="532803" y="537337"/>
                  </a:lnTo>
                  <a:lnTo>
                    <a:pt x="578954" y="552577"/>
                  </a:lnTo>
                  <a:lnTo>
                    <a:pt x="591781" y="553847"/>
                  </a:lnTo>
                  <a:lnTo>
                    <a:pt x="604075" y="556387"/>
                  </a:lnTo>
                  <a:lnTo>
                    <a:pt x="605104" y="556387"/>
                  </a:lnTo>
                  <a:lnTo>
                    <a:pt x="601497" y="552577"/>
                  </a:lnTo>
                  <a:lnTo>
                    <a:pt x="598424" y="550037"/>
                  </a:lnTo>
                  <a:lnTo>
                    <a:pt x="594855" y="544957"/>
                  </a:lnTo>
                  <a:lnTo>
                    <a:pt x="591781" y="539877"/>
                  </a:lnTo>
                  <a:lnTo>
                    <a:pt x="589724" y="534797"/>
                  </a:lnTo>
                  <a:lnTo>
                    <a:pt x="588200" y="529717"/>
                  </a:lnTo>
                  <a:lnTo>
                    <a:pt x="587146" y="523367"/>
                  </a:lnTo>
                  <a:lnTo>
                    <a:pt x="587146" y="518287"/>
                  </a:lnTo>
                  <a:lnTo>
                    <a:pt x="587679" y="511937"/>
                  </a:lnTo>
                  <a:lnTo>
                    <a:pt x="589203" y="506857"/>
                  </a:lnTo>
                  <a:lnTo>
                    <a:pt x="589978" y="505587"/>
                  </a:lnTo>
                  <a:lnTo>
                    <a:pt x="590753" y="504317"/>
                  </a:lnTo>
                  <a:lnTo>
                    <a:pt x="592772" y="501777"/>
                  </a:lnTo>
                  <a:lnTo>
                    <a:pt x="598424" y="501777"/>
                  </a:lnTo>
                  <a:lnTo>
                    <a:pt x="601002" y="503047"/>
                  </a:lnTo>
                  <a:lnTo>
                    <a:pt x="602551" y="505587"/>
                  </a:lnTo>
                  <a:lnTo>
                    <a:pt x="603580" y="508127"/>
                  </a:lnTo>
                  <a:lnTo>
                    <a:pt x="603046" y="510667"/>
                  </a:lnTo>
                  <a:lnTo>
                    <a:pt x="602030" y="514477"/>
                  </a:lnTo>
                  <a:lnTo>
                    <a:pt x="602030" y="522097"/>
                  </a:lnTo>
                  <a:lnTo>
                    <a:pt x="609727" y="539877"/>
                  </a:lnTo>
                  <a:lnTo>
                    <a:pt x="613295" y="543687"/>
                  </a:lnTo>
                  <a:lnTo>
                    <a:pt x="620471" y="548767"/>
                  </a:lnTo>
                  <a:lnTo>
                    <a:pt x="632777" y="552577"/>
                  </a:lnTo>
                  <a:lnTo>
                    <a:pt x="639978" y="553847"/>
                  </a:lnTo>
                  <a:lnTo>
                    <a:pt x="654850" y="551307"/>
                  </a:lnTo>
                  <a:lnTo>
                    <a:pt x="709701" y="532257"/>
                  </a:lnTo>
                  <a:lnTo>
                    <a:pt x="734326" y="515747"/>
                  </a:lnTo>
                  <a:lnTo>
                    <a:pt x="745604" y="508127"/>
                  </a:lnTo>
                  <a:lnTo>
                    <a:pt x="702030" y="491617"/>
                  </a:lnTo>
                  <a:lnTo>
                    <a:pt x="688174" y="477647"/>
                  </a:lnTo>
                  <a:lnTo>
                    <a:pt x="688670" y="475107"/>
                  </a:lnTo>
                  <a:lnTo>
                    <a:pt x="690232" y="472567"/>
                  </a:lnTo>
                  <a:lnTo>
                    <a:pt x="692277" y="470027"/>
                  </a:lnTo>
                  <a:lnTo>
                    <a:pt x="697928" y="470027"/>
                  </a:lnTo>
                  <a:lnTo>
                    <a:pt x="700506" y="471297"/>
                  </a:lnTo>
                  <a:lnTo>
                    <a:pt x="706628" y="477647"/>
                  </a:lnTo>
                  <a:lnTo>
                    <a:pt x="713803" y="481457"/>
                  </a:lnTo>
                  <a:lnTo>
                    <a:pt x="721499" y="485267"/>
                  </a:lnTo>
                  <a:lnTo>
                    <a:pt x="729703" y="489077"/>
                  </a:lnTo>
                  <a:lnTo>
                    <a:pt x="737920" y="491617"/>
                  </a:lnTo>
                  <a:lnTo>
                    <a:pt x="755878" y="494157"/>
                  </a:lnTo>
                  <a:lnTo>
                    <a:pt x="767156" y="494157"/>
                  </a:lnTo>
                  <a:lnTo>
                    <a:pt x="802525" y="476377"/>
                  </a:lnTo>
                  <a:lnTo>
                    <a:pt x="811758" y="470027"/>
                  </a:lnTo>
                  <a:lnTo>
                    <a:pt x="814832" y="467487"/>
                  </a:lnTo>
                  <a:lnTo>
                    <a:pt x="820470" y="462407"/>
                  </a:lnTo>
                  <a:lnTo>
                    <a:pt x="829449" y="453517"/>
                  </a:lnTo>
                  <a:lnTo>
                    <a:pt x="830732" y="452247"/>
                  </a:lnTo>
                  <a:lnTo>
                    <a:pt x="834821" y="445897"/>
                  </a:lnTo>
                  <a:lnTo>
                    <a:pt x="839457" y="439547"/>
                  </a:lnTo>
                  <a:lnTo>
                    <a:pt x="846620" y="428117"/>
                  </a:lnTo>
                  <a:lnTo>
                    <a:pt x="850836" y="416687"/>
                  </a:lnTo>
                  <a:lnTo>
                    <a:pt x="851776" y="414147"/>
                  </a:lnTo>
                  <a:lnTo>
                    <a:pt x="854824" y="403987"/>
                  </a:lnTo>
                  <a:lnTo>
                    <a:pt x="856373" y="393827"/>
                  </a:lnTo>
                  <a:lnTo>
                    <a:pt x="851255" y="397637"/>
                  </a:lnTo>
                  <a:lnTo>
                    <a:pt x="845096" y="401447"/>
                  </a:lnTo>
                  <a:lnTo>
                    <a:pt x="838428" y="406527"/>
                  </a:lnTo>
                  <a:lnTo>
                    <a:pt x="831773" y="409067"/>
                  </a:lnTo>
                  <a:lnTo>
                    <a:pt x="822528" y="412877"/>
                  </a:lnTo>
                  <a:lnTo>
                    <a:pt x="813295" y="414147"/>
                  </a:lnTo>
                  <a:lnTo>
                    <a:pt x="804075" y="416687"/>
                  </a:lnTo>
                  <a:lnTo>
                    <a:pt x="788695" y="416687"/>
                  </a:lnTo>
                  <a:lnTo>
                    <a:pt x="782523" y="415417"/>
                  </a:lnTo>
                  <a:lnTo>
                    <a:pt x="776376" y="415417"/>
                  </a:lnTo>
                  <a:lnTo>
                    <a:pt x="770724" y="414147"/>
                  </a:lnTo>
                  <a:lnTo>
                    <a:pt x="768172" y="411607"/>
                  </a:lnTo>
                  <a:lnTo>
                    <a:pt x="766127" y="410337"/>
                  </a:lnTo>
                  <a:lnTo>
                    <a:pt x="765073" y="407797"/>
                  </a:lnTo>
                  <a:lnTo>
                    <a:pt x="765606" y="403987"/>
                  </a:lnTo>
                  <a:lnTo>
                    <a:pt x="766622" y="401447"/>
                  </a:lnTo>
                  <a:lnTo>
                    <a:pt x="768705" y="400177"/>
                  </a:lnTo>
                  <a:lnTo>
                    <a:pt x="771245" y="398907"/>
                  </a:lnTo>
                  <a:lnTo>
                    <a:pt x="774331" y="398907"/>
                  </a:lnTo>
                  <a:lnTo>
                    <a:pt x="780973" y="401447"/>
                  </a:lnTo>
                  <a:lnTo>
                    <a:pt x="807148" y="401447"/>
                  </a:lnTo>
                  <a:lnTo>
                    <a:pt x="813295" y="400177"/>
                  </a:lnTo>
                  <a:lnTo>
                    <a:pt x="816381" y="398907"/>
                  </a:lnTo>
                  <a:lnTo>
                    <a:pt x="819454" y="397637"/>
                  </a:lnTo>
                  <a:lnTo>
                    <a:pt x="825601" y="396367"/>
                  </a:lnTo>
                  <a:lnTo>
                    <a:pt x="831253" y="393827"/>
                  </a:lnTo>
                  <a:lnTo>
                    <a:pt x="836371" y="390017"/>
                  </a:lnTo>
                  <a:lnTo>
                    <a:pt x="841006" y="387477"/>
                  </a:lnTo>
                  <a:lnTo>
                    <a:pt x="845096" y="383667"/>
                  </a:lnTo>
                  <a:lnTo>
                    <a:pt x="848702" y="379857"/>
                  </a:lnTo>
                  <a:lnTo>
                    <a:pt x="854824" y="372237"/>
                  </a:lnTo>
                  <a:lnTo>
                    <a:pt x="856907" y="367157"/>
                  </a:lnTo>
                  <a:close/>
                </a:path>
              </a:pathLst>
            </a:custGeom>
            <a:solidFill>
              <a:srgbClr val="E94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56623" y="1966726"/>
              <a:ext cx="114935" cy="309880"/>
            </a:xfrm>
            <a:custGeom>
              <a:avLst/>
              <a:gdLst/>
              <a:ahLst/>
              <a:cxnLst/>
              <a:rect l="l" t="t" r="r" b="b"/>
              <a:pathLst>
                <a:path w="114935" h="309880">
                  <a:moveTo>
                    <a:pt x="114859" y="0"/>
                  </a:moveTo>
                  <a:lnTo>
                    <a:pt x="114859" y="142052"/>
                  </a:lnTo>
                  <a:lnTo>
                    <a:pt x="0" y="207677"/>
                  </a:lnTo>
                  <a:lnTo>
                    <a:pt x="0" y="309734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3018" y="2264647"/>
              <a:ext cx="86692" cy="866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5340" y="1871348"/>
              <a:ext cx="198755" cy="358140"/>
            </a:xfrm>
            <a:custGeom>
              <a:avLst/>
              <a:gdLst/>
              <a:ahLst/>
              <a:cxnLst/>
              <a:rect l="l" t="t" r="r" b="b"/>
              <a:pathLst>
                <a:path w="198755" h="358139">
                  <a:moveTo>
                    <a:pt x="117932" y="11792"/>
                  </a:moveTo>
                  <a:lnTo>
                    <a:pt x="117932" y="144609"/>
                  </a:lnTo>
                </a:path>
                <a:path w="198755" h="358139">
                  <a:moveTo>
                    <a:pt x="177954" y="11792"/>
                  </a:moveTo>
                  <a:lnTo>
                    <a:pt x="177954" y="144609"/>
                  </a:lnTo>
                  <a:lnTo>
                    <a:pt x="198454" y="159992"/>
                  </a:lnTo>
                  <a:lnTo>
                    <a:pt x="198454" y="332291"/>
                  </a:lnTo>
                </a:path>
                <a:path w="198755" h="358139">
                  <a:moveTo>
                    <a:pt x="0" y="263574"/>
                  </a:moveTo>
                  <a:lnTo>
                    <a:pt x="0" y="357939"/>
                  </a:lnTo>
                </a:path>
                <a:path w="198755" h="358139">
                  <a:moveTo>
                    <a:pt x="46142" y="93314"/>
                  </a:moveTo>
                  <a:lnTo>
                    <a:pt x="56924" y="86139"/>
                  </a:lnTo>
                  <a:lnTo>
                    <a:pt x="56924" y="0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00182" y="2060040"/>
              <a:ext cx="86714" cy="866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56623" y="2134923"/>
              <a:ext cx="313690" cy="485140"/>
            </a:xfrm>
            <a:custGeom>
              <a:avLst/>
              <a:gdLst/>
              <a:ahLst/>
              <a:cxnLst/>
              <a:rect l="l" t="t" r="r" b="b"/>
              <a:pathLst>
                <a:path w="313689" h="485139">
                  <a:moveTo>
                    <a:pt x="0" y="484596"/>
                  </a:moveTo>
                  <a:lnTo>
                    <a:pt x="0" y="271261"/>
                  </a:lnTo>
                </a:path>
                <a:path w="313689" h="485139">
                  <a:moveTo>
                    <a:pt x="313321" y="405621"/>
                  </a:moveTo>
                  <a:lnTo>
                    <a:pt x="313321" y="230769"/>
                  </a:lnTo>
                  <a:lnTo>
                    <a:pt x="186649" y="166154"/>
                  </a:lnTo>
                  <a:lnTo>
                    <a:pt x="186649" y="0"/>
                  </a:lnTo>
                </a:path>
                <a:path w="313689" h="485139">
                  <a:moveTo>
                    <a:pt x="114859" y="63067"/>
                  </a:moveTo>
                  <a:lnTo>
                    <a:pt x="114859" y="266149"/>
                  </a:lnTo>
                  <a:lnTo>
                    <a:pt x="68717" y="295879"/>
                  </a:lnTo>
                  <a:lnTo>
                    <a:pt x="68717" y="450746"/>
                  </a:lnTo>
                </a:path>
                <a:path w="313689" h="485139">
                  <a:moveTo>
                    <a:pt x="186649" y="405621"/>
                  </a:moveTo>
                  <a:lnTo>
                    <a:pt x="186649" y="352804"/>
                  </a:lnTo>
                </a:path>
                <a:path w="313689" h="485139">
                  <a:moveTo>
                    <a:pt x="186649" y="302559"/>
                  </a:moveTo>
                  <a:lnTo>
                    <a:pt x="186649" y="216399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23794" y="2259532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11812" y="15638"/>
                  </a:moveTo>
                  <a:lnTo>
                    <a:pt x="11812" y="15638"/>
                  </a:lnTo>
                </a:path>
              </a:pathLst>
            </a:custGeom>
            <a:ln w="31277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8106" y="2247720"/>
              <a:ext cx="86724" cy="861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02232" y="2060040"/>
              <a:ext cx="86174" cy="8669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3769" y="1871348"/>
              <a:ext cx="248285" cy="698500"/>
            </a:xfrm>
            <a:custGeom>
              <a:avLst/>
              <a:gdLst/>
              <a:ahLst/>
              <a:cxnLst/>
              <a:rect l="l" t="t" r="r" b="b"/>
              <a:pathLst>
                <a:path w="248285" h="698500">
                  <a:moveTo>
                    <a:pt x="121549" y="11792"/>
                  </a:moveTo>
                  <a:lnTo>
                    <a:pt x="121549" y="144609"/>
                  </a:lnTo>
                </a:path>
                <a:path w="248285" h="698500">
                  <a:moveTo>
                    <a:pt x="181024" y="11792"/>
                  </a:moveTo>
                  <a:lnTo>
                    <a:pt x="181024" y="144609"/>
                  </a:lnTo>
                  <a:lnTo>
                    <a:pt x="201549" y="159992"/>
                  </a:lnTo>
                  <a:lnTo>
                    <a:pt x="201549" y="332291"/>
                  </a:lnTo>
                </a:path>
                <a:path w="248285" h="698500">
                  <a:moveTo>
                    <a:pt x="248224" y="697921"/>
                  </a:moveTo>
                  <a:lnTo>
                    <a:pt x="248224" y="494344"/>
                  </a:lnTo>
                  <a:lnTo>
                    <a:pt x="121549" y="429729"/>
                  </a:lnTo>
                  <a:lnTo>
                    <a:pt x="121549" y="263574"/>
                  </a:lnTo>
                </a:path>
                <a:path w="248285" h="698500">
                  <a:moveTo>
                    <a:pt x="0" y="270746"/>
                  </a:moveTo>
                  <a:lnTo>
                    <a:pt x="0" y="365114"/>
                  </a:lnTo>
                </a:path>
                <a:path w="248285" h="698500">
                  <a:moveTo>
                    <a:pt x="49749" y="326641"/>
                  </a:moveTo>
                  <a:lnTo>
                    <a:pt x="49749" y="529723"/>
                  </a:lnTo>
                  <a:lnTo>
                    <a:pt x="3624" y="559453"/>
                  </a:lnTo>
                  <a:lnTo>
                    <a:pt x="3624" y="662021"/>
                  </a:lnTo>
                </a:path>
                <a:path w="248285" h="698500">
                  <a:moveTo>
                    <a:pt x="121549" y="669196"/>
                  </a:moveTo>
                  <a:lnTo>
                    <a:pt x="121549" y="616378"/>
                  </a:lnTo>
                </a:path>
                <a:path w="248285" h="698500">
                  <a:moveTo>
                    <a:pt x="121549" y="566133"/>
                  </a:moveTo>
                  <a:lnTo>
                    <a:pt x="121549" y="479974"/>
                  </a:lnTo>
                </a:path>
                <a:path w="248285" h="698500">
                  <a:moveTo>
                    <a:pt x="49749" y="93314"/>
                  </a:moveTo>
                  <a:lnTo>
                    <a:pt x="60024" y="86139"/>
                  </a:lnTo>
                  <a:lnTo>
                    <a:pt x="60024" y="0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5319" y="2259532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11812" y="15638"/>
                  </a:moveTo>
                  <a:lnTo>
                    <a:pt x="11812" y="15638"/>
                  </a:lnTo>
                </a:path>
              </a:pathLst>
            </a:custGeom>
            <a:ln w="31277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63294" y="1883141"/>
              <a:ext cx="110489" cy="436880"/>
            </a:xfrm>
            <a:custGeom>
              <a:avLst/>
              <a:gdLst/>
              <a:ahLst/>
              <a:cxnLst/>
              <a:rect l="l" t="t" r="r" b="b"/>
              <a:pathLst>
                <a:path w="110489" h="436880">
                  <a:moveTo>
                    <a:pt x="0" y="0"/>
                  </a:moveTo>
                  <a:lnTo>
                    <a:pt x="0" y="52822"/>
                  </a:lnTo>
                </a:path>
                <a:path w="110489" h="436880">
                  <a:moveTo>
                    <a:pt x="0" y="95892"/>
                  </a:moveTo>
                  <a:lnTo>
                    <a:pt x="57924" y="115892"/>
                  </a:lnTo>
                  <a:lnTo>
                    <a:pt x="57924" y="187682"/>
                  </a:lnTo>
                </a:path>
                <a:path w="110489" h="436880">
                  <a:moveTo>
                    <a:pt x="6649" y="436389"/>
                  </a:moveTo>
                  <a:lnTo>
                    <a:pt x="6649" y="291261"/>
                  </a:lnTo>
                  <a:lnTo>
                    <a:pt x="110224" y="225637"/>
                  </a:lnTo>
                  <a:lnTo>
                    <a:pt x="110224" y="83584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94051" y="1294955"/>
              <a:ext cx="600075" cy="593725"/>
            </a:xfrm>
            <a:custGeom>
              <a:avLst/>
              <a:gdLst/>
              <a:ahLst/>
              <a:cxnLst/>
              <a:rect l="l" t="t" r="r" b="b"/>
              <a:pathLst>
                <a:path w="600075" h="593725">
                  <a:moveTo>
                    <a:pt x="47688" y="493306"/>
                  </a:moveTo>
                  <a:lnTo>
                    <a:pt x="0" y="493306"/>
                  </a:lnTo>
                  <a:lnTo>
                    <a:pt x="0" y="523062"/>
                  </a:lnTo>
                  <a:lnTo>
                    <a:pt x="47688" y="523062"/>
                  </a:lnTo>
                  <a:lnTo>
                    <a:pt x="47688" y="493306"/>
                  </a:lnTo>
                  <a:close/>
                </a:path>
                <a:path w="600075" h="593725">
                  <a:moveTo>
                    <a:pt x="47688" y="432803"/>
                  </a:moveTo>
                  <a:lnTo>
                    <a:pt x="0" y="432803"/>
                  </a:lnTo>
                  <a:lnTo>
                    <a:pt x="0" y="462546"/>
                  </a:lnTo>
                  <a:lnTo>
                    <a:pt x="47688" y="462546"/>
                  </a:lnTo>
                  <a:lnTo>
                    <a:pt x="47688" y="432803"/>
                  </a:lnTo>
                  <a:close/>
                </a:path>
                <a:path w="600075" h="593725">
                  <a:moveTo>
                    <a:pt x="47688" y="372287"/>
                  </a:moveTo>
                  <a:lnTo>
                    <a:pt x="0" y="372287"/>
                  </a:lnTo>
                  <a:lnTo>
                    <a:pt x="0" y="402031"/>
                  </a:lnTo>
                  <a:lnTo>
                    <a:pt x="47688" y="402031"/>
                  </a:lnTo>
                  <a:lnTo>
                    <a:pt x="47688" y="372287"/>
                  </a:lnTo>
                  <a:close/>
                </a:path>
                <a:path w="600075" h="593725">
                  <a:moveTo>
                    <a:pt x="47688" y="311772"/>
                  </a:moveTo>
                  <a:lnTo>
                    <a:pt x="0" y="311772"/>
                  </a:lnTo>
                  <a:lnTo>
                    <a:pt x="0" y="341528"/>
                  </a:lnTo>
                  <a:lnTo>
                    <a:pt x="47688" y="341528"/>
                  </a:lnTo>
                  <a:lnTo>
                    <a:pt x="47688" y="311772"/>
                  </a:lnTo>
                  <a:close/>
                </a:path>
                <a:path w="600075" h="593725">
                  <a:moveTo>
                    <a:pt x="47688" y="251256"/>
                  </a:moveTo>
                  <a:lnTo>
                    <a:pt x="0" y="251256"/>
                  </a:lnTo>
                  <a:lnTo>
                    <a:pt x="0" y="281012"/>
                  </a:lnTo>
                  <a:lnTo>
                    <a:pt x="47688" y="281012"/>
                  </a:lnTo>
                  <a:lnTo>
                    <a:pt x="47688" y="251256"/>
                  </a:lnTo>
                  <a:close/>
                </a:path>
                <a:path w="600075" h="593725">
                  <a:moveTo>
                    <a:pt x="47688" y="190766"/>
                  </a:moveTo>
                  <a:lnTo>
                    <a:pt x="0" y="190766"/>
                  </a:lnTo>
                  <a:lnTo>
                    <a:pt x="0" y="220497"/>
                  </a:lnTo>
                  <a:lnTo>
                    <a:pt x="47688" y="220497"/>
                  </a:lnTo>
                  <a:lnTo>
                    <a:pt x="47688" y="190766"/>
                  </a:lnTo>
                  <a:close/>
                </a:path>
                <a:path w="600075" h="593725">
                  <a:moveTo>
                    <a:pt x="47688" y="130263"/>
                  </a:moveTo>
                  <a:lnTo>
                    <a:pt x="0" y="130263"/>
                  </a:lnTo>
                  <a:lnTo>
                    <a:pt x="0" y="159981"/>
                  </a:lnTo>
                  <a:lnTo>
                    <a:pt x="47688" y="159981"/>
                  </a:lnTo>
                  <a:lnTo>
                    <a:pt x="47688" y="130263"/>
                  </a:lnTo>
                  <a:close/>
                </a:path>
                <a:path w="600075" h="593725">
                  <a:moveTo>
                    <a:pt x="47688" y="70256"/>
                  </a:moveTo>
                  <a:lnTo>
                    <a:pt x="0" y="70256"/>
                  </a:lnTo>
                  <a:lnTo>
                    <a:pt x="0" y="99479"/>
                  </a:lnTo>
                  <a:lnTo>
                    <a:pt x="47688" y="99479"/>
                  </a:lnTo>
                  <a:lnTo>
                    <a:pt x="47688" y="70256"/>
                  </a:lnTo>
                  <a:close/>
                </a:path>
                <a:path w="600075" h="593725">
                  <a:moveTo>
                    <a:pt x="103073" y="548690"/>
                  </a:moveTo>
                  <a:lnTo>
                    <a:pt x="73317" y="548690"/>
                  </a:lnTo>
                  <a:lnTo>
                    <a:pt x="73317" y="593305"/>
                  </a:lnTo>
                  <a:lnTo>
                    <a:pt x="103073" y="593305"/>
                  </a:lnTo>
                  <a:lnTo>
                    <a:pt x="103073" y="548690"/>
                  </a:lnTo>
                  <a:close/>
                </a:path>
                <a:path w="600075" h="593725">
                  <a:moveTo>
                    <a:pt x="103073" y="0"/>
                  </a:moveTo>
                  <a:lnTo>
                    <a:pt x="73317" y="0"/>
                  </a:lnTo>
                  <a:lnTo>
                    <a:pt x="73317" y="44094"/>
                  </a:lnTo>
                  <a:lnTo>
                    <a:pt x="103073" y="44094"/>
                  </a:lnTo>
                  <a:lnTo>
                    <a:pt x="103073" y="0"/>
                  </a:lnTo>
                  <a:close/>
                </a:path>
                <a:path w="600075" h="593725">
                  <a:moveTo>
                    <a:pt x="163588" y="548690"/>
                  </a:moveTo>
                  <a:lnTo>
                    <a:pt x="133832" y="548690"/>
                  </a:lnTo>
                  <a:lnTo>
                    <a:pt x="133832" y="593305"/>
                  </a:lnTo>
                  <a:lnTo>
                    <a:pt x="163588" y="593305"/>
                  </a:lnTo>
                  <a:lnTo>
                    <a:pt x="163588" y="548690"/>
                  </a:lnTo>
                  <a:close/>
                </a:path>
                <a:path w="600075" h="593725">
                  <a:moveTo>
                    <a:pt x="163588" y="0"/>
                  </a:moveTo>
                  <a:lnTo>
                    <a:pt x="133832" y="0"/>
                  </a:lnTo>
                  <a:lnTo>
                    <a:pt x="133832" y="44094"/>
                  </a:lnTo>
                  <a:lnTo>
                    <a:pt x="163588" y="44094"/>
                  </a:lnTo>
                  <a:lnTo>
                    <a:pt x="163588" y="0"/>
                  </a:lnTo>
                  <a:close/>
                </a:path>
                <a:path w="600075" h="593725">
                  <a:moveTo>
                    <a:pt x="223583" y="548690"/>
                  </a:moveTo>
                  <a:lnTo>
                    <a:pt x="194348" y="548690"/>
                  </a:lnTo>
                  <a:lnTo>
                    <a:pt x="194348" y="593305"/>
                  </a:lnTo>
                  <a:lnTo>
                    <a:pt x="223583" y="593305"/>
                  </a:lnTo>
                  <a:lnTo>
                    <a:pt x="223583" y="548690"/>
                  </a:lnTo>
                  <a:close/>
                </a:path>
                <a:path w="600075" h="593725">
                  <a:moveTo>
                    <a:pt x="223583" y="0"/>
                  </a:moveTo>
                  <a:lnTo>
                    <a:pt x="194348" y="0"/>
                  </a:lnTo>
                  <a:lnTo>
                    <a:pt x="194348" y="44094"/>
                  </a:lnTo>
                  <a:lnTo>
                    <a:pt x="223583" y="44094"/>
                  </a:lnTo>
                  <a:lnTo>
                    <a:pt x="223583" y="0"/>
                  </a:lnTo>
                  <a:close/>
                </a:path>
                <a:path w="600075" h="593725">
                  <a:moveTo>
                    <a:pt x="284086" y="548690"/>
                  </a:moveTo>
                  <a:lnTo>
                    <a:pt x="254863" y="548690"/>
                  </a:lnTo>
                  <a:lnTo>
                    <a:pt x="254863" y="593305"/>
                  </a:lnTo>
                  <a:lnTo>
                    <a:pt x="284086" y="593305"/>
                  </a:lnTo>
                  <a:lnTo>
                    <a:pt x="284086" y="548690"/>
                  </a:lnTo>
                  <a:close/>
                </a:path>
                <a:path w="600075" h="593725">
                  <a:moveTo>
                    <a:pt x="284086" y="0"/>
                  </a:moveTo>
                  <a:lnTo>
                    <a:pt x="254863" y="0"/>
                  </a:lnTo>
                  <a:lnTo>
                    <a:pt x="254863" y="44094"/>
                  </a:lnTo>
                  <a:lnTo>
                    <a:pt x="284086" y="44094"/>
                  </a:lnTo>
                  <a:lnTo>
                    <a:pt x="284086" y="0"/>
                  </a:lnTo>
                  <a:close/>
                </a:path>
                <a:path w="600075" h="593725">
                  <a:moveTo>
                    <a:pt x="344614" y="548690"/>
                  </a:moveTo>
                  <a:lnTo>
                    <a:pt x="314858" y="548690"/>
                  </a:lnTo>
                  <a:lnTo>
                    <a:pt x="314858" y="593305"/>
                  </a:lnTo>
                  <a:lnTo>
                    <a:pt x="344614" y="593305"/>
                  </a:lnTo>
                  <a:lnTo>
                    <a:pt x="344614" y="548690"/>
                  </a:lnTo>
                  <a:close/>
                </a:path>
                <a:path w="600075" h="593725">
                  <a:moveTo>
                    <a:pt x="344614" y="0"/>
                  </a:moveTo>
                  <a:lnTo>
                    <a:pt x="314858" y="0"/>
                  </a:lnTo>
                  <a:lnTo>
                    <a:pt x="314858" y="44094"/>
                  </a:lnTo>
                  <a:lnTo>
                    <a:pt x="344614" y="44094"/>
                  </a:lnTo>
                  <a:lnTo>
                    <a:pt x="344614" y="0"/>
                  </a:lnTo>
                  <a:close/>
                </a:path>
                <a:path w="600075" h="593725">
                  <a:moveTo>
                    <a:pt x="405117" y="548690"/>
                  </a:moveTo>
                  <a:lnTo>
                    <a:pt x="375361" y="548690"/>
                  </a:lnTo>
                  <a:lnTo>
                    <a:pt x="375361" y="593305"/>
                  </a:lnTo>
                  <a:lnTo>
                    <a:pt x="405117" y="593305"/>
                  </a:lnTo>
                  <a:lnTo>
                    <a:pt x="405117" y="548690"/>
                  </a:lnTo>
                  <a:close/>
                </a:path>
                <a:path w="600075" h="593725">
                  <a:moveTo>
                    <a:pt x="405117" y="0"/>
                  </a:moveTo>
                  <a:lnTo>
                    <a:pt x="375361" y="0"/>
                  </a:lnTo>
                  <a:lnTo>
                    <a:pt x="375361" y="44094"/>
                  </a:lnTo>
                  <a:lnTo>
                    <a:pt x="405117" y="44094"/>
                  </a:lnTo>
                  <a:lnTo>
                    <a:pt x="405117" y="0"/>
                  </a:lnTo>
                  <a:close/>
                </a:path>
                <a:path w="600075" h="593725">
                  <a:moveTo>
                    <a:pt x="465632" y="548690"/>
                  </a:moveTo>
                  <a:lnTo>
                    <a:pt x="435889" y="548690"/>
                  </a:lnTo>
                  <a:lnTo>
                    <a:pt x="435889" y="593305"/>
                  </a:lnTo>
                  <a:lnTo>
                    <a:pt x="465632" y="593305"/>
                  </a:lnTo>
                  <a:lnTo>
                    <a:pt x="465632" y="548690"/>
                  </a:lnTo>
                  <a:close/>
                </a:path>
                <a:path w="600075" h="593725">
                  <a:moveTo>
                    <a:pt x="465632" y="0"/>
                  </a:moveTo>
                  <a:lnTo>
                    <a:pt x="435889" y="0"/>
                  </a:lnTo>
                  <a:lnTo>
                    <a:pt x="435889" y="44094"/>
                  </a:lnTo>
                  <a:lnTo>
                    <a:pt x="465632" y="44094"/>
                  </a:lnTo>
                  <a:lnTo>
                    <a:pt x="465632" y="0"/>
                  </a:lnTo>
                  <a:close/>
                </a:path>
                <a:path w="600075" h="593725">
                  <a:moveTo>
                    <a:pt x="526135" y="548690"/>
                  </a:moveTo>
                  <a:lnTo>
                    <a:pt x="496392" y="548690"/>
                  </a:lnTo>
                  <a:lnTo>
                    <a:pt x="496392" y="593305"/>
                  </a:lnTo>
                  <a:lnTo>
                    <a:pt x="526135" y="593305"/>
                  </a:lnTo>
                  <a:lnTo>
                    <a:pt x="526135" y="548690"/>
                  </a:lnTo>
                  <a:close/>
                </a:path>
                <a:path w="600075" h="593725">
                  <a:moveTo>
                    <a:pt x="526135" y="0"/>
                  </a:moveTo>
                  <a:lnTo>
                    <a:pt x="496392" y="0"/>
                  </a:lnTo>
                  <a:lnTo>
                    <a:pt x="496392" y="44094"/>
                  </a:lnTo>
                  <a:lnTo>
                    <a:pt x="526135" y="44094"/>
                  </a:lnTo>
                  <a:lnTo>
                    <a:pt x="526135" y="0"/>
                  </a:lnTo>
                  <a:close/>
                </a:path>
                <a:path w="600075" h="593725">
                  <a:moveTo>
                    <a:pt x="599465" y="493306"/>
                  </a:moveTo>
                  <a:lnTo>
                    <a:pt x="551764" y="493306"/>
                  </a:lnTo>
                  <a:lnTo>
                    <a:pt x="551764" y="523062"/>
                  </a:lnTo>
                  <a:lnTo>
                    <a:pt x="599465" y="523062"/>
                  </a:lnTo>
                  <a:lnTo>
                    <a:pt x="599465" y="493306"/>
                  </a:lnTo>
                  <a:close/>
                </a:path>
                <a:path w="600075" h="593725">
                  <a:moveTo>
                    <a:pt x="599465" y="432803"/>
                  </a:moveTo>
                  <a:lnTo>
                    <a:pt x="551764" y="432803"/>
                  </a:lnTo>
                  <a:lnTo>
                    <a:pt x="551764" y="462546"/>
                  </a:lnTo>
                  <a:lnTo>
                    <a:pt x="599465" y="462546"/>
                  </a:lnTo>
                  <a:lnTo>
                    <a:pt x="599465" y="432803"/>
                  </a:lnTo>
                  <a:close/>
                </a:path>
                <a:path w="600075" h="593725">
                  <a:moveTo>
                    <a:pt x="599465" y="372287"/>
                  </a:moveTo>
                  <a:lnTo>
                    <a:pt x="551764" y="372287"/>
                  </a:lnTo>
                  <a:lnTo>
                    <a:pt x="551764" y="402031"/>
                  </a:lnTo>
                  <a:lnTo>
                    <a:pt x="599465" y="402031"/>
                  </a:lnTo>
                  <a:lnTo>
                    <a:pt x="599465" y="372287"/>
                  </a:lnTo>
                  <a:close/>
                </a:path>
                <a:path w="600075" h="593725">
                  <a:moveTo>
                    <a:pt x="599465" y="311772"/>
                  </a:moveTo>
                  <a:lnTo>
                    <a:pt x="551764" y="311772"/>
                  </a:lnTo>
                  <a:lnTo>
                    <a:pt x="551764" y="341528"/>
                  </a:lnTo>
                  <a:lnTo>
                    <a:pt x="599465" y="341528"/>
                  </a:lnTo>
                  <a:lnTo>
                    <a:pt x="599465" y="311772"/>
                  </a:lnTo>
                  <a:close/>
                </a:path>
                <a:path w="600075" h="593725">
                  <a:moveTo>
                    <a:pt x="599465" y="251256"/>
                  </a:moveTo>
                  <a:lnTo>
                    <a:pt x="551764" y="251256"/>
                  </a:lnTo>
                  <a:lnTo>
                    <a:pt x="551764" y="281012"/>
                  </a:lnTo>
                  <a:lnTo>
                    <a:pt x="599465" y="281012"/>
                  </a:lnTo>
                  <a:lnTo>
                    <a:pt x="599465" y="251256"/>
                  </a:lnTo>
                  <a:close/>
                </a:path>
                <a:path w="600075" h="593725">
                  <a:moveTo>
                    <a:pt x="599465" y="190766"/>
                  </a:moveTo>
                  <a:lnTo>
                    <a:pt x="551764" y="190766"/>
                  </a:lnTo>
                  <a:lnTo>
                    <a:pt x="551764" y="220497"/>
                  </a:lnTo>
                  <a:lnTo>
                    <a:pt x="599465" y="220497"/>
                  </a:lnTo>
                  <a:lnTo>
                    <a:pt x="599465" y="190766"/>
                  </a:lnTo>
                  <a:close/>
                </a:path>
                <a:path w="600075" h="593725">
                  <a:moveTo>
                    <a:pt x="599465" y="130263"/>
                  </a:moveTo>
                  <a:lnTo>
                    <a:pt x="551764" y="130263"/>
                  </a:lnTo>
                  <a:lnTo>
                    <a:pt x="551764" y="159981"/>
                  </a:lnTo>
                  <a:lnTo>
                    <a:pt x="599465" y="159981"/>
                  </a:lnTo>
                  <a:lnTo>
                    <a:pt x="599465" y="130263"/>
                  </a:lnTo>
                  <a:close/>
                </a:path>
                <a:path w="600075" h="593725">
                  <a:moveTo>
                    <a:pt x="599465" y="70256"/>
                  </a:moveTo>
                  <a:lnTo>
                    <a:pt x="551764" y="70256"/>
                  </a:lnTo>
                  <a:lnTo>
                    <a:pt x="551764" y="99479"/>
                  </a:lnTo>
                  <a:lnTo>
                    <a:pt x="599465" y="99479"/>
                  </a:lnTo>
                  <a:lnTo>
                    <a:pt x="599465" y="70256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1752" y="1339047"/>
              <a:ext cx="504190" cy="504825"/>
            </a:xfrm>
            <a:custGeom>
              <a:avLst/>
              <a:gdLst/>
              <a:ahLst/>
              <a:cxnLst/>
              <a:rect l="l" t="t" r="r" b="b"/>
              <a:pathLst>
                <a:path w="504189" h="504825">
                  <a:moveTo>
                    <a:pt x="504066" y="504591"/>
                  </a:moveTo>
                  <a:lnTo>
                    <a:pt x="0" y="504591"/>
                  </a:lnTo>
                  <a:lnTo>
                    <a:pt x="0" y="0"/>
                  </a:lnTo>
                  <a:lnTo>
                    <a:pt x="504066" y="0"/>
                  </a:lnTo>
                  <a:lnTo>
                    <a:pt x="504066" y="504591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76615" y="1374427"/>
              <a:ext cx="434975" cy="434340"/>
            </a:xfrm>
            <a:custGeom>
              <a:avLst/>
              <a:gdLst/>
              <a:ahLst/>
              <a:cxnLst/>
              <a:rect l="l" t="t" r="r" b="b"/>
              <a:pathLst>
                <a:path w="434975" h="434339">
                  <a:moveTo>
                    <a:pt x="434354" y="433831"/>
                  </a:moveTo>
                  <a:lnTo>
                    <a:pt x="0" y="433831"/>
                  </a:lnTo>
                  <a:lnTo>
                    <a:pt x="0" y="66674"/>
                  </a:lnTo>
                  <a:lnTo>
                    <a:pt x="63584" y="0"/>
                  </a:lnTo>
                  <a:lnTo>
                    <a:pt x="434354" y="0"/>
                  </a:lnTo>
                  <a:lnTo>
                    <a:pt x="434354" y="433831"/>
                  </a:lnTo>
                  <a:close/>
                </a:path>
              </a:pathLst>
            </a:custGeom>
            <a:solidFill>
              <a:srgbClr val="2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41740" y="1339049"/>
              <a:ext cx="504190" cy="504825"/>
            </a:xfrm>
            <a:custGeom>
              <a:avLst/>
              <a:gdLst/>
              <a:ahLst/>
              <a:cxnLst/>
              <a:rect l="l" t="t" r="r" b="b"/>
              <a:pathLst>
                <a:path w="504189" h="504825">
                  <a:moveTo>
                    <a:pt x="504075" y="504596"/>
                  </a:moveTo>
                  <a:lnTo>
                    <a:pt x="469226" y="469214"/>
                  </a:lnTo>
                  <a:lnTo>
                    <a:pt x="34874" y="469214"/>
                  </a:lnTo>
                  <a:lnTo>
                    <a:pt x="0" y="504596"/>
                  </a:lnTo>
                  <a:lnTo>
                    <a:pt x="504075" y="504596"/>
                  </a:lnTo>
                  <a:close/>
                </a:path>
                <a:path w="504189" h="504825">
                  <a:moveTo>
                    <a:pt x="504075" y="0"/>
                  </a:moveTo>
                  <a:lnTo>
                    <a:pt x="0" y="0"/>
                  </a:lnTo>
                  <a:lnTo>
                    <a:pt x="34874" y="35382"/>
                  </a:lnTo>
                  <a:lnTo>
                    <a:pt x="469226" y="35382"/>
                  </a:lnTo>
                  <a:lnTo>
                    <a:pt x="504075" y="0"/>
                  </a:lnTo>
                  <a:close/>
                </a:path>
              </a:pathLst>
            </a:custGeom>
            <a:solidFill>
              <a:srgbClr val="A5A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41752" y="1339047"/>
              <a:ext cx="34925" cy="504825"/>
            </a:xfrm>
            <a:custGeom>
              <a:avLst/>
              <a:gdLst/>
              <a:ahLst/>
              <a:cxnLst/>
              <a:rect l="l" t="t" r="r" b="b"/>
              <a:pathLst>
                <a:path w="34925" h="504825">
                  <a:moveTo>
                    <a:pt x="0" y="504591"/>
                  </a:moveTo>
                  <a:lnTo>
                    <a:pt x="0" y="0"/>
                  </a:lnTo>
                  <a:lnTo>
                    <a:pt x="34862" y="35379"/>
                  </a:lnTo>
                  <a:lnTo>
                    <a:pt x="34862" y="469211"/>
                  </a:lnTo>
                  <a:lnTo>
                    <a:pt x="0" y="504591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27892" y="1541614"/>
              <a:ext cx="308201" cy="1143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25319" y="2143643"/>
              <a:ext cx="96520" cy="116205"/>
            </a:xfrm>
            <a:custGeom>
              <a:avLst/>
              <a:gdLst/>
              <a:ahLst/>
              <a:cxnLst/>
              <a:rect l="l" t="t" r="r" b="b"/>
              <a:pathLst>
                <a:path w="96519" h="116205">
                  <a:moveTo>
                    <a:pt x="0" y="0"/>
                  </a:moveTo>
                  <a:lnTo>
                    <a:pt x="96399" y="38452"/>
                  </a:lnTo>
                  <a:lnTo>
                    <a:pt x="96399" y="115889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75667" y="4177441"/>
              <a:ext cx="506730" cy="495300"/>
            </a:xfrm>
            <a:custGeom>
              <a:avLst/>
              <a:gdLst/>
              <a:ahLst/>
              <a:cxnLst/>
              <a:rect l="l" t="t" r="r" b="b"/>
              <a:pathLst>
                <a:path w="506729" h="495300">
                  <a:moveTo>
                    <a:pt x="439773" y="103574"/>
                  </a:moveTo>
                  <a:lnTo>
                    <a:pt x="134849" y="103574"/>
                  </a:lnTo>
                  <a:lnTo>
                    <a:pt x="122549" y="30224"/>
                  </a:lnTo>
                  <a:lnTo>
                    <a:pt x="306649" y="0"/>
                  </a:lnTo>
                  <a:lnTo>
                    <a:pt x="318424" y="72799"/>
                  </a:lnTo>
                  <a:lnTo>
                    <a:pt x="414382" y="72799"/>
                  </a:lnTo>
                  <a:lnTo>
                    <a:pt x="439773" y="103574"/>
                  </a:lnTo>
                  <a:close/>
                </a:path>
                <a:path w="506729" h="495300">
                  <a:moveTo>
                    <a:pt x="414382" y="72799"/>
                  </a:moveTo>
                  <a:lnTo>
                    <a:pt x="318424" y="72799"/>
                  </a:lnTo>
                  <a:lnTo>
                    <a:pt x="375874" y="26124"/>
                  </a:lnTo>
                  <a:lnTo>
                    <a:pt x="414382" y="72799"/>
                  </a:lnTo>
                  <a:close/>
                </a:path>
                <a:path w="506729" h="495300">
                  <a:moveTo>
                    <a:pt x="130249" y="468699"/>
                  </a:moveTo>
                  <a:lnTo>
                    <a:pt x="12299" y="325099"/>
                  </a:lnTo>
                  <a:lnTo>
                    <a:pt x="69199" y="277924"/>
                  </a:lnTo>
                  <a:lnTo>
                    <a:pt x="0" y="251774"/>
                  </a:lnTo>
                  <a:lnTo>
                    <a:pt x="65624" y="77424"/>
                  </a:lnTo>
                  <a:lnTo>
                    <a:pt x="134849" y="103574"/>
                  </a:lnTo>
                  <a:lnTo>
                    <a:pt x="439773" y="103574"/>
                  </a:lnTo>
                  <a:lnTo>
                    <a:pt x="441051" y="105124"/>
                  </a:lnTo>
                  <a:lnTo>
                    <a:pt x="254324" y="105124"/>
                  </a:lnTo>
                  <a:lnTo>
                    <a:pt x="247149" y="105624"/>
                  </a:lnTo>
                  <a:lnTo>
                    <a:pt x="240499" y="105624"/>
                  </a:lnTo>
                  <a:lnTo>
                    <a:pt x="233824" y="106649"/>
                  </a:lnTo>
                  <a:lnTo>
                    <a:pt x="226649" y="107674"/>
                  </a:lnTo>
                  <a:lnTo>
                    <a:pt x="182024" y="124099"/>
                  </a:lnTo>
                  <a:lnTo>
                    <a:pt x="149724" y="149724"/>
                  </a:lnTo>
                  <a:lnTo>
                    <a:pt x="126149" y="184074"/>
                  </a:lnTo>
                  <a:lnTo>
                    <a:pt x="117924" y="204599"/>
                  </a:lnTo>
                  <a:lnTo>
                    <a:pt x="115899" y="211249"/>
                  </a:lnTo>
                  <a:lnTo>
                    <a:pt x="113824" y="218424"/>
                  </a:lnTo>
                  <a:lnTo>
                    <a:pt x="112824" y="225124"/>
                  </a:lnTo>
                  <a:lnTo>
                    <a:pt x="111799" y="232299"/>
                  </a:lnTo>
                  <a:lnTo>
                    <a:pt x="110749" y="246149"/>
                  </a:lnTo>
                  <a:lnTo>
                    <a:pt x="111274" y="253324"/>
                  </a:lnTo>
                  <a:lnTo>
                    <a:pt x="111799" y="259974"/>
                  </a:lnTo>
                  <a:lnTo>
                    <a:pt x="112299" y="267149"/>
                  </a:lnTo>
                  <a:lnTo>
                    <a:pt x="113324" y="273824"/>
                  </a:lnTo>
                  <a:lnTo>
                    <a:pt x="114849" y="280499"/>
                  </a:lnTo>
                  <a:lnTo>
                    <a:pt x="116399" y="287149"/>
                  </a:lnTo>
                  <a:lnTo>
                    <a:pt x="118949" y="293324"/>
                  </a:lnTo>
                  <a:lnTo>
                    <a:pt x="121024" y="299974"/>
                  </a:lnTo>
                  <a:lnTo>
                    <a:pt x="141524" y="335349"/>
                  </a:lnTo>
                  <a:lnTo>
                    <a:pt x="177424" y="367649"/>
                  </a:lnTo>
                  <a:lnTo>
                    <a:pt x="216924" y="385099"/>
                  </a:lnTo>
                  <a:lnTo>
                    <a:pt x="231274" y="387649"/>
                  </a:lnTo>
                  <a:lnTo>
                    <a:pt x="237924" y="388699"/>
                  </a:lnTo>
                  <a:lnTo>
                    <a:pt x="251774" y="389724"/>
                  </a:lnTo>
                  <a:lnTo>
                    <a:pt x="451348" y="389724"/>
                  </a:lnTo>
                  <a:lnTo>
                    <a:pt x="450778" y="391249"/>
                  </a:lnTo>
                  <a:lnTo>
                    <a:pt x="371249" y="391249"/>
                  </a:lnTo>
                  <a:lnTo>
                    <a:pt x="376422" y="422024"/>
                  </a:lnTo>
                  <a:lnTo>
                    <a:pt x="187674" y="422024"/>
                  </a:lnTo>
                  <a:lnTo>
                    <a:pt x="130249" y="468699"/>
                  </a:lnTo>
                  <a:close/>
                </a:path>
                <a:path w="506729" h="495300">
                  <a:moveTo>
                    <a:pt x="451348" y="389724"/>
                  </a:moveTo>
                  <a:lnTo>
                    <a:pt x="251774" y="389724"/>
                  </a:lnTo>
                  <a:lnTo>
                    <a:pt x="258949" y="389199"/>
                  </a:lnTo>
                  <a:lnTo>
                    <a:pt x="265624" y="389199"/>
                  </a:lnTo>
                  <a:lnTo>
                    <a:pt x="272799" y="388174"/>
                  </a:lnTo>
                  <a:lnTo>
                    <a:pt x="311774" y="376899"/>
                  </a:lnTo>
                  <a:lnTo>
                    <a:pt x="346124" y="354849"/>
                  </a:lnTo>
                  <a:lnTo>
                    <a:pt x="380499" y="310724"/>
                  </a:lnTo>
                  <a:lnTo>
                    <a:pt x="393324" y="269724"/>
                  </a:lnTo>
                  <a:lnTo>
                    <a:pt x="395349" y="248699"/>
                  </a:lnTo>
                  <a:lnTo>
                    <a:pt x="395349" y="241524"/>
                  </a:lnTo>
                  <a:lnTo>
                    <a:pt x="387674" y="201524"/>
                  </a:lnTo>
                  <a:lnTo>
                    <a:pt x="364599" y="159474"/>
                  </a:lnTo>
                  <a:lnTo>
                    <a:pt x="334849" y="131249"/>
                  </a:lnTo>
                  <a:lnTo>
                    <a:pt x="296399" y="111774"/>
                  </a:lnTo>
                  <a:lnTo>
                    <a:pt x="254324" y="105124"/>
                  </a:lnTo>
                  <a:lnTo>
                    <a:pt x="441051" y="105124"/>
                  </a:lnTo>
                  <a:lnTo>
                    <a:pt x="494349" y="169724"/>
                  </a:lnTo>
                  <a:lnTo>
                    <a:pt x="436899" y="216899"/>
                  </a:lnTo>
                  <a:lnTo>
                    <a:pt x="506148" y="243049"/>
                  </a:lnTo>
                  <a:lnTo>
                    <a:pt x="451348" y="389724"/>
                  </a:lnTo>
                  <a:close/>
                </a:path>
                <a:path w="506729" h="495300">
                  <a:moveTo>
                    <a:pt x="440999" y="417424"/>
                  </a:moveTo>
                  <a:lnTo>
                    <a:pt x="371249" y="391249"/>
                  </a:lnTo>
                  <a:lnTo>
                    <a:pt x="450778" y="391249"/>
                  </a:lnTo>
                  <a:lnTo>
                    <a:pt x="440999" y="417424"/>
                  </a:lnTo>
                  <a:close/>
                </a:path>
                <a:path w="506729" h="495300">
                  <a:moveTo>
                    <a:pt x="199999" y="494849"/>
                  </a:moveTo>
                  <a:lnTo>
                    <a:pt x="187674" y="422024"/>
                  </a:lnTo>
                  <a:lnTo>
                    <a:pt x="376422" y="422024"/>
                  </a:lnTo>
                  <a:lnTo>
                    <a:pt x="383574" y="464574"/>
                  </a:lnTo>
                  <a:lnTo>
                    <a:pt x="199999" y="494849"/>
                  </a:lnTo>
                  <a:close/>
                </a:path>
              </a:pathLst>
            </a:custGeom>
            <a:solidFill>
              <a:srgbClr val="2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47369" y="1824156"/>
              <a:ext cx="393065" cy="384175"/>
            </a:xfrm>
            <a:custGeom>
              <a:avLst/>
              <a:gdLst/>
              <a:ahLst/>
              <a:cxnLst/>
              <a:rect l="l" t="t" r="r" b="b"/>
              <a:pathLst>
                <a:path w="393064" h="384175">
                  <a:moveTo>
                    <a:pt x="340992" y="80509"/>
                  </a:moveTo>
                  <a:lnTo>
                    <a:pt x="104624" y="80509"/>
                  </a:lnTo>
                  <a:lnTo>
                    <a:pt x="95374" y="23584"/>
                  </a:lnTo>
                  <a:lnTo>
                    <a:pt x="237949" y="0"/>
                  </a:lnTo>
                  <a:lnTo>
                    <a:pt x="247174" y="56924"/>
                  </a:lnTo>
                  <a:lnTo>
                    <a:pt x="321645" y="56924"/>
                  </a:lnTo>
                  <a:lnTo>
                    <a:pt x="340992" y="80509"/>
                  </a:lnTo>
                  <a:close/>
                </a:path>
                <a:path w="393064" h="384175">
                  <a:moveTo>
                    <a:pt x="321645" y="56924"/>
                  </a:moveTo>
                  <a:lnTo>
                    <a:pt x="247174" y="56924"/>
                  </a:lnTo>
                  <a:lnTo>
                    <a:pt x="291774" y="20512"/>
                  </a:lnTo>
                  <a:lnTo>
                    <a:pt x="321645" y="56924"/>
                  </a:lnTo>
                  <a:close/>
                </a:path>
                <a:path w="393064" h="384175">
                  <a:moveTo>
                    <a:pt x="101549" y="363586"/>
                  </a:moveTo>
                  <a:lnTo>
                    <a:pt x="9724" y="252314"/>
                  </a:lnTo>
                  <a:lnTo>
                    <a:pt x="53849" y="215904"/>
                  </a:lnTo>
                  <a:lnTo>
                    <a:pt x="0" y="195389"/>
                  </a:lnTo>
                  <a:lnTo>
                    <a:pt x="50749" y="60512"/>
                  </a:lnTo>
                  <a:lnTo>
                    <a:pt x="104624" y="80509"/>
                  </a:lnTo>
                  <a:lnTo>
                    <a:pt x="340992" y="80509"/>
                  </a:lnTo>
                  <a:lnTo>
                    <a:pt x="342262" y="82057"/>
                  </a:lnTo>
                  <a:lnTo>
                    <a:pt x="191774" y="82057"/>
                  </a:lnTo>
                  <a:lnTo>
                    <a:pt x="181549" y="83087"/>
                  </a:lnTo>
                  <a:lnTo>
                    <a:pt x="141549" y="96407"/>
                  </a:lnTo>
                  <a:lnTo>
                    <a:pt x="109224" y="124609"/>
                  </a:lnTo>
                  <a:lnTo>
                    <a:pt x="89749" y="164094"/>
                  </a:lnTo>
                  <a:lnTo>
                    <a:pt x="86149" y="185639"/>
                  </a:lnTo>
                  <a:lnTo>
                    <a:pt x="86149" y="196402"/>
                  </a:lnTo>
                  <a:lnTo>
                    <a:pt x="95899" y="237429"/>
                  </a:lnTo>
                  <a:lnTo>
                    <a:pt x="120499" y="271799"/>
                  </a:lnTo>
                  <a:lnTo>
                    <a:pt x="157949" y="295384"/>
                  </a:lnTo>
                  <a:lnTo>
                    <a:pt x="190249" y="302044"/>
                  </a:lnTo>
                  <a:lnTo>
                    <a:pt x="350155" y="302044"/>
                  </a:lnTo>
                  <a:lnTo>
                    <a:pt x="349573" y="303591"/>
                  </a:lnTo>
                  <a:lnTo>
                    <a:pt x="288199" y="303591"/>
                  </a:lnTo>
                  <a:lnTo>
                    <a:pt x="292056" y="327176"/>
                  </a:lnTo>
                  <a:lnTo>
                    <a:pt x="145649" y="327176"/>
                  </a:lnTo>
                  <a:lnTo>
                    <a:pt x="101549" y="363586"/>
                  </a:lnTo>
                  <a:close/>
                </a:path>
                <a:path w="393064" h="384175">
                  <a:moveTo>
                    <a:pt x="350155" y="302044"/>
                  </a:moveTo>
                  <a:lnTo>
                    <a:pt x="201024" y="302044"/>
                  </a:lnTo>
                  <a:lnTo>
                    <a:pt x="211774" y="301014"/>
                  </a:lnTo>
                  <a:lnTo>
                    <a:pt x="222049" y="298971"/>
                  </a:lnTo>
                  <a:lnTo>
                    <a:pt x="260499" y="281529"/>
                  </a:lnTo>
                  <a:lnTo>
                    <a:pt x="289749" y="250769"/>
                  </a:lnTo>
                  <a:lnTo>
                    <a:pt x="305124" y="209224"/>
                  </a:lnTo>
                  <a:lnTo>
                    <a:pt x="306674" y="198462"/>
                  </a:lnTo>
                  <a:lnTo>
                    <a:pt x="306674" y="187699"/>
                  </a:lnTo>
                  <a:lnTo>
                    <a:pt x="296924" y="146672"/>
                  </a:lnTo>
                  <a:lnTo>
                    <a:pt x="272299" y="111807"/>
                  </a:lnTo>
                  <a:lnTo>
                    <a:pt x="235374" y="88717"/>
                  </a:lnTo>
                  <a:lnTo>
                    <a:pt x="202549" y="82057"/>
                  </a:lnTo>
                  <a:lnTo>
                    <a:pt x="342262" y="82057"/>
                  </a:lnTo>
                  <a:lnTo>
                    <a:pt x="383074" y="131807"/>
                  </a:lnTo>
                  <a:lnTo>
                    <a:pt x="338974" y="168197"/>
                  </a:lnTo>
                  <a:lnTo>
                    <a:pt x="392799" y="188709"/>
                  </a:lnTo>
                  <a:lnTo>
                    <a:pt x="350155" y="302044"/>
                  </a:lnTo>
                  <a:close/>
                </a:path>
                <a:path w="393064" h="384175">
                  <a:moveTo>
                    <a:pt x="342049" y="323589"/>
                  </a:moveTo>
                  <a:lnTo>
                    <a:pt x="288199" y="303591"/>
                  </a:lnTo>
                  <a:lnTo>
                    <a:pt x="349573" y="303591"/>
                  </a:lnTo>
                  <a:lnTo>
                    <a:pt x="342049" y="323589"/>
                  </a:lnTo>
                  <a:close/>
                </a:path>
                <a:path w="393064" h="384175">
                  <a:moveTo>
                    <a:pt x="154849" y="384101"/>
                  </a:moveTo>
                  <a:lnTo>
                    <a:pt x="145649" y="327176"/>
                  </a:lnTo>
                  <a:lnTo>
                    <a:pt x="292056" y="327176"/>
                  </a:lnTo>
                  <a:lnTo>
                    <a:pt x="297424" y="359999"/>
                  </a:lnTo>
                  <a:lnTo>
                    <a:pt x="154849" y="384101"/>
                  </a:lnTo>
                  <a:close/>
                </a:path>
              </a:pathLst>
            </a:custGeom>
            <a:solidFill>
              <a:srgbClr val="802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470" y="4060516"/>
              <a:ext cx="694690" cy="694055"/>
            </a:xfrm>
            <a:custGeom>
              <a:avLst/>
              <a:gdLst/>
              <a:ahLst/>
              <a:cxnLst/>
              <a:rect l="l" t="t" r="r" b="b"/>
              <a:pathLst>
                <a:path w="694690" h="694054">
                  <a:moveTo>
                    <a:pt x="595870" y="108699"/>
                  </a:moveTo>
                  <a:lnTo>
                    <a:pt x="210752" y="108699"/>
                  </a:lnTo>
                  <a:lnTo>
                    <a:pt x="220504" y="103049"/>
                  </a:lnTo>
                  <a:lnTo>
                    <a:pt x="230752" y="98449"/>
                  </a:lnTo>
                  <a:lnTo>
                    <a:pt x="240504" y="93849"/>
                  </a:lnTo>
                  <a:lnTo>
                    <a:pt x="251267" y="89749"/>
                  </a:lnTo>
                  <a:lnTo>
                    <a:pt x="247164" y="7674"/>
                  </a:lnTo>
                  <a:lnTo>
                    <a:pt x="415876" y="0"/>
                  </a:lnTo>
                  <a:lnTo>
                    <a:pt x="419464" y="82024"/>
                  </a:lnTo>
                  <a:lnTo>
                    <a:pt x="430226" y="85124"/>
                  </a:lnTo>
                  <a:lnTo>
                    <a:pt x="440494" y="88699"/>
                  </a:lnTo>
                  <a:lnTo>
                    <a:pt x="461006" y="96924"/>
                  </a:lnTo>
                  <a:lnTo>
                    <a:pt x="582925" y="96924"/>
                  </a:lnTo>
                  <a:lnTo>
                    <a:pt x="595870" y="108699"/>
                  </a:lnTo>
                  <a:close/>
                </a:path>
                <a:path w="694690" h="694054">
                  <a:moveTo>
                    <a:pt x="582925" y="96924"/>
                  </a:moveTo>
                  <a:lnTo>
                    <a:pt x="461006" y="96924"/>
                  </a:lnTo>
                  <a:lnTo>
                    <a:pt x="516386" y="36399"/>
                  </a:lnTo>
                  <a:lnTo>
                    <a:pt x="582925" y="96924"/>
                  </a:lnTo>
                  <a:close/>
                </a:path>
                <a:path w="694690" h="694054">
                  <a:moveTo>
                    <a:pt x="7692" y="447174"/>
                  </a:moveTo>
                  <a:lnTo>
                    <a:pt x="0" y="278449"/>
                  </a:lnTo>
                  <a:lnTo>
                    <a:pt x="82037" y="274849"/>
                  </a:lnTo>
                  <a:lnTo>
                    <a:pt x="85624" y="264074"/>
                  </a:lnTo>
                  <a:lnTo>
                    <a:pt x="88697" y="253324"/>
                  </a:lnTo>
                  <a:lnTo>
                    <a:pt x="92799" y="243049"/>
                  </a:lnTo>
                  <a:lnTo>
                    <a:pt x="97419" y="233324"/>
                  </a:lnTo>
                  <a:lnTo>
                    <a:pt x="36389" y="177949"/>
                  </a:lnTo>
                  <a:lnTo>
                    <a:pt x="150239" y="53324"/>
                  </a:lnTo>
                  <a:lnTo>
                    <a:pt x="210752" y="108699"/>
                  </a:lnTo>
                  <a:lnTo>
                    <a:pt x="595870" y="108699"/>
                  </a:lnTo>
                  <a:lnTo>
                    <a:pt x="640998" y="149749"/>
                  </a:lnTo>
                  <a:lnTo>
                    <a:pt x="618211" y="174849"/>
                  </a:lnTo>
                  <a:lnTo>
                    <a:pt x="348189" y="174849"/>
                  </a:lnTo>
                  <a:lnTo>
                    <a:pt x="330746" y="175874"/>
                  </a:lnTo>
                  <a:lnTo>
                    <a:pt x="288706" y="185124"/>
                  </a:lnTo>
                  <a:lnTo>
                    <a:pt x="251781" y="204074"/>
                  </a:lnTo>
                  <a:lnTo>
                    <a:pt x="238442" y="214349"/>
                  </a:lnTo>
                  <a:lnTo>
                    <a:pt x="231782" y="219474"/>
                  </a:lnTo>
                  <a:lnTo>
                    <a:pt x="200507" y="257424"/>
                  </a:lnTo>
                  <a:lnTo>
                    <a:pt x="186134" y="287674"/>
                  </a:lnTo>
                  <a:lnTo>
                    <a:pt x="183064" y="295349"/>
                  </a:lnTo>
                  <a:lnTo>
                    <a:pt x="178959" y="311774"/>
                  </a:lnTo>
                  <a:lnTo>
                    <a:pt x="177414" y="319974"/>
                  </a:lnTo>
                  <a:lnTo>
                    <a:pt x="175372" y="337424"/>
                  </a:lnTo>
                  <a:lnTo>
                    <a:pt x="175372" y="354849"/>
                  </a:lnTo>
                  <a:lnTo>
                    <a:pt x="185619" y="405624"/>
                  </a:lnTo>
                  <a:lnTo>
                    <a:pt x="204970" y="443074"/>
                  </a:lnTo>
                  <a:lnTo>
                    <a:pt x="89727" y="443074"/>
                  </a:lnTo>
                  <a:lnTo>
                    <a:pt x="7692" y="447174"/>
                  </a:lnTo>
                  <a:close/>
                </a:path>
                <a:path w="694690" h="694054">
                  <a:moveTo>
                    <a:pt x="655571" y="518948"/>
                  </a:moveTo>
                  <a:lnTo>
                    <a:pt x="346126" y="518948"/>
                  </a:lnTo>
                  <a:lnTo>
                    <a:pt x="364084" y="517923"/>
                  </a:lnTo>
                  <a:lnTo>
                    <a:pt x="372806" y="516898"/>
                  </a:lnTo>
                  <a:lnTo>
                    <a:pt x="413834" y="505623"/>
                  </a:lnTo>
                  <a:lnTo>
                    <a:pt x="421009" y="502024"/>
                  </a:lnTo>
                  <a:lnTo>
                    <a:pt x="428699" y="498449"/>
                  </a:lnTo>
                  <a:lnTo>
                    <a:pt x="468699" y="468699"/>
                  </a:lnTo>
                  <a:lnTo>
                    <a:pt x="479459" y="456374"/>
                  </a:lnTo>
                  <a:lnTo>
                    <a:pt x="484594" y="450249"/>
                  </a:lnTo>
                  <a:lnTo>
                    <a:pt x="505623" y="414349"/>
                  </a:lnTo>
                  <a:lnTo>
                    <a:pt x="516901" y="373824"/>
                  </a:lnTo>
                  <a:lnTo>
                    <a:pt x="517931" y="365099"/>
                  </a:lnTo>
                  <a:lnTo>
                    <a:pt x="518941" y="356899"/>
                  </a:lnTo>
                  <a:lnTo>
                    <a:pt x="515871" y="313324"/>
                  </a:lnTo>
                  <a:lnTo>
                    <a:pt x="502531" y="272799"/>
                  </a:lnTo>
                  <a:lnTo>
                    <a:pt x="479976" y="237949"/>
                  </a:lnTo>
                  <a:lnTo>
                    <a:pt x="443564" y="204599"/>
                  </a:lnTo>
                  <a:lnTo>
                    <a:pt x="406639" y="185624"/>
                  </a:lnTo>
                  <a:lnTo>
                    <a:pt x="373816" y="177424"/>
                  </a:lnTo>
                  <a:lnTo>
                    <a:pt x="365631" y="175874"/>
                  </a:lnTo>
                  <a:lnTo>
                    <a:pt x="348189" y="174849"/>
                  </a:lnTo>
                  <a:lnTo>
                    <a:pt x="618211" y="174849"/>
                  </a:lnTo>
                  <a:lnTo>
                    <a:pt x="585618" y="210749"/>
                  </a:lnTo>
                  <a:lnTo>
                    <a:pt x="595866" y="230249"/>
                  </a:lnTo>
                  <a:lnTo>
                    <a:pt x="600483" y="240499"/>
                  </a:lnTo>
                  <a:lnTo>
                    <a:pt x="604588" y="250749"/>
                  </a:lnTo>
                  <a:lnTo>
                    <a:pt x="686810" y="250749"/>
                  </a:lnTo>
                  <a:lnTo>
                    <a:pt x="694336" y="415374"/>
                  </a:lnTo>
                  <a:lnTo>
                    <a:pt x="612278" y="418949"/>
                  </a:lnTo>
                  <a:lnTo>
                    <a:pt x="609206" y="429724"/>
                  </a:lnTo>
                  <a:lnTo>
                    <a:pt x="605618" y="440474"/>
                  </a:lnTo>
                  <a:lnTo>
                    <a:pt x="601516" y="450749"/>
                  </a:lnTo>
                  <a:lnTo>
                    <a:pt x="596896" y="460999"/>
                  </a:lnTo>
                  <a:lnTo>
                    <a:pt x="657923" y="516373"/>
                  </a:lnTo>
                  <a:lnTo>
                    <a:pt x="655571" y="518948"/>
                  </a:lnTo>
                  <a:close/>
                </a:path>
                <a:path w="694690" h="694054">
                  <a:moveTo>
                    <a:pt x="686810" y="250749"/>
                  </a:moveTo>
                  <a:lnTo>
                    <a:pt x="604588" y="250749"/>
                  </a:lnTo>
                  <a:lnTo>
                    <a:pt x="686646" y="247149"/>
                  </a:lnTo>
                  <a:lnTo>
                    <a:pt x="686810" y="250749"/>
                  </a:lnTo>
                  <a:close/>
                </a:path>
                <a:path w="694690" h="694054">
                  <a:moveTo>
                    <a:pt x="177929" y="657398"/>
                  </a:moveTo>
                  <a:lnTo>
                    <a:pt x="53317" y="544073"/>
                  </a:lnTo>
                  <a:lnTo>
                    <a:pt x="108697" y="483049"/>
                  </a:lnTo>
                  <a:lnTo>
                    <a:pt x="103582" y="473299"/>
                  </a:lnTo>
                  <a:lnTo>
                    <a:pt x="98449" y="463574"/>
                  </a:lnTo>
                  <a:lnTo>
                    <a:pt x="93832" y="453299"/>
                  </a:lnTo>
                  <a:lnTo>
                    <a:pt x="89727" y="443074"/>
                  </a:lnTo>
                  <a:lnTo>
                    <a:pt x="204970" y="443074"/>
                  </a:lnTo>
                  <a:lnTo>
                    <a:pt x="209207" y="449199"/>
                  </a:lnTo>
                  <a:lnTo>
                    <a:pt x="214339" y="455874"/>
                  </a:lnTo>
                  <a:lnTo>
                    <a:pt x="244092" y="484574"/>
                  </a:lnTo>
                  <a:lnTo>
                    <a:pt x="279986" y="505098"/>
                  </a:lnTo>
                  <a:lnTo>
                    <a:pt x="295881" y="510748"/>
                  </a:lnTo>
                  <a:lnTo>
                    <a:pt x="303571" y="513298"/>
                  </a:lnTo>
                  <a:lnTo>
                    <a:pt x="311779" y="515373"/>
                  </a:lnTo>
                  <a:lnTo>
                    <a:pt x="320499" y="516898"/>
                  </a:lnTo>
                  <a:lnTo>
                    <a:pt x="328704" y="517923"/>
                  </a:lnTo>
                  <a:lnTo>
                    <a:pt x="346126" y="518948"/>
                  </a:lnTo>
                  <a:lnTo>
                    <a:pt x="655571" y="518948"/>
                  </a:lnTo>
                  <a:lnTo>
                    <a:pt x="594662" y="585623"/>
                  </a:lnTo>
                  <a:lnTo>
                    <a:pt x="483564" y="585623"/>
                  </a:lnTo>
                  <a:lnTo>
                    <a:pt x="473831" y="590748"/>
                  </a:lnTo>
                  <a:lnTo>
                    <a:pt x="464079" y="595373"/>
                  </a:lnTo>
                  <a:lnTo>
                    <a:pt x="460681" y="596898"/>
                  </a:lnTo>
                  <a:lnTo>
                    <a:pt x="233307" y="596898"/>
                  </a:lnTo>
                  <a:lnTo>
                    <a:pt x="177929" y="657398"/>
                  </a:lnTo>
                  <a:close/>
                </a:path>
                <a:path w="694690" h="694054">
                  <a:moveTo>
                    <a:pt x="544076" y="640998"/>
                  </a:moveTo>
                  <a:lnTo>
                    <a:pt x="483564" y="585623"/>
                  </a:lnTo>
                  <a:lnTo>
                    <a:pt x="594662" y="585623"/>
                  </a:lnTo>
                  <a:lnTo>
                    <a:pt x="544076" y="640998"/>
                  </a:lnTo>
                  <a:close/>
                </a:path>
                <a:path w="694690" h="694054">
                  <a:moveTo>
                    <a:pt x="278954" y="693823"/>
                  </a:moveTo>
                  <a:lnTo>
                    <a:pt x="274851" y="611773"/>
                  </a:lnTo>
                  <a:lnTo>
                    <a:pt x="264089" y="608673"/>
                  </a:lnTo>
                  <a:lnTo>
                    <a:pt x="253821" y="605098"/>
                  </a:lnTo>
                  <a:lnTo>
                    <a:pt x="233307" y="596898"/>
                  </a:lnTo>
                  <a:lnTo>
                    <a:pt x="460681" y="596898"/>
                  </a:lnTo>
                  <a:lnTo>
                    <a:pt x="453831" y="599973"/>
                  </a:lnTo>
                  <a:lnTo>
                    <a:pt x="443564" y="604073"/>
                  </a:lnTo>
                  <a:lnTo>
                    <a:pt x="447151" y="686123"/>
                  </a:lnTo>
                  <a:lnTo>
                    <a:pt x="278954" y="693823"/>
                  </a:lnTo>
                  <a:close/>
                </a:path>
              </a:pathLst>
            </a:custGeom>
            <a:solidFill>
              <a:srgbClr val="6082B3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79203" y="1740056"/>
              <a:ext cx="470534" cy="471170"/>
            </a:xfrm>
            <a:custGeom>
              <a:avLst/>
              <a:gdLst/>
              <a:ahLst/>
              <a:cxnLst/>
              <a:rect l="l" t="t" r="r" b="b"/>
              <a:pathLst>
                <a:path w="470535" h="471169">
                  <a:moveTo>
                    <a:pt x="402998" y="73852"/>
                  </a:moveTo>
                  <a:lnTo>
                    <a:pt x="142549" y="73852"/>
                  </a:lnTo>
                  <a:lnTo>
                    <a:pt x="155889" y="67192"/>
                  </a:lnTo>
                  <a:lnTo>
                    <a:pt x="162549" y="64099"/>
                  </a:lnTo>
                  <a:lnTo>
                    <a:pt x="169744" y="61027"/>
                  </a:lnTo>
                  <a:lnTo>
                    <a:pt x="167167" y="5649"/>
                  </a:lnTo>
                  <a:lnTo>
                    <a:pt x="281531" y="0"/>
                  </a:lnTo>
                  <a:lnTo>
                    <a:pt x="284089" y="55894"/>
                  </a:lnTo>
                  <a:lnTo>
                    <a:pt x="291264" y="57954"/>
                  </a:lnTo>
                  <a:lnTo>
                    <a:pt x="298439" y="60512"/>
                  </a:lnTo>
                  <a:lnTo>
                    <a:pt x="312294" y="66162"/>
                  </a:lnTo>
                  <a:lnTo>
                    <a:pt x="394591" y="66162"/>
                  </a:lnTo>
                  <a:lnTo>
                    <a:pt x="402998" y="73852"/>
                  </a:lnTo>
                  <a:close/>
                </a:path>
                <a:path w="470535" h="471169">
                  <a:moveTo>
                    <a:pt x="394591" y="66162"/>
                  </a:moveTo>
                  <a:lnTo>
                    <a:pt x="312294" y="66162"/>
                  </a:lnTo>
                  <a:lnTo>
                    <a:pt x="349734" y="25132"/>
                  </a:lnTo>
                  <a:lnTo>
                    <a:pt x="394591" y="66162"/>
                  </a:lnTo>
                  <a:close/>
                </a:path>
                <a:path w="470535" h="471169">
                  <a:moveTo>
                    <a:pt x="119994" y="445626"/>
                  </a:moveTo>
                  <a:lnTo>
                    <a:pt x="35897" y="368721"/>
                  </a:lnTo>
                  <a:lnTo>
                    <a:pt x="73337" y="327694"/>
                  </a:lnTo>
                  <a:lnTo>
                    <a:pt x="66657" y="314354"/>
                  </a:lnTo>
                  <a:lnTo>
                    <a:pt x="63584" y="307694"/>
                  </a:lnTo>
                  <a:lnTo>
                    <a:pt x="60512" y="300499"/>
                  </a:lnTo>
                  <a:lnTo>
                    <a:pt x="5018" y="300499"/>
                  </a:lnTo>
                  <a:lnTo>
                    <a:pt x="0" y="189227"/>
                  </a:lnTo>
                  <a:lnTo>
                    <a:pt x="55379" y="186669"/>
                  </a:lnTo>
                  <a:lnTo>
                    <a:pt x="57442" y="178979"/>
                  </a:lnTo>
                  <a:lnTo>
                    <a:pt x="59997" y="172299"/>
                  </a:lnTo>
                  <a:lnTo>
                    <a:pt x="65627" y="158464"/>
                  </a:lnTo>
                  <a:lnTo>
                    <a:pt x="24617" y="120509"/>
                  </a:lnTo>
                  <a:lnTo>
                    <a:pt x="101542" y="36409"/>
                  </a:lnTo>
                  <a:lnTo>
                    <a:pt x="142549" y="73852"/>
                  </a:lnTo>
                  <a:lnTo>
                    <a:pt x="402998" y="73852"/>
                  </a:lnTo>
                  <a:lnTo>
                    <a:pt x="433834" y="102057"/>
                  </a:lnTo>
                  <a:lnTo>
                    <a:pt x="418388" y="118982"/>
                  </a:lnTo>
                  <a:lnTo>
                    <a:pt x="229742" y="118982"/>
                  </a:lnTo>
                  <a:lnTo>
                    <a:pt x="217947" y="119994"/>
                  </a:lnTo>
                  <a:lnTo>
                    <a:pt x="174857" y="135889"/>
                  </a:lnTo>
                  <a:lnTo>
                    <a:pt x="142034" y="165639"/>
                  </a:lnTo>
                  <a:lnTo>
                    <a:pt x="122034" y="206154"/>
                  </a:lnTo>
                  <a:lnTo>
                    <a:pt x="118447" y="228709"/>
                  </a:lnTo>
                  <a:lnTo>
                    <a:pt x="118447" y="240502"/>
                  </a:lnTo>
                  <a:lnTo>
                    <a:pt x="129727" y="285634"/>
                  </a:lnTo>
                  <a:lnTo>
                    <a:pt x="138795" y="300499"/>
                  </a:lnTo>
                  <a:lnTo>
                    <a:pt x="60512" y="300499"/>
                  </a:lnTo>
                  <a:lnTo>
                    <a:pt x="5134" y="303076"/>
                  </a:lnTo>
                  <a:lnTo>
                    <a:pt x="140519" y="303076"/>
                  </a:lnTo>
                  <a:lnTo>
                    <a:pt x="141539" y="304601"/>
                  </a:lnTo>
                  <a:lnTo>
                    <a:pt x="174342" y="334869"/>
                  </a:lnTo>
                  <a:lnTo>
                    <a:pt x="216917" y="350249"/>
                  </a:lnTo>
                  <a:lnTo>
                    <a:pt x="228194" y="351796"/>
                  </a:lnTo>
                  <a:lnTo>
                    <a:pt x="444201" y="351796"/>
                  </a:lnTo>
                  <a:lnTo>
                    <a:pt x="402662" y="396906"/>
                  </a:lnTo>
                  <a:lnTo>
                    <a:pt x="327159" y="396906"/>
                  </a:lnTo>
                  <a:lnTo>
                    <a:pt x="313839" y="403586"/>
                  </a:lnTo>
                  <a:lnTo>
                    <a:pt x="311600" y="404616"/>
                  </a:lnTo>
                  <a:lnTo>
                    <a:pt x="157932" y="404616"/>
                  </a:lnTo>
                  <a:lnTo>
                    <a:pt x="119994" y="445626"/>
                  </a:lnTo>
                  <a:close/>
                </a:path>
                <a:path w="470535" h="471169">
                  <a:moveTo>
                    <a:pt x="444201" y="351796"/>
                  </a:moveTo>
                  <a:lnTo>
                    <a:pt x="240504" y="351796"/>
                  </a:lnTo>
                  <a:lnTo>
                    <a:pt x="252296" y="350764"/>
                  </a:lnTo>
                  <a:lnTo>
                    <a:pt x="263574" y="348209"/>
                  </a:lnTo>
                  <a:lnTo>
                    <a:pt x="304086" y="328704"/>
                  </a:lnTo>
                  <a:lnTo>
                    <a:pt x="334354" y="295901"/>
                  </a:lnTo>
                  <a:lnTo>
                    <a:pt x="349734" y="253326"/>
                  </a:lnTo>
                  <a:lnTo>
                    <a:pt x="351261" y="242049"/>
                  </a:lnTo>
                  <a:lnTo>
                    <a:pt x="351261" y="230257"/>
                  </a:lnTo>
                  <a:lnTo>
                    <a:pt x="339984" y="185124"/>
                  </a:lnTo>
                  <a:lnTo>
                    <a:pt x="313324" y="149229"/>
                  </a:lnTo>
                  <a:lnTo>
                    <a:pt x="275366" y="126157"/>
                  </a:lnTo>
                  <a:lnTo>
                    <a:pt x="241534" y="118982"/>
                  </a:lnTo>
                  <a:lnTo>
                    <a:pt x="418388" y="118982"/>
                  </a:lnTo>
                  <a:lnTo>
                    <a:pt x="396391" y="143084"/>
                  </a:lnTo>
                  <a:lnTo>
                    <a:pt x="403566" y="156404"/>
                  </a:lnTo>
                  <a:lnTo>
                    <a:pt x="406659" y="163084"/>
                  </a:lnTo>
                  <a:lnTo>
                    <a:pt x="409216" y="170259"/>
                  </a:lnTo>
                  <a:lnTo>
                    <a:pt x="464721" y="170259"/>
                  </a:lnTo>
                  <a:lnTo>
                    <a:pt x="470244" y="281531"/>
                  </a:lnTo>
                  <a:lnTo>
                    <a:pt x="414349" y="284109"/>
                  </a:lnTo>
                  <a:lnTo>
                    <a:pt x="412289" y="291799"/>
                  </a:lnTo>
                  <a:lnTo>
                    <a:pt x="409731" y="298459"/>
                  </a:lnTo>
                  <a:lnTo>
                    <a:pt x="404081" y="312314"/>
                  </a:lnTo>
                  <a:lnTo>
                    <a:pt x="445626" y="350249"/>
                  </a:lnTo>
                  <a:lnTo>
                    <a:pt x="444201" y="351796"/>
                  </a:lnTo>
                  <a:close/>
                </a:path>
                <a:path w="470535" h="471169">
                  <a:moveTo>
                    <a:pt x="464721" y="170259"/>
                  </a:moveTo>
                  <a:lnTo>
                    <a:pt x="409216" y="170259"/>
                  </a:lnTo>
                  <a:lnTo>
                    <a:pt x="464594" y="167702"/>
                  </a:lnTo>
                  <a:lnTo>
                    <a:pt x="464721" y="170259"/>
                  </a:lnTo>
                  <a:close/>
                </a:path>
                <a:path w="470535" h="471169">
                  <a:moveTo>
                    <a:pt x="368186" y="434346"/>
                  </a:moveTo>
                  <a:lnTo>
                    <a:pt x="327159" y="396906"/>
                  </a:lnTo>
                  <a:lnTo>
                    <a:pt x="402662" y="396906"/>
                  </a:lnTo>
                  <a:lnTo>
                    <a:pt x="368186" y="434346"/>
                  </a:lnTo>
                  <a:close/>
                </a:path>
                <a:path w="470535" h="471169">
                  <a:moveTo>
                    <a:pt x="188712" y="470759"/>
                  </a:moveTo>
                  <a:lnTo>
                    <a:pt x="186134" y="414864"/>
                  </a:lnTo>
                  <a:lnTo>
                    <a:pt x="178959" y="412824"/>
                  </a:lnTo>
                  <a:lnTo>
                    <a:pt x="171784" y="410246"/>
                  </a:lnTo>
                  <a:lnTo>
                    <a:pt x="157932" y="404616"/>
                  </a:lnTo>
                  <a:lnTo>
                    <a:pt x="311600" y="404616"/>
                  </a:lnTo>
                  <a:lnTo>
                    <a:pt x="307159" y="406659"/>
                  </a:lnTo>
                  <a:lnTo>
                    <a:pt x="299984" y="409731"/>
                  </a:lnTo>
                  <a:lnTo>
                    <a:pt x="302541" y="465129"/>
                  </a:lnTo>
                  <a:lnTo>
                    <a:pt x="188712" y="470759"/>
                  </a:lnTo>
                  <a:close/>
                </a:path>
              </a:pathLst>
            </a:custGeom>
            <a:solidFill>
              <a:srgbClr val="666666">
                <a:alpha val="3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58172" y="3554855"/>
              <a:ext cx="86197" cy="866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4095" y="3629742"/>
              <a:ext cx="301625" cy="485140"/>
            </a:xfrm>
            <a:custGeom>
              <a:avLst/>
              <a:gdLst/>
              <a:ahLst/>
              <a:cxnLst/>
              <a:rect l="l" t="t" r="r" b="b"/>
              <a:pathLst>
                <a:path w="301625" h="485139">
                  <a:moveTo>
                    <a:pt x="0" y="484599"/>
                  </a:moveTo>
                  <a:lnTo>
                    <a:pt x="0" y="271299"/>
                  </a:lnTo>
                </a:path>
                <a:path w="301625" h="485139">
                  <a:moveTo>
                    <a:pt x="301016" y="484599"/>
                  </a:moveTo>
                  <a:lnTo>
                    <a:pt x="301016" y="230774"/>
                  </a:lnTo>
                  <a:lnTo>
                    <a:pt x="174362" y="166174"/>
                  </a:lnTo>
                  <a:lnTo>
                    <a:pt x="174362" y="0"/>
                  </a:lnTo>
                </a:path>
                <a:path w="301625" h="485139">
                  <a:moveTo>
                    <a:pt x="114882" y="63074"/>
                  </a:moveTo>
                  <a:lnTo>
                    <a:pt x="114882" y="266149"/>
                  </a:lnTo>
                  <a:lnTo>
                    <a:pt x="69234" y="295899"/>
                  </a:lnTo>
                  <a:lnTo>
                    <a:pt x="69234" y="390774"/>
                  </a:lnTo>
                </a:path>
                <a:path w="301625" h="485139">
                  <a:moveTo>
                    <a:pt x="174362" y="302574"/>
                  </a:moveTo>
                  <a:lnTo>
                    <a:pt x="174362" y="216399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81277" y="3754367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-11812" y="15637"/>
                  </a:moveTo>
                  <a:lnTo>
                    <a:pt x="11812" y="15637"/>
                  </a:lnTo>
                </a:path>
              </a:pathLst>
            </a:custGeom>
            <a:ln w="3127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52592" y="3731292"/>
              <a:ext cx="114935" cy="309880"/>
            </a:xfrm>
            <a:custGeom>
              <a:avLst/>
              <a:gdLst/>
              <a:ahLst/>
              <a:cxnLst/>
              <a:rect l="l" t="t" r="r" b="b"/>
              <a:pathLst>
                <a:path w="114935" h="309879">
                  <a:moveTo>
                    <a:pt x="0" y="309724"/>
                  </a:moveTo>
                  <a:lnTo>
                    <a:pt x="0" y="167674"/>
                  </a:lnTo>
                  <a:lnTo>
                    <a:pt x="114849" y="102549"/>
                  </a:lnTo>
                  <a:lnTo>
                    <a:pt x="114849" y="0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24354" y="3656905"/>
              <a:ext cx="86699" cy="861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00292" y="3778467"/>
              <a:ext cx="198755" cy="588645"/>
            </a:xfrm>
            <a:custGeom>
              <a:avLst/>
              <a:gdLst/>
              <a:ahLst/>
              <a:cxnLst/>
              <a:rect l="l" t="t" r="r" b="b"/>
              <a:pathLst>
                <a:path w="198754" h="588645">
                  <a:moveTo>
                    <a:pt x="79999" y="346149"/>
                  </a:moveTo>
                  <a:lnTo>
                    <a:pt x="79999" y="213324"/>
                  </a:lnTo>
                </a:path>
                <a:path w="198754" h="588645">
                  <a:moveTo>
                    <a:pt x="20474" y="588198"/>
                  </a:moveTo>
                  <a:lnTo>
                    <a:pt x="20474" y="213324"/>
                  </a:lnTo>
                  <a:lnTo>
                    <a:pt x="0" y="197949"/>
                  </a:lnTo>
                  <a:lnTo>
                    <a:pt x="0" y="26149"/>
                  </a:lnTo>
                </a:path>
                <a:path w="198754" h="588645">
                  <a:moveTo>
                    <a:pt x="198424" y="94349"/>
                  </a:moveTo>
                  <a:lnTo>
                    <a:pt x="198424" y="0"/>
                  </a:lnTo>
                </a:path>
                <a:path w="198754" h="588645">
                  <a:moveTo>
                    <a:pt x="152299" y="264599"/>
                  </a:moveTo>
                  <a:lnTo>
                    <a:pt x="141499" y="272299"/>
                  </a:lnTo>
                  <a:lnTo>
                    <a:pt x="141499" y="454849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37179" y="3861004"/>
              <a:ext cx="86699" cy="866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99767" y="3771792"/>
              <a:ext cx="60960" cy="353060"/>
            </a:xfrm>
            <a:custGeom>
              <a:avLst/>
              <a:gdLst/>
              <a:ahLst/>
              <a:cxnLst/>
              <a:rect l="l" t="t" r="r" b="b"/>
              <a:pathLst>
                <a:path w="60960" h="353060">
                  <a:moveTo>
                    <a:pt x="0" y="94349"/>
                  </a:moveTo>
                  <a:lnTo>
                    <a:pt x="0" y="0"/>
                  </a:lnTo>
                </a:path>
                <a:path w="60960" h="353060">
                  <a:moveTo>
                    <a:pt x="60499" y="352824"/>
                  </a:moveTo>
                  <a:lnTo>
                    <a:pt x="60499" y="300499"/>
                  </a:lnTo>
                </a:path>
                <a:path w="60960" h="353060">
                  <a:moveTo>
                    <a:pt x="60499" y="257449"/>
                  </a:moveTo>
                  <a:lnTo>
                    <a:pt x="2574" y="236924"/>
                  </a:lnTo>
                  <a:lnTo>
                    <a:pt x="2574" y="165624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7194" y="3048243"/>
              <a:ext cx="509270" cy="862965"/>
            </a:xfrm>
            <a:custGeom>
              <a:avLst/>
              <a:gdLst/>
              <a:ahLst/>
              <a:cxnLst/>
              <a:rect l="l" t="t" r="r" b="b"/>
              <a:pathLst>
                <a:path w="509269" h="862964">
                  <a:moveTo>
                    <a:pt x="466139" y="862523"/>
                  </a:moveTo>
                  <a:lnTo>
                    <a:pt x="43069" y="862523"/>
                  </a:lnTo>
                  <a:lnTo>
                    <a:pt x="38964" y="861998"/>
                  </a:lnTo>
                  <a:lnTo>
                    <a:pt x="34347" y="861498"/>
                  </a:lnTo>
                  <a:lnTo>
                    <a:pt x="30244" y="860473"/>
                  </a:lnTo>
                  <a:lnTo>
                    <a:pt x="26142" y="858923"/>
                  </a:lnTo>
                  <a:lnTo>
                    <a:pt x="22554" y="857398"/>
                  </a:lnTo>
                  <a:lnTo>
                    <a:pt x="18967" y="854823"/>
                  </a:lnTo>
                  <a:lnTo>
                    <a:pt x="15379" y="852798"/>
                  </a:lnTo>
                  <a:lnTo>
                    <a:pt x="12307" y="849698"/>
                  </a:lnTo>
                  <a:lnTo>
                    <a:pt x="9749" y="846623"/>
                  </a:lnTo>
                  <a:lnTo>
                    <a:pt x="7174" y="843548"/>
                  </a:lnTo>
                  <a:lnTo>
                    <a:pt x="5132" y="839973"/>
                  </a:lnTo>
                  <a:lnTo>
                    <a:pt x="3069" y="835873"/>
                  </a:lnTo>
                  <a:lnTo>
                    <a:pt x="2039" y="832273"/>
                  </a:lnTo>
                  <a:lnTo>
                    <a:pt x="514" y="827648"/>
                  </a:lnTo>
                  <a:lnTo>
                    <a:pt x="0" y="823548"/>
                  </a:lnTo>
                  <a:lnTo>
                    <a:pt x="0" y="38949"/>
                  </a:lnTo>
                  <a:lnTo>
                    <a:pt x="514" y="34849"/>
                  </a:lnTo>
                  <a:lnTo>
                    <a:pt x="2039" y="30224"/>
                  </a:lnTo>
                  <a:lnTo>
                    <a:pt x="3069" y="26649"/>
                  </a:lnTo>
                  <a:lnTo>
                    <a:pt x="34347" y="999"/>
                  </a:lnTo>
                  <a:lnTo>
                    <a:pt x="38964" y="0"/>
                  </a:lnTo>
                  <a:lnTo>
                    <a:pt x="470241" y="0"/>
                  </a:lnTo>
                  <a:lnTo>
                    <a:pt x="496384" y="12824"/>
                  </a:lnTo>
                  <a:lnTo>
                    <a:pt x="499476" y="15874"/>
                  </a:lnTo>
                  <a:lnTo>
                    <a:pt x="502033" y="18949"/>
                  </a:lnTo>
                  <a:lnTo>
                    <a:pt x="504076" y="22549"/>
                  </a:lnTo>
                  <a:lnTo>
                    <a:pt x="506136" y="26649"/>
                  </a:lnTo>
                  <a:lnTo>
                    <a:pt x="507168" y="30224"/>
                  </a:lnTo>
                  <a:lnTo>
                    <a:pt x="508693" y="34849"/>
                  </a:lnTo>
                  <a:lnTo>
                    <a:pt x="509208" y="38949"/>
                  </a:lnTo>
                  <a:lnTo>
                    <a:pt x="509208" y="823548"/>
                  </a:lnTo>
                  <a:lnTo>
                    <a:pt x="508693" y="827648"/>
                  </a:lnTo>
                  <a:lnTo>
                    <a:pt x="507168" y="832273"/>
                  </a:lnTo>
                  <a:lnTo>
                    <a:pt x="506136" y="835873"/>
                  </a:lnTo>
                  <a:lnTo>
                    <a:pt x="504076" y="839973"/>
                  </a:lnTo>
                  <a:lnTo>
                    <a:pt x="502033" y="843548"/>
                  </a:lnTo>
                  <a:lnTo>
                    <a:pt x="499476" y="846623"/>
                  </a:lnTo>
                  <a:lnTo>
                    <a:pt x="496384" y="849698"/>
                  </a:lnTo>
                  <a:lnTo>
                    <a:pt x="493314" y="852798"/>
                  </a:lnTo>
                  <a:lnTo>
                    <a:pt x="490241" y="854823"/>
                  </a:lnTo>
                  <a:lnTo>
                    <a:pt x="486654" y="857398"/>
                  </a:lnTo>
                  <a:lnTo>
                    <a:pt x="483066" y="858923"/>
                  </a:lnTo>
                  <a:lnTo>
                    <a:pt x="478964" y="860473"/>
                  </a:lnTo>
                  <a:lnTo>
                    <a:pt x="474859" y="861498"/>
                  </a:lnTo>
                  <a:lnTo>
                    <a:pt x="470241" y="861998"/>
                  </a:lnTo>
                  <a:lnTo>
                    <a:pt x="466139" y="862523"/>
                  </a:lnTo>
                  <a:close/>
                </a:path>
              </a:pathLst>
            </a:custGeom>
            <a:solidFill>
              <a:srgbClr val="2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0771" y="3080550"/>
              <a:ext cx="462280" cy="720090"/>
            </a:xfrm>
            <a:custGeom>
              <a:avLst/>
              <a:gdLst/>
              <a:ahLst/>
              <a:cxnLst/>
              <a:rect l="l" t="t" r="r" b="b"/>
              <a:pathLst>
                <a:path w="462280" h="720089">
                  <a:moveTo>
                    <a:pt x="278980" y="0"/>
                  </a:moveTo>
                  <a:lnTo>
                    <a:pt x="183083" y="0"/>
                  </a:lnTo>
                  <a:lnTo>
                    <a:pt x="183083" y="9728"/>
                  </a:lnTo>
                  <a:lnTo>
                    <a:pt x="278980" y="9728"/>
                  </a:lnTo>
                  <a:lnTo>
                    <a:pt x="278980" y="0"/>
                  </a:lnTo>
                  <a:close/>
                </a:path>
                <a:path w="462280" h="720089">
                  <a:moveTo>
                    <a:pt x="462038" y="31280"/>
                  </a:moveTo>
                  <a:lnTo>
                    <a:pt x="0" y="31280"/>
                  </a:lnTo>
                  <a:lnTo>
                    <a:pt x="0" y="719975"/>
                  </a:lnTo>
                  <a:lnTo>
                    <a:pt x="462038" y="719975"/>
                  </a:lnTo>
                  <a:lnTo>
                    <a:pt x="462038" y="31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0518" y="34276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solidFill>
              <a:srgbClr val="DB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4873" y="3535892"/>
              <a:ext cx="93849" cy="1389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56566" y="2209268"/>
              <a:ext cx="479425" cy="313055"/>
            </a:xfrm>
            <a:custGeom>
              <a:avLst/>
              <a:gdLst/>
              <a:ahLst/>
              <a:cxnLst/>
              <a:rect l="l" t="t" r="r" b="b"/>
              <a:pathLst>
                <a:path w="479425" h="313055">
                  <a:moveTo>
                    <a:pt x="478949" y="312826"/>
                  </a:moveTo>
                  <a:lnTo>
                    <a:pt x="0" y="312826"/>
                  </a:lnTo>
                  <a:lnTo>
                    <a:pt x="0" y="0"/>
                  </a:lnTo>
                  <a:lnTo>
                    <a:pt x="478949" y="0"/>
                  </a:lnTo>
                  <a:lnTo>
                    <a:pt x="478949" y="3128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56566" y="2209268"/>
              <a:ext cx="479425" cy="144145"/>
            </a:xfrm>
            <a:custGeom>
              <a:avLst/>
              <a:gdLst/>
              <a:ahLst/>
              <a:cxnLst/>
              <a:rect l="l" t="t" r="r" b="b"/>
              <a:pathLst>
                <a:path w="479425" h="144144">
                  <a:moveTo>
                    <a:pt x="239474" y="144117"/>
                  </a:moveTo>
                  <a:lnTo>
                    <a:pt x="0" y="0"/>
                  </a:lnTo>
                  <a:lnTo>
                    <a:pt x="478949" y="0"/>
                  </a:lnTo>
                  <a:lnTo>
                    <a:pt x="239474" y="144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99764" y="2945155"/>
              <a:ext cx="1243330" cy="1048385"/>
            </a:xfrm>
            <a:custGeom>
              <a:avLst/>
              <a:gdLst/>
              <a:ahLst/>
              <a:cxnLst/>
              <a:rect l="l" t="t" r="r" b="b"/>
              <a:pathLst>
                <a:path w="1243329" h="1048385">
                  <a:moveTo>
                    <a:pt x="1243025" y="19989"/>
                  </a:moveTo>
                  <a:lnTo>
                    <a:pt x="1223022" y="0"/>
                  </a:lnTo>
                  <a:lnTo>
                    <a:pt x="20002" y="0"/>
                  </a:lnTo>
                  <a:lnTo>
                    <a:pt x="0" y="19989"/>
                  </a:lnTo>
                  <a:lnTo>
                    <a:pt x="0" y="810247"/>
                  </a:lnTo>
                  <a:lnTo>
                    <a:pt x="20002" y="830237"/>
                  </a:lnTo>
                  <a:lnTo>
                    <a:pt x="501002" y="830237"/>
                  </a:lnTo>
                  <a:lnTo>
                    <a:pt x="501002" y="1027163"/>
                  </a:lnTo>
                  <a:lnTo>
                    <a:pt x="401523" y="1027163"/>
                  </a:lnTo>
                  <a:lnTo>
                    <a:pt x="401523" y="1048194"/>
                  </a:lnTo>
                  <a:lnTo>
                    <a:pt x="841489" y="1048194"/>
                  </a:lnTo>
                  <a:lnTo>
                    <a:pt x="841489" y="1027163"/>
                  </a:lnTo>
                  <a:lnTo>
                    <a:pt x="742022" y="1027163"/>
                  </a:lnTo>
                  <a:lnTo>
                    <a:pt x="742022" y="830237"/>
                  </a:lnTo>
                  <a:lnTo>
                    <a:pt x="1223022" y="830237"/>
                  </a:lnTo>
                  <a:lnTo>
                    <a:pt x="1227150" y="829716"/>
                  </a:lnTo>
                  <a:lnTo>
                    <a:pt x="1243025" y="810247"/>
                  </a:lnTo>
                  <a:lnTo>
                    <a:pt x="1243025" y="19989"/>
                  </a:lnTo>
                  <a:close/>
                </a:path>
              </a:pathLst>
            </a:custGeom>
            <a:solidFill>
              <a:srgbClr val="802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42309" y="3000019"/>
              <a:ext cx="1158240" cy="664845"/>
            </a:xfrm>
            <a:custGeom>
              <a:avLst/>
              <a:gdLst/>
              <a:ahLst/>
              <a:cxnLst/>
              <a:rect l="l" t="t" r="r" b="b"/>
              <a:pathLst>
                <a:path w="1158239" h="664845">
                  <a:moveTo>
                    <a:pt x="1157922" y="125628"/>
                  </a:moveTo>
                  <a:lnTo>
                    <a:pt x="0" y="125628"/>
                  </a:lnTo>
                  <a:lnTo>
                    <a:pt x="0" y="664603"/>
                  </a:lnTo>
                  <a:lnTo>
                    <a:pt x="1157922" y="664603"/>
                  </a:lnTo>
                  <a:lnTo>
                    <a:pt x="1157922" y="125628"/>
                  </a:lnTo>
                  <a:close/>
                </a:path>
                <a:path w="1158239" h="664845">
                  <a:moveTo>
                    <a:pt x="1157922" y="0"/>
                  </a:moveTo>
                  <a:lnTo>
                    <a:pt x="0" y="0"/>
                  </a:lnTo>
                  <a:lnTo>
                    <a:pt x="0" y="63080"/>
                  </a:lnTo>
                  <a:lnTo>
                    <a:pt x="1157922" y="63080"/>
                  </a:lnTo>
                  <a:lnTo>
                    <a:pt x="1157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42309" y="3063100"/>
              <a:ext cx="1158240" cy="553720"/>
            </a:xfrm>
            <a:custGeom>
              <a:avLst/>
              <a:gdLst/>
              <a:ahLst/>
              <a:cxnLst/>
              <a:rect l="l" t="t" r="r" b="b"/>
              <a:pathLst>
                <a:path w="1158239" h="553720">
                  <a:moveTo>
                    <a:pt x="458457" y="134378"/>
                  </a:moveTo>
                  <a:lnTo>
                    <a:pt x="69253" y="134378"/>
                  </a:lnTo>
                  <a:lnTo>
                    <a:pt x="69253" y="427697"/>
                  </a:lnTo>
                  <a:lnTo>
                    <a:pt x="458457" y="427697"/>
                  </a:lnTo>
                  <a:lnTo>
                    <a:pt x="458457" y="134378"/>
                  </a:lnTo>
                  <a:close/>
                </a:path>
                <a:path w="1158239" h="553720">
                  <a:moveTo>
                    <a:pt x="908697" y="290245"/>
                  </a:moveTo>
                  <a:lnTo>
                    <a:pt x="547179" y="290245"/>
                  </a:lnTo>
                  <a:lnTo>
                    <a:pt x="547179" y="301523"/>
                  </a:lnTo>
                  <a:lnTo>
                    <a:pt x="908697" y="301523"/>
                  </a:lnTo>
                  <a:lnTo>
                    <a:pt x="908697" y="290245"/>
                  </a:lnTo>
                  <a:close/>
                </a:path>
                <a:path w="1158239" h="553720">
                  <a:moveTo>
                    <a:pt x="908697" y="251294"/>
                  </a:moveTo>
                  <a:lnTo>
                    <a:pt x="547179" y="251294"/>
                  </a:lnTo>
                  <a:lnTo>
                    <a:pt x="547179" y="262572"/>
                  </a:lnTo>
                  <a:lnTo>
                    <a:pt x="908697" y="262572"/>
                  </a:lnTo>
                  <a:lnTo>
                    <a:pt x="908697" y="251294"/>
                  </a:lnTo>
                  <a:close/>
                </a:path>
                <a:path w="1158239" h="553720">
                  <a:moveTo>
                    <a:pt x="908697" y="212293"/>
                  </a:moveTo>
                  <a:lnTo>
                    <a:pt x="547179" y="212293"/>
                  </a:lnTo>
                  <a:lnTo>
                    <a:pt x="547179" y="223570"/>
                  </a:lnTo>
                  <a:lnTo>
                    <a:pt x="908697" y="223570"/>
                  </a:lnTo>
                  <a:lnTo>
                    <a:pt x="908697" y="212293"/>
                  </a:lnTo>
                  <a:close/>
                </a:path>
                <a:path w="1158239" h="553720">
                  <a:moveTo>
                    <a:pt x="974331" y="416394"/>
                  </a:moveTo>
                  <a:lnTo>
                    <a:pt x="547179" y="416394"/>
                  </a:lnTo>
                  <a:lnTo>
                    <a:pt x="547179" y="427697"/>
                  </a:lnTo>
                  <a:lnTo>
                    <a:pt x="974331" y="427697"/>
                  </a:lnTo>
                  <a:lnTo>
                    <a:pt x="974331" y="416394"/>
                  </a:lnTo>
                  <a:close/>
                </a:path>
                <a:path w="1158239" h="553720">
                  <a:moveTo>
                    <a:pt x="974331" y="368198"/>
                  </a:moveTo>
                  <a:lnTo>
                    <a:pt x="547179" y="368198"/>
                  </a:lnTo>
                  <a:lnTo>
                    <a:pt x="547179" y="378968"/>
                  </a:lnTo>
                  <a:lnTo>
                    <a:pt x="974331" y="378968"/>
                  </a:lnTo>
                  <a:lnTo>
                    <a:pt x="974331" y="368198"/>
                  </a:lnTo>
                  <a:close/>
                </a:path>
                <a:path w="1158239" h="553720">
                  <a:moveTo>
                    <a:pt x="1087145" y="329222"/>
                  </a:moveTo>
                  <a:lnTo>
                    <a:pt x="547179" y="329222"/>
                  </a:lnTo>
                  <a:lnTo>
                    <a:pt x="547179" y="340499"/>
                  </a:lnTo>
                  <a:lnTo>
                    <a:pt x="1087145" y="340499"/>
                  </a:lnTo>
                  <a:lnTo>
                    <a:pt x="1087145" y="329222"/>
                  </a:lnTo>
                  <a:close/>
                </a:path>
                <a:path w="1158239" h="553720">
                  <a:moveTo>
                    <a:pt x="1087145" y="290245"/>
                  </a:moveTo>
                  <a:lnTo>
                    <a:pt x="974331" y="290245"/>
                  </a:lnTo>
                  <a:lnTo>
                    <a:pt x="974331" y="301523"/>
                  </a:lnTo>
                  <a:lnTo>
                    <a:pt x="1087145" y="301523"/>
                  </a:lnTo>
                  <a:lnTo>
                    <a:pt x="1087145" y="290245"/>
                  </a:lnTo>
                  <a:close/>
                </a:path>
                <a:path w="1158239" h="553720">
                  <a:moveTo>
                    <a:pt x="1087145" y="251294"/>
                  </a:moveTo>
                  <a:lnTo>
                    <a:pt x="974331" y="251294"/>
                  </a:lnTo>
                  <a:lnTo>
                    <a:pt x="974331" y="262572"/>
                  </a:lnTo>
                  <a:lnTo>
                    <a:pt x="1087145" y="262572"/>
                  </a:lnTo>
                  <a:lnTo>
                    <a:pt x="1087145" y="251294"/>
                  </a:lnTo>
                  <a:close/>
                </a:path>
                <a:path w="1158239" h="553720">
                  <a:moveTo>
                    <a:pt x="1087145" y="212293"/>
                  </a:moveTo>
                  <a:lnTo>
                    <a:pt x="974331" y="212293"/>
                  </a:lnTo>
                  <a:lnTo>
                    <a:pt x="974331" y="223570"/>
                  </a:lnTo>
                  <a:lnTo>
                    <a:pt x="1087145" y="223570"/>
                  </a:lnTo>
                  <a:lnTo>
                    <a:pt x="1087145" y="212293"/>
                  </a:lnTo>
                  <a:close/>
                </a:path>
                <a:path w="1158239" h="553720">
                  <a:moveTo>
                    <a:pt x="1087145" y="173329"/>
                  </a:moveTo>
                  <a:lnTo>
                    <a:pt x="547179" y="173329"/>
                  </a:lnTo>
                  <a:lnTo>
                    <a:pt x="547179" y="184619"/>
                  </a:lnTo>
                  <a:lnTo>
                    <a:pt x="1087145" y="184619"/>
                  </a:lnTo>
                  <a:lnTo>
                    <a:pt x="1087145" y="173329"/>
                  </a:lnTo>
                  <a:close/>
                </a:path>
                <a:path w="1158239" h="553720">
                  <a:moveTo>
                    <a:pt x="1087145" y="134378"/>
                  </a:moveTo>
                  <a:lnTo>
                    <a:pt x="547179" y="134378"/>
                  </a:lnTo>
                  <a:lnTo>
                    <a:pt x="547179" y="145643"/>
                  </a:lnTo>
                  <a:lnTo>
                    <a:pt x="1087145" y="145643"/>
                  </a:lnTo>
                  <a:lnTo>
                    <a:pt x="1087145" y="134378"/>
                  </a:lnTo>
                  <a:close/>
                </a:path>
                <a:path w="1158239" h="553720">
                  <a:moveTo>
                    <a:pt x="1157922" y="536905"/>
                  </a:moveTo>
                  <a:lnTo>
                    <a:pt x="0" y="536905"/>
                  </a:lnTo>
                  <a:lnTo>
                    <a:pt x="0" y="553326"/>
                  </a:lnTo>
                  <a:lnTo>
                    <a:pt x="1157922" y="553326"/>
                  </a:lnTo>
                  <a:lnTo>
                    <a:pt x="1157922" y="536905"/>
                  </a:lnTo>
                  <a:close/>
                </a:path>
                <a:path w="1158239" h="553720">
                  <a:moveTo>
                    <a:pt x="1157922" y="480999"/>
                  </a:moveTo>
                  <a:lnTo>
                    <a:pt x="0" y="480999"/>
                  </a:lnTo>
                  <a:lnTo>
                    <a:pt x="0" y="497954"/>
                  </a:lnTo>
                  <a:lnTo>
                    <a:pt x="1157922" y="497954"/>
                  </a:lnTo>
                  <a:lnTo>
                    <a:pt x="1157922" y="480999"/>
                  </a:lnTo>
                  <a:close/>
                </a:path>
                <a:path w="1158239" h="553720">
                  <a:moveTo>
                    <a:pt x="1157922" y="0"/>
                  </a:moveTo>
                  <a:lnTo>
                    <a:pt x="0" y="0"/>
                  </a:lnTo>
                  <a:lnTo>
                    <a:pt x="0" y="62547"/>
                  </a:lnTo>
                  <a:lnTo>
                    <a:pt x="1157922" y="62547"/>
                  </a:lnTo>
                  <a:lnTo>
                    <a:pt x="1157922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68958" y="2444153"/>
              <a:ext cx="410845" cy="366395"/>
            </a:xfrm>
            <a:custGeom>
              <a:avLst/>
              <a:gdLst/>
              <a:ahLst/>
              <a:cxnLst/>
              <a:rect l="l" t="t" r="r" b="b"/>
              <a:pathLst>
                <a:path w="410844" h="366394">
                  <a:moveTo>
                    <a:pt x="410248" y="0"/>
                  </a:moveTo>
                  <a:lnTo>
                    <a:pt x="0" y="0"/>
                  </a:lnTo>
                  <a:lnTo>
                    <a:pt x="0" y="210769"/>
                  </a:lnTo>
                  <a:lnTo>
                    <a:pt x="0" y="256921"/>
                  </a:lnTo>
                  <a:lnTo>
                    <a:pt x="30759" y="256921"/>
                  </a:lnTo>
                  <a:lnTo>
                    <a:pt x="30759" y="366153"/>
                  </a:lnTo>
                  <a:lnTo>
                    <a:pt x="116674" y="256921"/>
                  </a:lnTo>
                  <a:lnTo>
                    <a:pt x="410248" y="256921"/>
                  </a:lnTo>
                  <a:lnTo>
                    <a:pt x="410248" y="210769"/>
                  </a:lnTo>
                  <a:lnTo>
                    <a:pt x="410248" y="0"/>
                  </a:lnTo>
                  <a:close/>
                </a:path>
              </a:pathLst>
            </a:custGeom>
            <a:solidFill>
              <a:srgbClr val="E89A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76121" y="2483637"/>
              <a:ext cx="151130" cy="168910"/>
            </a:xfrm>
            <a:custGeom>
              <a:avLst/>
              <a:gdLst/>
              <a:ahLst/>
              <a:cxnLst/>
              <a:rect l="l" t="t" r="r" b="b"/>
              <a:pathLst>
                <a:path w="151130" h="168910">
                  <a:moveTo>
                    <a:pt x="150774" y="152819"/>
                  </a:moveTo>
                  <a:lnTo>
                    <a:pt x="0" y="152819"/>
                  </a:lnTo>
                  <a:lnTo>
                    <a:pt x="0" y="168719"/>
                  </a:lnTo>
                  <a:lnTo>
                    <a:pt x="150774" y="168719"/>
                  </a:lnTo>
                  <a:lnTo>
                    <a:pt x="150774" y="152819"/>
                  </a:lnTo>
                  <a:close/>
                </a:path>
                <a:path w="151130" h="168910">
                  <a:moveTo>
                    <a:pt x="150774" y="102044"/>
                  </a:moveTo>
                  <a:lnTo>
                    <a:pt x="41541" y="102044"/>
                  </a:lnTo>
                  <a:lnTo>
                    <a:pt x="41541" y="117944"/>
                  </a:lnTo>
                  <a:lnTo>
                    <a:pt x="150774" y="117944"/>
                  </a:lnTo>
                  <a:lnTo>
                    <a:pt x="150774" y="102044"/>
                  </a:lnTo>
                  <a:close/>
                </a:path>
                <a:path w="151130" h="168910">
                  <a:moveTo>
                    <a:pt x="150774" y="50761"/>
                  </a:moveTo>
                  <a:lnTo>
                    <a:pt x="41541" y="50761"/>
                  </a:lnTo>
                  <a:lnTo>
                    <a:pt x="41541" y="66662"/>
                  </a:lnTo>
                  <a:lnTo>
                    <a:pt x="150774" y="66662"/>
                  </a:lnTo>
                  <a:lnTo>
                    <a:pt x="150774" y="50761"/>
                  </a:lnTo>
                  <a:close/>
                </a:path>
                <a:path w="151130" h="168910">
                  <a:moveTo>
                    <a:pt x="150774" y="0"/>
                  </a:moveTo>
                  <a:lnTo>
                    <a:pt x="0" y="0"/>
                  </a:lnTo>
                  <a:lnTo>
                    <a:pt x="0" y="15887"/>
                  </a:lnTo>
                  <a:lnTo>
                    <a:pt x="150774" y="15887"/>
                  </a:lnTo>
                  <a:lnTo>
                    <a:pt x="150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97673" y="2355430"/>
              <a:ext cx="478790" cy="426720"/>
            </a:xfrm>
            <a:custGeom>
              <a:avLst/>
              <a:gdLst/>
              <a:ahLst/>
              <a:cxnLst/>
              <a:rect l="l" t="t" r="r" b="b"/>
              <a:pathLst>
                <a:path w="478790" h="426719">
                  <a:moveTo>
                    <a:pt x="478447" y="0"/>
                  </a:moveTo>
                  <a:lnTo>
                    <a:pt x="0" y="0"/>
                  </a:lnTo>
                  <a:lnTo>
                    <a:pt x="0" y="299491"/>
                  </a:lnTo>
                  <a:lnTo>
                    <a:pt x="35890" y="299491"/>
                  </a:lnTo>
                  <a:lnTo>
                    <a:pt x="35890" y="426669"/>
                  </a:lnTo>
                  <a:lnTo>
                    <a:pt x="136182" y="299491"/>
                  </a:lnTo>
                  <a:lnTo>
                    <a:pt x="478447" y="299491"/>
                  </a:lnTo>
                  <a:lnTo>
                    <a:pt x="478447" y="0"/>
                  </a:lnTo>
                  <a:close/>
                </a:path>
              </a:pathLst>
            </a:custGeom>
            <a:solidFill>
              <a:srgbClr val="E94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58697" y="2401074"/>
              <a:ext cx="356870" cy="196850"/>
            </a:xfrm>
            <a:custGeom>
              <a:avLst/>
              <a:gdLst/>
              <a:ahLst/>
              <a:cxnLst/>
              <a:rect l="l" t="t" r="r" b="b"/>
              <a:pathLst>
                <a:path w="356869" h="196850">
                  <a:moveTo>
                    <a:pt x="134886" y="118452"/>
                  </a:moveTo>
                  <a:lnTo>
                    <a:pt x="0" y="118452"/>
                  </a:lnTo>
                  <a:lnTo>
                    <a:pt x="0" y="137452"/>
                  </a:lnTo>
                  <a:lnTo>
                    <a:pt x="134886" y="137452"/>
                  </a:lnTo>
                  <a:lnTo>
                    <a:pt x="134886" y="118452"/>
                  </a:lnTo>
                  <a:close/>
                </a:path>
                <a:path w="356869" h="196850">
                  <a:moveTo>
                    <a:pt x="134886" y="59486"/>
                  </a:moveTo>
                  <a:lnTo>
                    <a:pt x="0" y="59486"/>
                  </a:lnTo>
                  <a:lnTo>
                    <a:pt x="0" y="77939"/>
                  </a:lnTo>
                  <a:lnTo>
                    <a:pt x="134886" y="77939"/>
                  </a:lnTo>
                  <a:lnTo>
                    <a:pt x="134886" y="59486"/>
                  </a:lnTo>
                  <a:close/>
                </a:path>
                <a:path w="356869" h="196850">
                  <a:moveTo>
                    <a:pt x="356400" y="177927"/>
                  </a:moveTo>
                  <a:lnTo>
                    <a:pt x="0" y="177927"/>
                  </a:lnTo>
                  <a:lnTo>
                    <a:pt x="0" y="196405"/>
                  </a:lnTo>
                  <a:lnTo>
                    <a:pt x="356400" y="196405"/>
                  </a:lnTo>
                  <a:lnTo>
                    <a:pt x="356400" y="177927"/>
                  </a:lnTo>
                  <a:close/>
                </a:path>
                <a:path w="356869" h="196850">
                  <a:moveTo>
                    <a:pt x="356400" y="118452"/>
                  </a:moveTo>
                  <a:lnTo>
                    <a:pt x="184607" y="118452"/>
                  </a:lnTo>
                  <a:lnTo>
                    <a:pt x="184607" y="137452"/>
                  </a:lnTo>
                  <a:lnTo>
                    <a:pt x="356400" y="137452"/>
                  </a:lnTo>
                  <a:lnTo>
                    <a:pt x="356400" y="118452"/>
                  </a:lnTo>
                  <a:close/>
                </a:path>
                <a:path w="356869" h="196850">
                  <a:moveTo>
                    <a:pt x="356400" y="59486"/>
                  </a:moveTo>
                  <a:lnTo>
                    <a:pt x="184607" y="59486"/>
                  </a:lnTo>
                  <a:lnTo>
                    <a:pt x="184607" y="77939"/>
                  </a:lnTo>
                  <a:lnTo>
                    <a:pt x="356400" y="77939"/>
                  </a:lnTo>
                  <a:lnTo>
                    <a:pt x="356400" y="59486"/>
                  </a:lnTo>
                  <a:close/>
                </a:path>
                <a:path w="356869" h="196850">
                  <a:moveTo>
                    <a:pt x="356400" y="0"/>
                  </a:moveTo>
                  <a:lnTo>
                    <a:pt x="0" y="0"/>
                  </a:lnTo>
                  <a:lnTo>
                    <a:pt x="0" y="18453"/>
                  </a:lnTo>
                  <a:lnTo>
                    <a:pt x="356400" y="18453"/>
                  </a:lnTo>
                  <a:lnTo>
                    <a:pt x="35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94582" y="3135381"/>
              <a:ext cx="86177" cy="861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10997" y="2701044"/>
              <a:ext cx="127000" cy="751205"/>
            </a:xfrm>
            <a:custGeom>
              <a:avLst/>
              <a:gdLst/>
              <a:ahLst/>
              <a:cxnLst/>
              <a:rect l="l" t="t" r="r" b="b"/>
              <a:pathLst>
                <a:path w="127000" h="751204">
                  <a:moveTo>
                    <a:pt x="0" y="40524"/>
                  </a:moveTo>
                  <a:lnTo>
                    <a:pt x="0" y="215399"/>
                  </a:lnTo>
                  <a:lnTo>
                    <a:pt x="126674" y="279999"/>
                  </a:lnTo>
                  <a:lnTo>
                    <a:pt x="126674" y="446149"/>
                  </a:lnTo>
                </a:path>
                <a:path w="127000" h="751204">
                  <a:moveTo>
                    <a:pt x="55914" y="387699"/>
                  </a:moveTo>
                  <a:lnTo>
                    <a:pt x="55914" y="184099"/>
                  </a:lnTo>
                  <a:lnTo>
                    <a:pt x="102057" y="154899"/>
                  </a:lnTo>
                  <a:lnTo>
                    <a:pt x="102057" y="0"/>
                  </a:lnTo>
                </a:path>
                <a:path w="127000" h="751204">
                  <a:moveTo>
                    <a:pt x="55914" y="461524"/>
                  </a:moveTo>
                  <a:lnTo>
                    <a:pt x="55914" y="618973"/>
                  </a:lnTo>
                </a:path>
                <a:path w="127000" h="751204">
                  <a:moveTo>
                    <a:pt x="55914" y="695898"/>
                  </a:moveTo>
                  <a:lnTo>
                    <a:pt x="55914" y="750748"/>
                  </a:lnTo>
                </a:path>
              </a:pathLst>
            </a:custGeom>
            <a:ln w="23624">
              <a:solidFill>
                <a:srgbClr val="2675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777" y="290059"/>
            <a:ext cx="264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Presentation</a:t>
            </a:r>
            <a:r>
              <a:rPr spc="-95" dirty="0"/>
              <a:t> </a:t>
            </a:r>
            <a:r>
              <a:rPr spc="-5" dirty="0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3297243" y="1109872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4" h="596264">
                <a:moveTo>
                  <a:pt x="298049" y="596098"/>
                </a:moveTo>
                <a:lnTo>
                  <a:pt x="249706" y="592197"/>
                </a:lnTo>
                <a:lnTo>
                  <a:pt x="203845" y="580903"/>
                </a:lnTo>
                <a:lnTo>
                  <a:pt x="161082" y="562830"/>
                </a:lnTo>
                <a:lnTo>
                  <a:pt x="122028" y="538592"/>
                </a:lnTo>
                <a:lnTo>
                  <a:pt x="87299" y="508801"/>
                </a:lnTo>
                <a:lnTo>
                  <a:pt x="57508" y="474073"/>
                </a:lnTo>
                <a:lnTo>
                  <a:pt x="33269" y="435019"/>
                </a:lnTo>
                <a:lnTo>
                  <a:pt x="15195" y="392255"/>
                </a:lnTo>
                <a:lnTo>
                  <a:pt x="3901" y="346394"/>
                </a:lnTo>
                <a:lnTo>
                  <a:pt x="0" y="298049"/>
                </a:lnTo>
                <a:lnTo>
                  <a:pt x="3901" y="249703"/>
                </a:lnTo>
                <a:lnTo>
                  <a:pt x="15195" y="203842"/>
                </a:lnTo>
                <a:lnTo>
                  <a:pt x="33269" y="161077"/>
                </a:lnTo>
                <a:lnTo>
                  <a:pt x="57508" y="122024"/>
                </a:lnTo>
                <a:lnTo>
                  <a:pt x="87301" y="87294"/>
                </a:lnTo>
                <a:lnTo>
                  <a:pt x="122028" y="57505"/>
                </a:lnTo>
                <a:lnTo>
                  <a:pt x="161082" y="33267"/>
                </a:lnTo>
                <a:lnTo>
                  <a:pt x="203845" y="15194"/>
                </a:lnTo>
                <a:lnTo>
                  <a:pt x="249706" y="3900"/>
                </a:lnTo>
                <a:lnTo>
                  <a:pt x="298049" y="0"/>
                </a:lnTo>
                <a:lnTo>
                  <a:pt x="344956" y="3712"/>
                </a:lnTo>
                <a:lnTo>
                  <a:pt x="390283" y="14630"/>
                </a:lnTo>
                <a:lnTo>
                  <a:pt x="433232" y="32420"/>
                </a:lnTo>
                <a:lnTo>
                  <a:pt x="473004" y="56752"/>
                </a:lnTo>
                <a:lnTo>
                  <a:pt x="508800" y="87296"/>
                </a:lnTo>
                <a:lnTo>
                  <a:pt x="539343" y="123088"/>
                </a:lnTo>
                <a:lnTo>
                  <a:pt x="563677" y="162860"/>
                </a:lnTo>
                <a:lnTo>
                  <a:pt x="581468" y="205811"/>
                </a:lnTo>
                <a:lnTo>
                  <a:pt x="592386" y="251141"/>
                </a:lnTo>
                <a:lnTo>
                  <a:pt x="596098" y="298049"/>
                </a:lnTo>
                <a:lnTo>
                  <a:pt x="592197" y="346394"/>
                </a:lnTo>
                <a:lnTo>
                  <a:pt x="580903" y="392255"/>
                </a:lnTo>
                <a:lnTo>
                  <a:pt x="562829" y="435019"/>
                </a:lnTo>
                <a:lnTo>
                  <a:pt x="538590" y="474073"/>
                </a:lnTo>
                <a:lnTo>
                  <a:pt x="508798" y="508801"/>
                </a:lnTo>
                <a:lnTo>
                  <a:pt x="474069" y="538592"/>
                </a:lnTo>
                <a:lnTo>
                  <a:pt x="435016" y="562830"/>
                </a:lnTo>
                <a:lnTo>
                  <a:pt x="392252" y="580903"/>
                </a:lnTo>
                <a:lnTo>
                  <a:pt x="346392" y="592197"/>
                </a:lnTo>
                <a:lnTo>
                  <a:pt x="298049" y="596098"/>
                </a:lnTo>
                <a:close/>
              </a:path>
            </a:pathLst>
          </a:custGeom>
          <a:solidFill>
            <a:srgbClr val="E4E9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6101" y="126517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3390" y="1282421"/>
            <a:ext cx="18726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Problem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554" y="1509216"/>
            <a:ext cx="2653414" cy="269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3337" y="1109872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298049" y="596098"/>
                </a:moveTo>
                <a:lnTo>
                  <a:pt x="249706" y="592197"/>
                </a:lnTo>
                <a:lnTo>
                  <a:pt x="203845" y="580903"/>
                </a:lnTo>
                <a:lnTo>
                  <a:pt x="161082" y="562830"/>
                </a:lnTo>
                <a:lnTo>
                  <a:pt x="122028" y="538592"/>
                </a:lnTo>
                <a:lnTo>
                  <a:pt x="87299" y="508801"/>
                </a:lnTo>
                <a:lnTo>
                  <a:pt x="57508" y="474073"/>
                </a:lnTo>
                <a:lnTo>
                  <a:pt x="33269" y="435019"/>
                </a:lnTo>
                <a:lnTo>
                  <a:pt x="15195" y="392255"/>
                </a:lnTo>
                <a:lnTo>
                  <a:pt x="3901" y="346394"/>
                </a:lnTo>
                <a:lnTo>
                  <a:pt x="0" y="298049"/>
                </a:lnTo>
                <a:lnTo>
                  <a:pt x="3901" y="249704"/>
                </a:lnTo>
                <a:lnTo>
                  <a:pt x="15195" y="203843"/>
                </a:lnTo>
                <a:lnTo>
                  <a:pt x="33269" y="161078"/>
                </a:lnTo>
                <a:lnTo>
                  <a:pt x="57508" y="122025"/>
                </a:lnTo>
                <a:lnTo>
                  <a:pt x="87299" y="87297"/>
                </a:lnTo>
                <a:lnTo>
                  <a:pt x="122028" y="57506"/>
                </a:lnTo>
                <a:lnTo>
                  <a:pt x="161082" y="33267"/>
                </a:lnTo>
                <a:lnTo>
                  <a:pt x="203845" y="15194"/>
                </a:lnTo>
                <a:lnTo>
                  <a:pt x="249706" y="3900"/>
                </a:lnTo>
                <a:lnTo>
                  <a:pt x="298049" y="0"/>
                </a:lnTo>
                <a:lnTo>
                  <a:pt x="344956" y="3713"/>
                </a:lnTo>
                <a:lnTo>
                  <a:pt x="390283" y="14630"/>
                </a:lnTo>
                <a:lnTo>
                  <a:pt x="433232" y="32422"/>
                </a:lnTo>
                <a:lnTo>
                  <a:pt x="473004" y="56754"/>
                </a:lnTo>
                <a:lnTo>
                  <a:pt x="508798" y="87297"/>
                </a:lnTo>
                <a:lnTo>
                  <a:pt x="539343" y="123090"/>
                </a:lnTo>
                <a:lnTo>
                  <a:pt x="563677" y="162863"/>
                </a:lnTo>
                <a:lnTo>
                  <a:pt x="581468" y="205813"/>
                </a:lnTo>
                <a:lnTo>
                  <a:pt x="592386" y="251142"/>
                </a:lnTo>
                <a:lnTo>
                  <a:pt x="596098" y="298049"/>
                </a:lnTo>
                <a:lnTo>
                  <a:pt x="592197" y="346394"/>
                </a:lnTo>
                <a:lnTo>
                  <a:pt x="580903" y="392255"/>
                </a:lnTo>
                <a:lnTo>
                  <a:pt x="562829" y="435019"/>
                </a:lnTo>
                <a:lnTo>
                  <a:pt x="538590" y="474073"/>
                </a:lnTo>
                <a:lnTo>
                  <a:pt x="508798" y="508801"/>
                </a:lnTo>
                <a:lnTo>
                  <a:pt x="474069" y="538592"/>
                </a:lnTo>
                <a:lnTo>
                  <a:pt x="435016" y="562830"/>
                </a:lnTo>
                <a:lnTo>
                  <a:pt x="392252" y="580903"/>
                </a:lnTo>
                <a:lnTo>
                  <a:pt x="346392" y="592197"/>
                </a:lnTo>
                <a:lnTo>
                  <a:pt x="298049" y="596098"/>
                </a:lnTo>
                <a:close/>
              </a:path>
            </a:pathLst>
          </a:custGeom>
          <a:solidFill>
            <a:srgbClr val="802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62200" y="1265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1600" b="1" dirty="0">
                <a:latin typeface="Arial"/>
                <a:cs typeface="Arial"/>
              </a:rPr>
              <a:t>Modules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Completed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7870" y="2596468"/>
            <a:ext cx="1943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Review </a:t>
            </a:r>
            <a:r>
              <a:rPr sz="1600" b="1" dirty="0">
                <a:latin typeface="Arial"/>
                <a:cs typeface="Arial"/>
              </a:rPr>
              <a:t>1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Questions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7243" y="2470872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4" h="596264">
                <a:moveTo>
                  <a:pt x="298049" y="596171"/>
                </a:moveTo>
                <a:lnTo>
                  <a:pt x="249706" y="592269"/>
                </a:lnTo>
                <a:lnTo>
                  <a:pt x="203845" y="580972"/>
                </a:lnTo>
                <a:lnTo>
                  <a:pt x="161082" y="562895"/>
                </a:lnTo>
                <a:lnTo>
                  <a:pt x="122028" y="538652"/>
                </a:lnTo>
                <a:lnTo>
                  <a:pt x="87299" y="508855"/>
                </a:lnTo>
                <a:lnTo>
                  <a:pt x="57508" y="474120"/>
                </a:lnTo>
                <a:lnTo>
                  <a:pt x="33269" y="435060"/>
                </a:lnTo>
                <a:lnTo>
                  <a:pt x="15195" y="392290"/>
                </a:lnTo>
                <a:lnTo>
                  <a:pt x="3901" y="346422"/>
                </a:lnTo>
                <a:lnTo>
                  <a:pt x="0" y="298071"/>
                </a:lnTo>
                <a:lnTo>
                  <a:pt x="3901" y="249722"/>
                </a:lnTo>
                <a:lnTo>
                  <a:pt x="15195" y="203856"/>
                </a:lnTo>
                <a:lnTo>
                  <a:pt x="33269" y="161088"/>
                </a:lnTo>
                <a:lnTo>
                  <a:pt x="57508" y="122032"/>
                </a:lnTo>
                <a:lnTo>
                  <a:pt x="87304" y="87297"/>
                </a:lnTo>
                <a:lnTo>
                  <a:pt x="122028" y="57509"/>
                </a:lnTo>
                <a:lnTo>
                  <a:pt x="161082" y="33269"/>
                </a:lnTo>
                <a:lnTo>
                  <a:pt x="203845" y="15195"/>
                </a:lnTo>
                <a:lnTo>
                  <a:pt x="249706" y="3901"/>
                </a:lnTo>
                <a:lnTo>
                  <a:pt x="298049" y="0"/>
                </a:lnTo>
                <a:lnTo>
                  <a:pt x="344956" y="3712"/>
                </a:lnTo>
                <a:lnTo>
                  <a:pt x="390283" y="14629"/>
                </a:lnTo>
                <a:lnTo>
                  <a:pt x="433232" y="32419"/>
                </a:lnTo>
                <a:lnTo>
                  <a:pt x="473004" y="56752"/>
                </a:lnTo>
                <a:lnTo>
                  <a:pt x="508802" y="87301"/>
                </a:lnTo>
                <a:lnTo>
                  <a:pt x="539343" y="123094"/>
                </a:lnTo>
                <a:lnTo>
                  <a:pt x="563677" y="162872"/>
                </a:lnTo>
                <a:lnTo>
                  <a:pt x="581468" y="205828"/>
                </a:lnTo>
                <a:lnTo>
                  <a:pt x="592386" y="251162"/>
                </a:lnTo>
                <a:lnTo>
                  <a:pt x="596098" y="298071"/>
                </a:lnTo>
                <a:lnTo>
                  <a:pt x="592197" y="346422"/>
                </a:lnTo>
                <a:lnTo>
                  <a:pt x="580903" y="392290"/>
                </a:lnTo>
                <a:lnTo>
                  <a:pt x="562829" y="435060"/>
                </a:lnTo>
                <a:lnTo>
                  <a:pt x="538590" y="474120"/>
                </a:lnTo>
                <a:lnTo>
                  <a:pt x="508798" y="508855"/>
                </a:lnTo>
                <a:lnTo>
                  <a:pt x="474069" y="538652"/>
                </a:lnTo>
                <a:lnTo>
                  <a:pt x="435016" y="562895"/>
                </a:lnTo>
                <a:lnTo>
                  <a:pt x="392252" y="580972"/>
                </a:lnTo>
                <a:lnTo>
                  <a:pt x="346392" y="592269"/>
                </a:lnTo>
                <a:lnTo>
                  <a:pt x="298049" y="596171"/>
                </a:lnTo>
                <a:close/>
              </a:path>
            </a:pathLst>
          </a:custGeom>
          <a:solidFill>
            <a:srgbClr val="E89A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26101" y="262620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97243" y="4055016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4" h="596264">
                <a:moveTo>
                  <a:pt x="298049" y="596098"/>
                </a:moveTo>
                <a:lnTo>
                  <a:pt x="249706" y="592197"/>
                </a:lnTo>
                <a:lnTo>
                  <a:pt x="203845" y="580903"/>
                </a:lnTo>
                <a:lnTo>
                  <a:pt x="161082" y="562829"/>
                </a:lnTo>
                <a:lnTo>
                  <a:pt x="122028" y="538590"/>
                </a:lnTo>
                <a:lnTo>
                  <a:pt x="87299" y="508798"/>
                </a:lnTo>
                <a:lnTo>
                  <a:pt x="57508" y="474069"/>
                </a:lnTo>
                <a:lnTo>
                  <a:pt x="33269" y="435016"/>
                </a:lnTo>
                <a:lnTo>
                  <a:pt x="15195" y="392252"/>
                </a:lnTo>
                <a:lnTo>
                  <a:pt x="3901" y="346392"/>
                </a:lnTo>
                <a:lnTo>
                  <a:pt x="0" y="298049"/>
                </a:lnTo>
                <a:lnTo>
                  <a:pt x="3901" y="249706"/>
                </a:lnTo>
                <a:lnTo>
                  <a:pt x="15195" y="203845"/>
                </a:lnTo>
                <a:lnTo>
                  <a:pt x="33269" y="161082"/>
                </a:lnTo>
                <a:lnTo>
                  <a:pt x="57508" y="122028"/>
                </a:lnTo>
                <a:lnTo>
                  <a:pt x="87299" y="87299"/>
                </a:lnTo>
                <a:lnTo>
                  <a:pt x="122028" y="57508"/>
                </a:lnTo>
                <a:lnTo>
                  <a:pt x="161082" y="33269"/>
                </a:lnTo>
                <a:lnTo>
                  <a:pt x="203845" y="15195"/>
                </a:lnTo>
                <a:lnTo>
                  <a:pt x="249706" y="3901"/>
                </a:lnTo>
                <a:lnTo>
                  <a:pt x="298049" y="0"/>
                </a:lnTo>
                <a:lnTo>
                  <a:pt x="344956" y="3712"/>
                </a:lnTo>
                <a:lnTo>
                  <a:pt x="390283" y="14630"/>
                </a:lnTo>
                <a:lnTo>
                  <a:pt x="433232" y="32421"/>
                </a:lnTo>
                <a:lnTo>
                  <a:pt x="473004" y="56755"/>
                </a:lnTo>
                <a:lnTo>
                  <a:pt x="508798" y="87299"/>
                </a:lnTo>
                <a:lnTo>
                  <a:pt x="539343" y="123094"/>
                </a:lnTo>
                <a:lnTo>
                  <a:pt x="563677" y="162866"/>
                </a:lnTo>
                <a:lnTo>
                  <a:pt x="581468" y="205815"/>
                </a:lnTo>
                <a:lnTo>
                  <a:pt x="592386" y="251142"/>
                </a:lnTo>
                <a:lnTo>
                  <a:pt x="596098" y="298049"/>
                </a:lnTo>
                <a:lnTo>
                  <a:pt x="592197" y="346392"/>
                </a:lnTo>
                <a:lnTo>
                  <a:pt x="580903" y="392252"/>
                </a:lnTo>
                <a:lnTo>
                  <a:pt x="562829" y="435016"/>
                </a:lnTo>
                <a:lnTo>
                  <a:pt x="538590" y="474069"/>
                </a:lnTo>
                <a:lnTo>
                  <a:pt x="508798" y="508798"/>
                </a:lnTo>
                <a:lnTo>
                  <a:pt x="474069" y="538590"/>
                </a:lnTo>
                <a:lnTo>
                  <a:pt x="435016" y="562829"/>
                </a:lnTo>
                <a:lnTo>
                  <a:pt x="392252" y="580903"/>
                </a:lnTo>
                <a:lnTo>
                  <a:pt x="346392" y="592197"/>
                </a:lnTo>
                <a:lnTo>
                  <a:pt x="298049" y="596098"/>
                </a:lnTo>
                <a:close/>
              </a:path>
            </a:pathLst>
          </a:custGeom>
          <a:solidFill>
            <a:srgbClr val="E94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26101" y="4210314"/>
            <a:ext cx="1737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sz="1600" b="1" dirty="0">
                <a:latin typeface="Arial"/>
                <a:cs typeface="Arial"/>
              </a:rPr>
              <a:t>Methodology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2459" y="2629777"/>
            <a:ext cx="1623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Progress </a:t>
            </a:r>
            <a:r>
              <a:rPr sz="1600" b="1" dirty="0">
                <a:latin typeface="Arial"/>
                <a:cs typeface="Arial"/>
              </a:rPr>
              <a:t>&amp;  </a:t>
            </a:r>
            <a:r>
              <a:rPr sz="1600" b="1" spc="-5" dirty="0">
                <a:latin typeface="Arial"/>
                <a:cs typeface="Arial"/>
              </a:rPr>
              <a:t>Remaining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33337" y="2616944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298049" y="596098"/>
                </a:moveTo>
                <a:lnTo>
                  <a:pt x="249706" y="592197"/>
                </a:lnTo>
                <a:lnTo>
                  <a:pt x="203845" y="580903"/>
                </a:lnTo>
                <a:lnTo>
                  <a:pt x="161082" y="562829"/>
                </a:lnTo>
                <a:lnTo>
                  <a:pt x="122028" y="538590"/>
                </a:lnTo>
                <a:lnTo>
                  <a:pt x="87299" y="508798"/>
                </a:lnTo>
                <a:lnTo>
                  <a:pt x="57508" y="474069"/>
                </a:lnTo>
                <a:lnTo>
                  <a:pt x="33269" y="435016"/>
                </a:lnTo>
                <a:lnTo>
                  <a:pt x="15195" y="392252"/>
                </a:lnTo>
                <a:lnTo>
                  <a:pt x="3901" y="346392"/>
                </a:lnTo>
                <a:lnTo>
                  <a:pt x="0" y="298049"/>
                </a:lnTo>
                <a:lnTo>
                  <a:pt x="3901" y="249706"/>
                </a:lnTo>
                <a:lnTo>
                  <a:pt x="15195" y="203845"/>
                </a:lnTo>
                <a:lnTo>
                  <a:pt x="33269" y="161082"/>
                </a:lnTo>
                <a:lnTo>
                  <a:pt x="57508" y="122028"/>
                </a:lnTo>
                <a:lnTo>
                  <a:pt x="87299" y="87299"/>
                </a:lnTo>
                <a:lnTo>
                  <a:pt x="122028" y="57508"/>
                </a:lnTo>
                <a:lnTo>
                  <a:pt x="161082" y="33269"/>
                </a:lnTo>
                <a:lnTo>
                  <a:pt x="203845" y="15195"/>
                </a:lnTo>
                <a:lnTo>
                  <a:pt x="249706" y="3901"/>
                </a:lnTo>
                <a:lnTo>
                  <a:pt x="298049" y="0"/>
                </a:lnTo>
                <a:lnTo>
                  <a:pt x="344956" y="3712"/>
                </a:lnTo>
                <a:lnTo>
                  <a:pt x="390283" y="14630"/>
                </a:lnTo>
                <a:lnTo>
                  <a:pt x="433232" y="32421"/>
                </a:lnTo>
                <a:lnTo>
                  <a:pt x="473004" y="56755"/>
                </a:lnTo>
                <a:lnTo>
                  <a:pt x="508798" y="87299"/>
                </a:lnTo>
                <a:lnTo>
                  <a:pt x="539343" y="123094"/>
                </a:lnTo>
                <a:lnTo>
                  <a:pt x="563677" y="162866"/>
                </a:lnTo>
                <a:lnTo>
                  <a:pt x="581468" y="205815"/>
                </a:lnTo>
                <a:lnTo>
                  <a:pt x="592386" y="251142"/>
                </a:lnTo>
                <a:lnTo>
                  <a:pt x="596098" y="298049"/>
                </a:lnTo>
                <a:lnTo>
                  <a:pt x="592197" y="346392"/>
                </a:lnTo>
                <a:lnTo>
                  <a:pt x="580903" y="392252"/>
                </a:lnTo>
                <a:lnTo>
                  <a:pt x="562829" y="435016"/>
                </a:lnTo>
                <a:lnTo>
                  <a:pt x="538590" y="474069"/>
                </a:lnTo>
                <a:lnTo>
                  <a:pt x="508798" y="508798"/>
                </a:lnTo>
                <a:lnTo>
                  <a:pt x="474069" y="538590"/>
                </a:lnTo>
                <a:lnTo>
                  <a:pt x="435016" y="562829"/>
                </a:lnTo>
                <a:lnTo>
                  <a:pt x="392252" y="580903"/>
                </a:lnTo>
                <a:lnTo>
                  <a:pt x="346392" y="592197"/>
                </a:lnTo>
                <a:lnTo>
                  <a:pt x="298049" y="596098"/>
                </a:lnTo>
                <a:close/>
              </a:path>
            </a:pathLst>
          </a:custGeom>
          <a:solidFill>
            <a:srgbClr val="2675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62200" y="277224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33337" y="4055991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298049" y="596098"/>
                </a:moveTo>
                <a:lnTo>
                  <a:pt x="249706" y="592197"/>
                </a:lnTo>
                <a:lnTo>
                  <a:pt x="203845" y="580903"/>
                </a:lnTo>
                <a:lnTo>
                  <a:pt x="161082" y="562829"/>
                </a:lnTo>
                <a:lnTo>
                  <a:pt x="122028" y="538590"/>
                </a:lnTo>
                <a:lnTo>
                  <a:pt x="87299" y="508798"/>
                </a:lnTo>
                <a:lnTo>
                  <a:pt x="57508" y="474069"/>
                </a:lnTo>
                <a:lnTo>
                  <a:pt x="33269" y="435016"/>
                </a:lnTo>
                <a:lnTo>
                  <a:pt x="15195" y="392252"/>
                </a:lnTo>
                <a:lnTo>
                  <a:pt x="3901" y="346392"/>
                </a:lnTo>
                <a:lnTo>
                  <a:pt x="0" y="298049"/>
                </a:lnTo>
                <a:lnTo>
                  <a:pt x="3901" y="249706"/>
                </a:lnTo>
                <a:lnTo>
                  <a:pt x="15195" y="203845"/>
                </a:lnTo>
                <a:lnTo>
                  <a:pt x="33269" y="161082"/>
                </a:lnTo>
                <a:lnTo>
                  <a:pt x="57508" y="122028"/>
                </a:lnTo>
                <a:lnTo>
                  <a:pt x="87299" y="87299"/>
                </a:lnTo>
                <a:lnTo>
                  <a:pt x="122028" y="57508"/>
                </a:lnTo>
                <a:lnTo>
                  <a:pt x="161082" y="33269"/>
                </a:lnTo>
                <a:lnTo>
                  <a:pt x="203845" y="15195"/>
                </a:lnTo>
                <a:lnTo>
                  <a:pt x="249706" y="3901"/>
                </a:lnTo>
                <a:lnTo>
                  <a:pt x="298049" y="0"/>
                </a:lnTo>
                <a:lnTo>
                  <a:pt x="344956" y="3712"/>
                </a:lnTo>
                <a:lnTo>
                  <a:pt x="390283" y="14630"/>
                </a:lnTo>
                <a:lnTo>
                  <a:pt x="433232" y="32421"/>
                </a:lnTo>
                <a:lnTo>
                  <a:pt x="473004" y="56755"/>
                </a:lnTo>
                <a:lnTo>
                  <a:pt x="508798" y="87299"/>
                </a:lnTo>
                <a:lnTo>
                  <a:pt x="539343" y="123094"/>
                </a:lnTo>
                <a:lnTo>
                  <a:pt x="563677" y="162866"/>
                </a:lnTo>
                <a:lnTo>
                  <a:pt x="581468" y="205815"/>
                </a:lnTo>
                <a:lnTo>
                  <a:pt x="592386" y="251142"/>
                </a:lnTo>
                <a:lnTo>
                  <a:pt x="596098" y="298049"/>
                </a:lnTo>
                <a:lnTo>
                  <a:pt x="592197" y="346392"/>
                </a:lnTo>
                <a:lnTo>
                  <a:pt x="580903" y="392252"/>
                </a:lnTo>
                <a:lnTo>
                  <a:pt x="562829" y="435016"/>
                </a:lnTo>
                <a:lnTo>
                  <a:pt x="538590" y="474069"/>
                </a:lnTo>
                <a:lnTo>
                  <a:pt x="508798" y="508798"/>
                </a:lnTo>
                <a:lnTo>
                  <a:pt x="474069" y="538590"/>
                </a:lnTo>
                <a:lnTo>
                  <a:pt x="435016" y="562829"/>
                </a:lnTo>
                <a:lnTo>
                  <a:pt x="392252" y="580903"/>
                </a:lnTo>
                <a:lnTo>
                  <a:pt x="346392" y="592197"/>
                </a:lnTo>
                <a:lnTo>
                  <a:pt x="298049" y="596098"/>
                </a:lnTo>
                <a:close/>
              </a:path>
            </a:pathLst>
          </a:custGeom>
          <a:solidFill>
            <a:srgbClr val="26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62200" y="4211295"/>
            <a:ext cx="1561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6	</a:t>
            </a:r>
            <a:r>
              <a:rPr sz="1600" b="1" spc="-5" dirty="0">
                <a:latin typeface="Arial"/>
                <a:cs typeface="Arial"/>
              </a:rPr>
              <a:t>References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4805" y="1705971"/>
            <a:ext cx="41275" cy="2339975"/>
            <a:chOff x="3574805" y="1705971"/>
            <a:chExt cx="41275" cy="2339975"/>
          </a:xfrm>
        </p:grpSpPr>
        <p:sp>
          <p:nvSpPr>
            <p:cNvPr id="20" name="object 20"/>
            <p:cNvSpPr/>
            <p:nvPr/>
          </p:nvSpPr>
          <p:spPr>
            <a:xfrm>
              <a:off x="3595292" y="1705971"/>
              <a:ext cx="0" cy="708025"/>
            </a:xfrm>
            <a:custGeom>
              <a:avLst/>
              <a:gdLst/>
              <a:ahLst/>
              <a:cxnLst/>
              <a:rect l="l" t="t" r="r" b="b"/>
              <a:pathLst>
                <a:path h="708025">
                  <a:moveTo>
                    <a:pt x="0" y="0"/>
                  </a:moveTo>
                  <a:lnTo>
                    <a:pt x="0" y="7078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9567" y="241382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9567" y="241382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5292" y="3067043"/>
              <a:ext cx="0" cy="930910"/>
            </a:xfrm>
            <a:custGeom>
              <a:avLst/>
              <a:gdLst/>
              <a:ahLst/>
              <a:cxnLst/>
              <a:rect l="l" t="t" r="r" b="b"/>
              <a:pathLst>
                <a:path h="930910">
                  <a:moveTo>
                    <a:pt x="0" y="0"/>
                  </a:moveTo>
                  <a:lnTo>
                    <a:pt x="0" y="9307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79567" y="39977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9567" y="39977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310899" y="1705971"/>
            <a:ext cx="41275" cy="2341245"/>
            <a:chOff x="6310899" y="1705971"/>
            <a:chExt cx="41275" cy="2341245"/>
          </a:xfrm>
        </p:grpSpPr>
        <p:sp>
          <p:nvSpPr>
            <p:cNvPr id="27" name="object 27"/>
            <p:cNvSpPr/>
            <p:nvPr/>
          </p:nvSpPr>
          <p:spPr>
            <a:xfrm>
              <a:off x="6331387" y="1705971"/>
              <a:ext cx="0" cy="854075"/>
            </a:xfrm>
            <a:custGeom>
              <a:avLst/>
              <a:gdLst/>
              <a:ahLst/>
              <a:cxnLst/>
              <a:rect l="l" t="t" r="r" b="b"/>
              <a:pathLst>
                <a:path h="854075">
                  <a:moveTo>
                    <a:pt x="0" y="0"/>
                  </a:moveTo>
                  <a:lnTo>
                    <a:pt x="0" y="8539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662" y="255991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15662" y="255991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31387" y="3213043"/>
              <a:ext cx="0" cy="786130"/>
            </a:xfrm>
            <a:custGeom>
              <a:avLst/>
              <a:gdLst/>
              <a:ahLst/>
              <a:cxnLst/>
              <a:rect l="l" t="t" r="r" b="b"/>
              <a:pathLst>
                <a:path h="786129">
                  <a:moveTo>
                    <a:pt x="0" y="0"/>
                  </a:moveTo>
                  <a:lnTo>
                    <a:pt x="0" y="7858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15662" y="39988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15662" y="39988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161" y="1007452"/>
            <a:ext cx="2889885" cy="3408045"/>
          </a:xfrm>
          <a:custGeom>
            <a:avLst/>
            <a:gdLst/>
            <a:ahLst/>
            <a:cxnLst/>
            <a:rect l="l" t="t" r="r" b="b"/>
            <a:pathLst>
              <a:path w="2889885" h="3408045">
                <a:moveTo>
                  <a:pt x="2482432" y="3407688"/>
                </a:moveTo>
                <a:lnTo>
                  <a:pt x="406871" y="3407688"/>
                </a:lnTo>
                <a:lnTo>
                  <a:pt x="359421" y="3404950"/>
                </a:lnTo>
                <a:lnTo>
                  <a:pt x="313579" y="3396943"/>
                </a:lnTo>
                <a:lnTo>
                  <a:pt x="269650" y="3383969"/>
                </a:lnTo>
                <a:lnTo>
                  <a:pt x="227939" y="3366335"/>
                </a:lnTo>
                <a:lnTo>
                  <a:pt x="188752" y="3344346"/>
                </a:lnTo>
                <a:lnTo>
                  <a:pt x="152393" y="3318306"/>
                </a:lnTo>
                <a:lnTo>
                  <a:pt x="119169" y="3288522"/>
                </a:lnTo>
                <a:lnTo>
                  <a:pt x="89384" y="3255298"/>
                </a:lnTo>
                <a:lnTo>
                  <a:pt x="63344" y="3218940"/>
                </a:lnTo>
                <a:lnTo>
                  <a:pt x="41354" y="3179753"/>
                </a:lnTo>
                <a:lnTo>
                  <a:pt x="23720" y="3138041"/>
                </a:lnTo>
                <a:lnTo>
                  <a:pt x="10745" y="3094110"/>
                </a:lnTo>
                <a:lnTo>
                  <a:pt x="2737" y="3048266"/>
                </a:lnTo>
                <a:lnTo>
                  <a:pt x="0" y="3000813"/>
                </a:lnTo>
                <a:lnTo>
                  <a:pt x="0" y="406869"/>
                </a:lnTo>
                <a:lnTo>
                  <a:pt x="2737" y="359419"/>
                </a:lnTo>
                <a:lnTo>
                  <a:pt x="10745" y="313577"/>
                </a:lnTo>
                <a:lnTo>
                  <a:pt x="23720" y="269649"/>
                </a:lnTo>
                <a:lnTo>
                  <a:pt x="41354" y="227938"/>
                </a:lnTo>
                <a:lnTo>
                  <a:pt x="63344" y="188751"/>
                </a:lnTo>
                <a:lnTo>
                  <a:pt x="89384" y="152393"/>
                </a:lnTo>
                <a:lnTo>
                  <a:pt x="119169" y="119169"/>
                </a:lnTo>
                <a:lnTo>
                  <a:pt x="152393" y="89384"/>
                </a:lnTo>
                <a:lnTo>
                  <a:pt x="188752" y="63344"/>
                </a:lnTo>
                <a:lnTo>
                  <a:pt x="227939" y="41354"/>
                </a:lnTo>
                <a:lnTo>
                  <a:pt x="269650" y="23719"/>
                </a:lnTo>
                <a:lnTo>
                  <a:pt x="313579" y="10745"/>
                </a:lnTo>
                <a:lnTo>
                  <a:pt x="359421" y="2737"/>
                </a:lnTo>
                <a:lnTo>
                  <a:pt x="406871" y="0"/>
                </a:lnTo>
                <a:lnTo>
                  <a:pt x="2482432" y="0"/>
                </a:lnTo>
                <a:lnTo>
                  <a:pt x="2535910" y="3528"/>
                </a:lnTo>
                <a:lnTo>
                  <a:pt x="2588021" y="13939"/>
                </a:lnTo>
                <a:lnTo>
                  <a:pt x="2638132" y="30970"/>
                </a:lnTo>
                <a:lnTo>
                  <a:pt x="2685609" y="54360"/>
                </a:lnTo>
                <a:lnTo>
                  <a:pt x="2729820" y="83847"/>
                </a:lnTo>
                <a:lnTo>
                  <a:pt x="2770131" y="119169"/>
                </a:lnTo>
                <a:lnTo>
                  <a:pt x="2805452" y="159481"/>
                </a:lnTo>
                <a:lnTo>
                  <a:pt x="2834940" y="203691"/>
                </a:lnTo>
                <a:lnTo>
                  <a:pt x="2858331" y="251167"/>
                </a:lnTo>
                <a:lnTo>
                  <a:pt x="2875365" y="301277"/>
                </a:lnTo>
                <a:lnTo>
                  <a:pt x="2885777" y="353389"/>
                </a:lnTo>
                <a:lnTo>
                  <a:pt x="2889306" y="406869"/>
                </a:lnTo>
                <a:lnTo>
                  <a:pt x="2889306" y="3000813"/>
                </a:lnTo>
                <a:lnTo>
                  <a:pt x="2886569" y="3048266"/>
                </a:lnTo>
                <a:lnTo>
                  <a:pt x="2878560" y="3094110"/>
                </a:lnTo>
                <a:lnTo>
                  <a:pt x="2865585" y="3138041"/>
                </a:lnTo>
                <a:lnTo>
                  <a:pt x="2847949" y="3179753"/>
                </a:lnTo>
                <a:lnTo>
                  <a:pt x="2825958" y="3218940"/>
                </a:lnTo>
                <a:lnTo>
                  <a:pt x="2799917" y="3255298"/>
                </a:lnTo>
                <a:lnTo>
                  <a:pt x="2770131" y="3288522"/>
                </a:lnTo>
                <a:lnTo>
                  <a:pt x="2736906" y="3318306"/>
                </a:lnTo>
                <a:lnTo>
                  <a:pt x="2700548" y="3344346"/>
                </a:lnTo>
                <a:lnTo>
                  <a:pt x="2661360" y="3366335"/>
                </a:lnTo>
                <a:lnTo>
                  <a:pt x="2619650" y="3383969"/>
                </a:lnTo>
                <a:lnTo>
                  <a:pt x="2575721" y="3396943"/>
                </a:lnTo>
                <a:lnTo>
                  <a:pt x="2529880" y="3404950"/>
                </a:lnTo>
                <a:lnTo>
                  <a:pt x="2482432" y="3407688"/>
                </a:lnTo>
                <a:close/>
              </a:path>
            </a:pathLst>
          </a:custGeom>
          <a:solidFill>
            <a:srgbClr val="E4E926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0424" y="252111"/>
            <a:ext cx="279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9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747" y="2296523"/>
            <a:ext cx="1989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Healthcare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Document  Data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Capture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971" y="2092369"/>
            <a:ext cx="4418330" cy="7594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ts val="1860"/>
              </a:lnSpc>
              <a:spcBef>
                <a:spcPts val="330"/>
              </a:spcBef>
            </a:pPr>
            <a:r>
              <a:rPr sz="1700" i="1" spc="-5" dirty="0">
                <a:solidFill>
                  <a:srgbClr val="695D46"/>
                </a:solidFill>
                <a:latin typeface="Trebuchet MS"/>
                <a:cs typeface="Trebuchet MS"/>
              </a:rPr>
              <a:t>Capturing </a:t>
            </a:r>
            <a:r>
              <a:rPr sz="1700" i="1" spc="-30" dirty="0">
                <a:solidFill>
                  <a:srgbClr val="695D46"/>
                </a:solidFill>
                <a:latin typeface="Trebuchet MS"/>
                <a:cs typeface="Trebuchet MS"/>
              </a:rPr>
              <a:t>content </a:t>
            </a:r>
            <a:r>
              <a:rPr sz="1700" i="1" spc="-45" dirty="0">
                <a:solidFill>
                  <a:srgbClr val="695D46"/>
                </a:solidFill>
                <a:latin typeface="Trebuchet MS"/>
                <a:cs typeface="Trebuchet MS"/>
              </a:rPr>
              <a:t>&amp; </a:t>
            </a:r>
            <a:r>
              <a:rPr sz="1700" i="1" spc="-15" dirty="0">
                <a:solidFill>
                  <a:srgbClr val="695D46"/>
                </a:solidFill>
                <a:latin typeface="Trebuchet MS"/>
                <a:cs typeface="Trebuchet MS"/>
              </a:rPr>
              <a:t>particulars in </a:t>
            </a:r>
            <a:r>
              <a:rPr sz="1700" i="1" spc="25" dirty="0">
                <a:solidFill>
                  <a:srgbClr val="695D46"/>
                </a:solidFill>
                <a:latin typeface="Trebuchet MS"/>
                <a:cs typeface="Trebuchet MS"/>
              </a:rPr>
              <a:t>any </a:t>
            </a:r>
            <a:r>
              <a:rPr sz="1700" i="1" spc="-60" dirty="0">
                <a:solidFill>
                  <a:srgbClr val="695D46"/>
                </a:solidFill>
                <a:latin typeface="Trebuchet MS"/>
                <a:cs typeface="Trebuchet MS"/>
              </a:rPr>
              <a:t>type  </a:t>
            </a:r>
            <a:r>
              <a:rPr sz="1700" i="1" spc="-50" dirty="0">
                <a:solidFill>
                  <a:srgbClr val="695D46"/>
                </a:solidFill>
                <a:latin typeface="Trebuchet MS"/>
                <a:cs typeface="Trebuchet MS"/>
              </a:rPr>
              <a:t>of </a:t>
            </a:r>
            <a:r>
              <a:rPr sz="1700" i="1" spc="-5" dirty="0">
                <a:solidFill>
                  <a:srgbClr val="695D46"/>
                </a:solidFill>
                <a:latin typeface="Trebuchet MS"/>
                <a:cs typeface="Trebuchet MS"/>
              </a:rPr>
              <a:t>pharmaceutical </a:t>
            </a:r>
            <a:r>
              <a:rPr sz="1700" i="1" spc="-70" dirty="0">
                <a:solidFill>
                  <a:srgbClr val="695D46"/>
                </a:solidFill>
                <a:latin typeface="Trebuchet MS"/>
                <a:cs typeface="Trebuchet MS"/>
              </a:rPr>
              <a:t>bill </a:t>
            </a:r>
            <a:r>
              <a:rPr sz="1700" i="1" spc="-60" dirty="0">
                <a:solidFill>
                  <a:srgbClr val="695D46"/>
                </a:solidFill>
                <a:latin typeface="Trebuchet MS"/>
                <a:cs typeface="Trebuchet MS"/>
              </a:rPr>
              <a:t>with </a:t>
            </a:r>
            <a:r>
              <a:rPr sz="1700" i="1" spc="25" dirty="0">
                <a:solidFill>
                  <a:srgbClr val="695D46"/>
                </a:solidFill>
                <a:latin typeface="Trebuchet MS"/>
                <a:cs typeface="Trebuchet MS"/>
              </a:rPr>
              <a:t>any </a:t>
            </a:r>
            <a:r>
              <a:rPr sz="1700" i="1" spc="-20" dirty="0">
                <a:solidFill>
                  <a:srgbClr val="695D46"/>
                </a:solidFill>
                <a:latin typeface="Trebuchet MS"/>
                <a:cs typeface="Trebuchet MS"/>
              </a:rPr>
              <a:t>format </a:t>
            </a:r>
            <a:r>
              <a:rPr sz="1700" i="1" spc="55" dirty="0">
                <a:solidFill>
                  <a:srgbClr val="695D46"/>
                </a:solidFill>
                <a:latin typeface="Trebuchet MS"/>
                <a:cs typeface="Trebuchet MS"/>
              </a:rPr>
              <a:t>and  </a:t>
            </a:r>
            <a:r>
              <a:rPr sz="1700" i="1" spc="-20" dirty="0">
                <a:solidFill>
                  <a:srgbClr val="695D46"/>
                </a:solidFill>
                <a:latin typeface="Trebuchet MS"/>
                <a:cs typeface="Trebuchet MS"/>
              </a:rPr>
              <a:t>converting </a:t>
            </a:r>
            <a:r>
              <a:rPr sz="1700" i="1" spc="-120" dirty="0">
                <a:solidFill>
                  <a:srgbClr val="695D46"/>
                </a:solidFill>
                <a:latin typeface="Trebuchet MS"/>
                <a:cs typeface="Trebuchet MS"/>
              </a:rPr>
              <a:t>it </a:t>
            </a:r>
            <a:r>
              <a:rPr sz="1700" i="1" spc="-35" dirty="0">
                <a:solidFill>
                  <a:srgbClr val="695D46"/>
                </a:solidFill>
                <a:latin typeface="Trebuchet MS"/>
                <a:cs typeface="Trebuchet MS"/>
              </a:rPr>
              <a:t>into </a:t>
            </a:r>
            <a:r>
              <a:rPr sz="1700" i="1" spc="75" dirty="0">
                <a:solidFill>
                  <a:srgbClr val="695D46"/>
                </a:solidFill>
                <a:latin typeface="Trebuchet MS"/>
                <a:cs typeface="Trebuchet MS"/>
              </a:rPr>
              <a:t>a </a:t>
            </a:r>
            <a:r>
              <a:rPr sz="1700" i="1" spc="-30" dirty="0">
                <a:solidFill>
                  <a:srgbClr val="695D46"/>
                </a:solidFill>
                <a:latin typeface="Trebuchet MS"/>
                <a:cs typeface="Trebuchet MS"/>
              </a:rPr>
              <a:t>formatted</a:t>
            </a:r>
            <a:r>
              <a:rPr sz="1700" i="1" spc="-260" dirty="0">
                <a:solidFill>
                  <a:srgbClr val="695D46"/>
                </a:solidFill>
                <a:latin typeface="Trebuchet MS"/>
                <a:cs typeface="Trebuchet MS"/>
              </a:rPr>
              <a:t> </a:t>
            </a:r>
            <a:r>
              <a:rPr sz="1700" i="1" spc="-30" dirty="0">
                <a:solidFill>
                  <a:srgbClr val="695D46"/>
                </a:solidFill>
                <a:latin typeface="Trebuchet MS"/>
                <a:cs typeface="Trebuchet MS"/>
              </a:rPr>
              <a:t>invoice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941" y="162857"/>
            <a:ext cx="473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 Asked in First</a:t>
            </a:r>
            <a:r>
              <a:rPr spc="-180" dirty="0"/>
              <a:t> </a:t>
            </a:r>
            <a:r>
              <a:rPr spc="-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482" y="717026"/>
            <a:ext cx="7773034" cy="4068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Char char="●"/>
              <a:tabLst>
                <a:tab pos="360045" algn="l"/>
                <a:tab pos="360680" algn="l"/>
              </a:tabLst>
            </a:pPr>
            <a:r>
              <a:rPr sz="1550" spc="-5" dirty="0">
                <a:latin typeface="Arial"/>
                <a:cs typeface="Arial"/>
              </a:rPr>
              <a:t>What are the datasets we used and how did </a:t>
            </a:r>
            <a:r>
              <a:rPr sz="1550" dirty="0">
                <a:latin typeface="Arial"/>
                <a:cs typeface="Arial"/>
              </a:rPr>
              <a:t>you </a:t>
            </a:r>
            <a:r>
              <a:rPr sz="1550" spc="-5" dirty="0">
                <a:latin typeface="Arial"/>
                <a:cs typeface="Arial"/>
              </a:rPr>
              <a:t>find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it?</a:t>
            </a:r>
            <a:endParaRPr sz="1550" dirty="0">
              <a:latin typeface="Arial"/>
              <a:cs typeface="Arial"/>
            </a:endParaRPr>
          </a:p>
          <a:p>
            <a:pPr marL="360045" marR="254635">
              <a:lnSpc>
                <a:spcPct val="114999"/>
              </a:lnSpc>
              <a:spcBef>
                <a:spcPts val="930"/>
              </a:spcBef>
            </a:pP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Initially we </a:t>
            </a:r>
            <a:r>
              <a:rPr sz="1450" i="1" dirty="0">
                <a:solidFill>
                  <a:srgbClr val="BF9000"/>
                </a:solidFill>
                <a:latin typeface="Arial"/>
                <a:cs typeface="Arial"/>
              </a:rPr>
              <a:t>made </a:t>
            </a: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use of IAM Handwritten Dataset for training our </a:t>
            </a:r>
            <a:r>
              <a:rPr sz="1450" i="1" dirty="0">
                <a:solidFill>
                  <a:srgbClr val="BF9000"/>
                </a:solidFill>
                <a:latin typeface="Arial"/>
                <a:cs typeface="Arial"/>
              </a:rPr>
              <a:t>model. </a:t>
            </a:r>
            <a:r>
              <a:rPr sz="1450" i="1" spc="-15" dirty="0">
                <a:solidFill>
                  <a:srgbClr val="BF9000"/>
                </a:solidFill>
                <a:latin typeface="Arial"/>
                <a:cs typeface="Arial"/>
              </a:rPr>
              <a:t>We </a:t>
            </a:r>
            <a:r>
              <a:rPr sz="1450" i="1" dirty="0">
                <a:solidFill>
                  <a:srgbClr val="BF9000"/>
                </a:solidFill>
                <a:latin typeface="Arial"/>
                <a:cs typeface="Arial"/>
              </a:rPr>
              <a:t>created </a:t>
            </a: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our  own dataset by </a:t>
            </a:r>
            <a:r>
              <a:rPr sz="1450" i="1" dirty="0">
                <a:solidFill>
                  <a:srgbClr val="BF9000"/>
                </a:solidFill>
                <a:latin typeface="Arial"/>
                <a:cs typeface="Arial"/>
              </a:rPr>
              <a:t>collecting </a:t>
            </a: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bills’ images from google and nearby</a:t>
            </a:r>
            <a:r>
              <a:rPr sz="1450" i="1" spc="-110" dirty="0">
                <a:solidFill>
                  <a:srgbClr val="BF9000"/>
                </a:solidFill>
                <a:latin typeface="Arial"/>
                <a:cs typeface="Arial"/>
              </a:rPr>
              <a:t> </a:t>
            </a: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pharmacies.</a:t>
            </a:r>
            <a:endParaRPr sz="1450" dirty="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1115"/>
              </a:spcBef>
              <a:buChar char="●"/>
              <a:tabLst>
                <a:tab pos="360045" algn="l"/>
                <a:tab pos="360680" algn="l"/>
              </a:tabLst>
            </a:pPr>
            <a:r>
              <a:rPr sz="1550" spc="-5" dirty="0">
                <a:latin typeface="Arial"/>
                <a:cs typeface="Arial"/>
              </a:rPr>
              <a:t>What is the </a:t>
            </a:r>
            <a:r>
              <a:rPr sz="1550" dirty="0">
                <a:latin typeface="Arial"/>
                <a:cs typeface="Arial"/>
              </a:rPr>
              <a:t>model </a:t>
            </a:r>
            <a:r>
              <a:rPr sz="1550" spc="-5" dirty="0">
                <a:latin typeface="Arial"/>
                <a:cs typeface="Arial"/>
              </a:rPr>
              <a:t>and techniques used for pre-processing the input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images?</a:t>
            </a:r>
            <a:endParaRPr sz="1550" dirty="0">
              <a:latin typeface="Arial"/>
              <a:cs typeface="Arial"/>
            </a:endParaRPr>
          </a:p>
          <a:p>
            <a:pPr marL="302895" marR="5080" indent="57150">
              <a:lnSpc>
                <a:spcPct val="115199"/>
              </a:lnSpc>
              <a:spcBef>
                <a:spcPts val="905"/>
              </a:spcBef>
            </a:pPr>
            <a:r>
              <a:rPr sz="1550" dirty="0">
                <a:solidFill>
                  <a:srgbClr val="BF9000"/>
                </a:solidFill>
                <a:latin typeface="Arial"/>
                <a:cs typeface="Arial"/>
              </a:rPr>
              <a:t>9 </a:t>
            </a: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image pre-processing techniques are used on digital images. </a:t>
            </a:r>
            <a:r>
              <a:rPr sz="1450" i="1" spc="-15" dirty="0">
                <a:solidFill>
                  <a:srgbClr val="BF9000"/>
                </a:solidFill>
                <a:latin typeface="Arial"/>
                <a:cs typeface="Arial"/>
              </a:rPr>
              <a:t>We </a:t>
            </a:r>
            <a:r>
              <a:rPr sz="1450" i="1" dirty="0">
                <a:solidFill>
                  <a:srgbClr val="BF9000"/>
                </a:solidFill>
                <a:latin typeface="Arial"/>
                <a:cs typeface="Arial"/>
              </a:rPr>
              <a:t>created a </a:t>
            </a: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CRNN </a:t>
            </a:r>
            <a:r>
              <a:rPr sz="1450" i="1" dirty="0">
                <a:solidFill>
                  <a:srgbClr val="BF9000"/>
                </a:solidFill>
                <a:latin typeface="Arial"/>
                <a:cs typeface="Arial"/>
              </a:rPr>
              <a:t>model  </a:t>
            </a: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using the IAM</a:t>
            </a:r>
            <a:r>
              <a:rPr sz="1450" i="1" spc="-10" dirty="0">
                <a:solidFill>
                  <a:srgbClr val="BF9000"/>
                </a:solidFill>
                <a:latin typeface="Arial"/>
                <a:cs typeface="Arial"/>
              </a:rPr>
              <a:t> </a:t>
            </a:r>
            <a:r>
              <a:rPr sz="1450" i="1" spc="-5" dirty="0">
                <a:solidFill>
                  <a:srgbClr val="BF9000"/>
                </a:solidFill>
                <a:latin typeface="Arial"/>
                <a:cs typeface="Arial"/>
              </a:rPr>
              <a:t>dataset.</a:t>
            </a:r>
            <a:endParaRPr lang="en-US" sz="1450" i="1" spc="-5" dirty="0">
              <a:solidFill>
                <a:srgbClr val="BF9000"/>
              </a:solidFill>
              <a:latin typeface="Arial"/>
              <a:cs typeface="Arial"/>
            </a:endParaRPr>
          </a:p>
          <a:p>
            <a:pPr marL="95250" lvl="0">
              <a:buSzPct val="100000"/>
            </a:pPr>
            <a:endParaRPr lang="en-US" sz="1450" i="1" spc="-5" dirty="0">
              <a:solidFill>
                <a:srgbClr val="BF9000"/>
              </a:solidFill>
              <a:latin typeface="Arial"/>
              <a:cs typeface="Arial"/>
              <a:sym typeface="Calibri"/>
            </a:endParaRPr>
          </a:p>
          <a:p>
            <a:pPr marL="438150" lvl="0" indent="-342900"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latin typeface="+mn-lt"/>
                <a:ea typeface="Calibri"/>
                <a:cs typeface="Calibri"/>
                <a:sym typeface="Calibri"/>
              </a:rPr>
              <a:t>Colored image to grayscale</a:t>
            </a:r>
            <a:endParaRPr lang="en-US" sz="1400" dirty="0">
              <a:solidFill>
                <a:srgbClr val="BF9000"/>
              </a:solidFill>
              <a:highlight>
                <a:schemeClr val="lt1"/>
              </a:highlight>
              <a:latin typeface="+mn-lt"/>
            </a:endParaRPr>
          </a:p>
          <a:p>
            <a:pPr marL="438150" lvl="0" indent="-342900"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latin typeface="+mn-lt"/>
                <a:ea typeface="Calibri"/>
                <a:cs typeface="Calibri"/>
                <a:sym typeface="Calibri"/>
              </a:rPr>
              <a:t>Noise Removal (blurring)</a:t>
            </a:r>
          </a:p>
          <a:p>
            <a:pPr marL="438150" lvl="0" indent="-342900"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latin typeface="+mn-lt"/>
                <a:ea typeface="Calibri"/>
                <a:cs typeface="Calibri"/>
                <a:sym typeface="Calibri"/>
              </a:rPr>
              <a:t>Thresholding </a:t>
            </a:r>
          </a:p>
          <a:p>
            <a:pPr marL="438150" lvl="0" indent="-342900">
              <a:buClr>
                <a:srgbClr val="BF9000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latin typeface="+mn-lt"/>
                <a:ea typeface="Calibri"/>
                <a:cs typeface="Calibri"/>
                <a:sym typeface="Calibri"/>
              </a:rPr>
              <a:t>Erosion</a:t>
            </a:r>
            <a:endParaRPr lang="en-US" sz="1400" b="1" dirty="0">
              <a:solidFill>
                <a:srgbClr val="BF9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38150" lvl="0" indent="-342900"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highlight>
                  <a:srgbClr val="FCFCFC"/>
                </a:highlight>
                <a:latin typeface="+mn-lt"/>
                <a:ea typeface="Calibri"/>
                <a:cs typeface="Calibri"/>
                <a:sym typeface="Calibri"/>
              </a:rPr>
              <a:t>Morph</a:t>
            </a:r>
          </a:p>
          <a:p>
            <a:pPr marL="438150" lvl="0" indent="-342900">
              <a:buClr>
                <a:srgbClr val="BF9000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Canny edge detection</a:t>
            </a:r>
          </a:p>
          <a:p>
            <a:pPr marL="438150" lvl="0" indent="-342900">
              <a:buClr>
                <a:srgbClr val="BF9000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Skew Correction</a:t>
            </a:r>
          </a:p>
          <a:p>
            <a:pPr marL="438150" lvl="0" indent="-342900">
              <a:buClr>
                <a:srgbClr val="BF9000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Template matching</a:t>
            </a:r>
          </a:p>
          <a:p>
            <a:pPr marL="438150" lvl="0" indent="-342900">
              <a:buClr>
                <a:srgbClr val="BF9000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BF9000"/>
                </a:solidFill>
                <a:highlight>
                  <a:schemeClr val="lt1"/>
                </a:highlight>
                <a:latin typeface="+mn-lt"/>
                <a:ea typeface="Calibri"/>
                <a:cs typeface="Calibri"/>
                <a:sym typeface="Calibri"/>
              </a:rPr>
              <a:t>Boxing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15F8B-AEA8-7E6A-8782-CF9B85B9EC78}"/>
              </a:ext>
            </a:extLst>
          </p:cNvPr>
          <p:cNvSpPr txBox="1"/>
          <p:nvPr/>
        </p:nvSpPr>
        <p:spPr>
          <a:xfrm>
            <a:off x="762000" y="974582"/>
            <a:ext cx="7848600" cy="3512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IN" sz="2800" dirty="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buChar char="●"/>
              <a:tabLst>
                <a:tab pos="360045" algn="l"/>
                <a:tab pos="360680" algn="l"/>
              </a:tabLst>
            </a:pPr>
            <a:r>
              <a:rPr lang="en-IN" sz="1800" spc="-5" dirty="0">
                <a:latin typeface="Arial"/>
                <a:cs typeface="Arial"/>
              </a:rPr>
              <a:t>What is the accuracy </a:t>
            </a:r>
            <a:r>
              <a:rPr lang="en-IN" sz="1800" dirty="0">
                <a:latin typeface="Arial"/>
                <a:cs typeface="Arial"/>
              </a:rPr>
              <a:t>you </a:t>
            </a:r>
            <a:r>
              <a:rPr lang="en-IN" sz="1800" spc="-5" dirty="0">
                <a:latin typeface="Arial"/>
                <a:cs typeface="Arial"/>
              </a:rPr>
              <a:t>achieved and how </a:t>
            </a:r>
            <a:r>
              <a:rPr lang="en-IN" sz="1800" dirty="0">
                <a:latin typeface="Arial"/>
                <a:cs typeface="Arial"/>
              </a:rPr>
              <a:t>many </a:t>
            </a:r>
            <a:r>
              <a:rPr lang="en-IN" sz="1800" spc="-5" dirty="0">
                <a:latin typeface="Arial"/>
                <a:cs typeface="Arial"/>
              </a:rPr>
              <a:t>epochs </a:t>
            </a:r>
            <a:r>
              <a:rPr lang="en-IN" sz="1800" dirty="0">
                <a:latin typeface="Arial"/>
                <a:cs typeface="Arial"/>
              </a:rPr>
              <a:t>you</a:t>
            </a:r>
            <a:r>
              <a:rPr lang="en-IN" sz="1800" spc="-35" dirty="0">
                <a:latin typeface="Arial"/>
                <a:cs typeface="Arial"/>
              </a:rPr>
              <a:t> </a:t>
            </a:r>
            <a:r>
              <a:rPr lang="en-IN" sz="1800" dirty="0">
                <a:latin typeface="Arial"/>
                <a:cs typeface="Arial"/>
              </a:rPr>
              <a:t>ran?</a:t>
            </a:r>
          </a:p>
          <a:p>
            <a:pPr marL="302895" marR="10160">
              <a:lnSpc>
                <a:spcPct val="114999"/>
              </a:lnSpc>
              <a:spcBef>
                <a:spcPts val="935"/>
              </a:spcBef>
            </a:pPr>
            <a:r>
              <a:rPr lang="en-IN" sz="1800" i="1" spc="-15" dirty="0">
                <a:solidFill>
                  <a:srgbClr val="BF9000"/>
                </a:solidFill>
                <a:latin typeface="Arial"/>
                <a:cs typeface="Arial"/>
              </a:rPr>
              <a:t>We </a:t>
            </a:r>
            <a:r>
              <a:rPr lang="en-IN" sz="1800" i="1" spc="-5" dirty="0">
                <a:solidFill>
                  <a:srgbClr val="BF9000"/>
                </a:solidFill>
                <a:latin typeface="Arial"/>
                <a:cs typeface="Arial"/>
              </a:rPr>
              <a:t>got low accuracy at the initial </a:t>
            </a:r>
            <a:r>
              <a:rPr lang="en-IN" sz="1800" i="1" dirty="0">
                <a:solidFill>
                  <a:srgbClr val="BF9000"/>
                </a:solidFill>
                <a:latin typeface="Arial"/>
                <a:cs typeface="Arial"/>
              </a:rPr>
              <a:t>stage (10 epochs , </a:t>
            </a:r>
            <a:r>
              <a:rPr lang="en-IN" sz="1800" i="1" dirty="0" err="1">
                <a:solidFill>
                  <a:srgbClr val="BF9000"/>
                </a:solidFill>
                <a:latin typeface="Arial"/>
                <a:cs typeface="Arial"/>
              </a:rPr>
              <a:t>ctc</a:t>
            </a:r>
            <a:r>
              <a:rPr lang="en-IN" i="1" dirty="0" err="1">
                <a:solidFill>
                  <a:srgbClr val="BF9000"/>
                </a:solidFill>
                <a:latin typeface="Arial"/>
                <a:cs typeface="Arial"/>
              </a:rPr>
              <a:t>_loss</a:t>
            </a:r>
            <a:r>
              <a:rPr lang="en-IN" i="1" dirty="0">
                <a:solidFill>
                  <a:srgbClr val="BF9000"/>
                </a:solidFill>
                <a:latin typeface="Arial"/>
                <a:cs typeface="Arial"/>
              </a:rPr>
              <a:t> = 2.99</a:t>
            </a:r>
            <a:r>
              <a:rPr lang="en-IN" sz="1800" i="1" dirty="0">
                <a:solidFill>
                  <a:srgbClr val="BF9000"/>
                </a:solidFill>
                <a:latin typeface="Arial"/>
                <a:cs typeface="Arial"/>
              </a:rPr>
              <a:t>) </a:t>
            </a:r>
            <a:r>
              <a:rPr lang="en-IN" sz="1800" i="1" spc="-5" dirty="0">
                <a:solidFill>
                  <a:srgbClr val="BF9000"/>
                </a:solidFill>
                <a:latin typeface="Arial"/>
                <a:cs typeface="Arial"/>
              </a:rPr>
              <a:t>and got increased accuracy on </a:t>
            </a:r>
            <a:r>
              <a:rPr lang="en-IN" sz="1800" i="1" dirty="0">
                <a:solidFill>
                  <a:srgbClr val="BF9000"/>
                </a:solidFill>
                <a:latin typeface="Arial"/>
                <a:cs typeface="Arial"/>
              </a:rPr>
              <a:t>running </a:t>
            </a:r>
            <a:r>
              <a:rPr lang="en-IN" sz="1800" i="1" spc="-5" dirty="0">
                <a:solidFill>
                  <a:srgbClr val="BF9000"/>
                </a:solidFill>
                <a:latin typeface="Arial"/>
                <a:cs typeface="Arial"/>
              </a:rPr>
              <a:t>the </a:t>
            </a:r>
            <a:r>
              <a:rPr lang="en-IN" sz="1800" i="1" dirty="0">
                <a:solidFill>
                  <a:srgbClr val="BF9000"/>
                </a:solidFill>
                <a:latin typeface="Arial"/>
                <a:cs typeface="Arial"/>
              </a:rPr>
              <a:t>model </a:t>
            </a:r>
            <a:r>
              <a:rPr lang="en-IN" sz="1800" i="1" spc="-5" dirty="0">
                <a:solidFill>
                  <a:srgbClr val="BF9000"/>
                </a:solidFill>
                <a:latin typeface="Arial"/>
                <a:cs typeface="Arial"/>
              </a:rPr>
              <a:t>in  higher</a:t>
            </a:r>
            <a:r>
              <a:rPr lang="en-IN" sz="1800" i="1" spc="-10" dirty="0">
                <a:solidFill>
                  <a:srgbClr val="BF9000"/>
                </a:solidFill>
                <a:latin typeface="Arial"/>
                <a:cs typeface="Arial"/>
              </a:rPr>
              <a:t> </a:t>
            </a:r>
            <a:r>
              <a:rPr lang="en-IN" sz="1800" i="1" spc="-5" dirty="0">
                <a:solidFill>
                  <a:srgbClr val="BF9000"/>
                </a:solidFill>
                <a:latin typeface="Arial"/>
                <a:cs typeface="Arial"/>
              </a:rPr>
              <a:t>epochs (50 epochs</a:t>
            </a:r>
            <a:r>
              <a:rPr lang="en-IN" i="1" dirty="0">
                <a:solidFill>
                  <a:srgbClr val="BF9000"/>
                </a:solidFill>
                <a:latin typeface="Arial"/>
                <a:cs typeface="Arial"/>
              </a:rPr>
              <a:t> , </a:t>
            </a:r>
            <a:r>
              <a:rPr lang="en-IN" i="1" dirty="0" err="1">
                <a:solidFill>
                  <a:srgbClr val="BF9000"/>
                </a:solidFill>
                <a:latin typeface="Arial"/>
                <a:cs typeface="Arial"/>
              </a:rPr>
              <a:t>ctc_loss</a:t>
            </a:r>
            <a:r>
              <a:rPr lang="en-IN" i="1" dirty="0">
                <a:solidFill>
                  <a:srgbClr val="BF9000"/>
                </a:solidFill>
                <a:latin typeface="Arial"/>
                <a:cs typeface="Arial"/>
              </a:rPr>
              <a:t> = 1.72</a:t>
            </a:r>
            <a:r>
              <a:rPr lang="en-IN" sz="1800" i="1" spc="-5" dirty="0">
                <a:solidFill>
                  <a:srgbClr val="BF9000"/>
                </a:solidFill>
                <a:latin typeface="Arial"/>
                <a:cs typeface="Arial"/>
              </a:rPr>
              <a:t>).</a:t>
            </a:r>
            <a:endParaRPr lang="en-IN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2000" dirty="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Char char="●"/>
              <a:tabLst>
                <a:tab pos="360045" algn="l"/>
                <a:tab pos="360680" algn="l"/>
              </a:tabLst>
            </a:pPr>
            <a:r>
              <a:rPr lang="en-IN" sz="1800" spc="-5" dirty="0">
                <a:latin typeface="Arial"/>
                <a:cs typeface="Arial"/>
              </a:rPr>
              <a:t>How is the industry guiding us in this</a:t>
            </a:r>
            <a:r>
              <a:rPr lang="en-IN" sz="1800" spc="-65" dirty="0">
                <a:latin typeface="Arial"/>
                <a:cs typeface="Arial"/>
              </a:rPr>
              <a:t> </a:t>
            </a:r>
            <a:r>
              <a:rPr lang="en-IN" sz="1800" spc="-5" dirty="0">
                <a:latin typeface="Arial"/>
                <a:cs typeface="Arial"/>
              </a:rPr>
              <a:t>project?</a:t>
            </a:r>
            <a:endParaRPr lang="en-IN" sz="1800" dirty="0">
              <a:latin typeface="Arial"/>
              <a:cs typeface="Arial"/>
            </a:endParaRPr>
          </a:p>
          <a:p>
            <a:pPr marL="360045" marR="307340">
              <a:lnSpc>
                <a:spcPct val="114999"/>
              </a:lnSpc>
              <a:spcBef>
                <a:spcPts val="930"/>
              </a:spcBef>
            </a:pPr>
            <a:r>
              <a:rPr lang="en-IN" sz="1800" i="1" spc="-5" dirty="0">
                <a:solidFill>
                  <a:srgbClr val="BF9000"/>
                </a:solidFill>
                <a:latin typeface="Arial"/>
                <a:cs typeface="Arial"/>
              </a:rPr>
              <a:t>Their engineering team will be providing us datasets </a:t>
            </a:r>
            <a:r>
              <a:rPr lang="en-IN" sz="1800" i="1" dirty="0">
                <a:solidFill>
                  <a:srgbClr val="BF9000"/>
                </a:solidFill>
                <a:latin typeface="Arial"/>
                <a:cs typeface="Arial"/>
              </a:rPr>
              <a:t>(including Spanish </a:t>
            </a:r>
            <a:r>
              <a:rPr lang="en-IN" sz="1800" i="1" spc="-5" dirty="0">
                <a:solidFill>
                  <a:srgbClr val="BF9000"/>
                </a:solidFill>
                <a:latin typeface="Arial"/>
                <a:cs typeface="Arial"/>
              </a:rPr>
              <a:t>and Portuguese  pharmacy bill images) and </a:t>
            </a:r>
            <a:r>
              <a:rPr lang="en-IN" sz="1800" i="1" dirty="0">
                <a:solidFill>
                  <a:srgbClr val="BF9000"/>
                </a:solidFill>
                <a:latin typeface="Arial"/>
                <a:cs typeface="Arial"/>
              </a:rPr>
              <a:t>model</a:t>
            </a:r>
            <a:r>
              <a:rPr lang="en-IN" sz="1800" i="1" spc="-15" dirty="0">
                <a:solidFill>
                  <a:srgbClr val="BF9000"/>
                </a:solidFill>
                <a:latin typeface="Arial"/>
                <a:cs typeface="Arial"/>
              </a:rPr>
              <a:t> </a:t>
            </a:r>
            <a:r>
              <a:rPr lang="en-IN" sz="1800" i="1" dirty="0">
                <a:solidFill>
                  <a:srgbClr val="BF9000"/>
                </a:solidFill>
                <a:latin typeface="Arial"/>
                <a:cs typeface="Arial"/>
              </a:rPr>
              <a:t>recommendations.</a:t>
            </a:r>
            <a:endParaRPr lang="en-IN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3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0122" y="1269593"/>
            <a:ext cx="529336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50" spc="-5" dirty="0">
                <a:latin typeface="Arial"/>
                <a:cs typeface="Arial"/>
              </a:rPr>
              <a:t>The </a:t>
            </a:r>
            <a:r>
              <a:rPr sz="1550" dirty="0">
                <a:latin typeface="Arial"/>
                <a:cs typeface="Arial"/>
              </a:rPr>
              <a:t>models </a:t>
            </a:r>
            <a:r>
              <a:rPr sz="1550" spc="-5" dirty="0">
                <a:latin typeface="Arial"/>
                <a:cs typeface="Arial"/>
              </a:rPr>
              <a:t>used on the available datasets like IAM dataset  are evaluated with their accuracies and picking the best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one.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0122" y="2450691"/>
            <a:ext cx="52273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50" spc="-5" dirty="0">
                <a:latin typeface="Arial"/>
                <a:cs typeface="Arial"/>
              </a:rPr>
              <a:t>The input bill images are pre-processed using OpenCV and  </a:t>
            </a:r>
            <a:r>
              <a:rPr sz="1550" dirty="0">
                <a:latin typeface="Arial"/>
                <a:cs typeface="Arial"/>
              </a:rPr>
              <a:t>converted </a:t>
            </a:r>
            <a:r>
              <a:rPr sz="1550" spc="-5" dirty="0">
                <a:latin typeface="Arial"/>
                <a:cs typeface="Arial"/>
              </a:rPr>
              <a:t>it into formatted digital document using the </a:t>
            </a:r>
            <a:r>
              <a:rPr sz="1550" dirty="0">
                <a:latin typeface="Arial"/>
                <a:cs typeface="Arial"/>
              </a:rPr>
              <a:t>model  </a:t>
            </a:r>
            <a:r>
              <a:rPr sz="1550" spc="-5" dirty="0">
                <a:latin typeface="Arial"/>
                <a:cs typeface="Arial"/>
              </a:rPr>
              <a:t>we built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up.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0122" y="3868008"/>
            <a:ext cx="53263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50" spc="-50" dirty="0">
                <a:latin typeface="Arial"/>
                <a:cs typeface="Arial"/>
              </a:rPr>
              <a:t>Text </a:t>
            </a:r>
            <a:r>
              <a:rPr sz="1550" spc="-5" dirty="0">
                <a:latin typeface="Arial"/>
                <a:cs typeface="Arial"/>
              </a:rPr>
              <a:t>is extracted from the digital document and </a:t>
            </a:r>
            <a:r>
              <a:rPr sz="1550" dirty="0">
                <a:latin typeface="Arial"/>
                <a:cs typeface="Arial"/>
              </a:rPr>
              <a:t>mined </a:t>
            </a:r>
            <a:r>
              <a:rPr sz="1550" spc="-5" dirty="0">
                <a:latin typeface="Arial"/>
                <a:cs typeface="Arial"/>
              </a:rPr>
              <a:t>into an  well-formatted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invoice.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98188" y="1807621"/>
            <a:ext cx="82550" cy="608330"/>
            <a:chOff x="5798188" y="1807621"/>
            <a:chExt cx="82550" cy="608330"/>
          </a:xfrm>
        </p:grpSpPr>
        <p:sp>
          <p:nvSpPr>
            <p:cNvPr id="7" name="object 7"/>
            <p:cNvSpPr/>
            <p:nvPr/>
          </p:nvSpPr>
          <p:spPr>
            <a:xfrm>
              <a:off x="5835263" y="1817146"/>
              <a:ext cx="4445" cy="502920"/>
            </a:xfrm>
            <a:custGeom>
              <a:avLst/>
              <a:gdLst/>
              <a:ahLst/>
              <a:cxnLst/>
              <a:rect l="l" t="t" r="r" b="b"/>
              <a:pathLst>
                <a:path w="4445" h="502919">
                  <a:moveTo>
                    <a:pt x="0" y="0"/>
                  </a:moveTo>
                  <a:lnTo>
                    <a:pt x="3899" y="502501"/>
                  </a:lnTo>
                </a:path>
              </a:pathLst>
            </a:custGeom>
            <a:ln w="19049">
              <a:solidFill>
                <a:srgbClr val="773F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98188" y="2309877"/>
              <a:ext cx="81974" cy="105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5288" y="3060318"/>
            <a:ext cx="82550" cy="741045"/>
            <a:chOff x="5775288" y="3060318"/>
            <a:chExt cx="82550" cy="741045"/>
          </a:xfrm>
        </p:grpSpPr>
        <p:sp>
          <p:nvSpPr>
            <p:cNvPr id="10" name="object 10"/>
            <p:cNvSpPr/>
            <p:nvPr/>
          </p:nvSpPr>
          <p:spPr>
            <a:xfrm>
              <a:off x="5816288" y="3060318"/>
              <a:ext cx="0" cy="645160"/>
            </a:xfrm>
            <a:custGeom>
              <a:avLst/>
              <a:gdLst/>
              <a:ahLst/>
              <a:cxnLst/>
              <a:rect l="l" t="t" r="r" b="b"/>
              <a:pathLst>
                <a:path h="645160">
                  <a:moveTo>
                    <a:pt x="0" y="0"/>
                  </a:moveTo>
                  <a:lnTo>
                    <a:pt x="0" y="644998"/>
                  </a:lnTo>
                </a:path>
              </a:pathLst>
            </a:custGeom>
            <a:ln w="19049">
              <a:solidFill>
                <a:srgbClr val="773F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75288" y="3695792"/>
              <a:ext cx="81999" cy="105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57124" y="1619946"/>
            <a:ext cx="2438395" cy="2438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342" y="234882"/>
            <a:ext cx="292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Modules</a:t>
            </a:r>
            <a:r>
              <a:rPr spc="-90" dirty="0"/>
              <a:t> </a:t>
            </a:r>
            <a:r>
              <a:rPr spc="-5" dirty="0"/>
              <a:t>Completed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047750"/>
            <a:ext cx="2059939" cy="324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00FF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●"/>
            </a:pPr>
            <a:endParaRPr sz="1850" dirty="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buClr>
                <a:srgbClr val="00FF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Model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Training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●"/>
            </a:pPr>
            <a:endParaRPr sz="1900" dirty="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buClr>
                <a:srgbClr val="00FF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Model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Testing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●"/>
            </a:pPr>
            <a:endParaRPr sz="1500" dirty="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5"/>
              </a:spcBef>
            </a:pPr>
            <a:endParaRPr lang="en-US" sz="2050" dirty="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Upcoming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Modules: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buClr>
                <a:srgbClr val="FF0000"/>
              </a:buClr>
              <a:buChar char="●"/>
              <a:tabLst>
                <a:tab pos="347980" algn="l"/>
                <a:tab pos="349250" algn="l"/>
              </a:tabLst>
            </a:pPr>
            <a:endParaRPr lang="en-US" sz="1400" spc="-35" dirty="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buClr>
                <a:srgbClr val="FF00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-35" dirty="0">
                <a:latin typeface="Arial"/>
                <a:cs typeface="Arial"/>
              </a:rPr>
              <a:t>Topic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Modelling</a:t>
            </a:r>
          </a:p>
          <a:p>
            <a:pPr>
              <a:lnSpc>
                <a:spcPct val="100000"/>
              </a:lnSpc>
              <a:buChar char="●"/>
            </a:pPr>
            <a:endParaRPr sz="1900" dirty="0">
              <a:latin typeface="Arial"/>
              <a:cs typeface="Arial"/>
            </a:endParaRPr>
          </a:p>
          <a:p>
            <a:pPr marL="397510" indent="-385445">
              <a:lnSpc>
                <a:spcPct val="100000"/>
              </a:lnSpc>
              <a:buClr>
                <a:srgbClr val="FF0000"/>
              </a:buClr>
              <a:buChar char="●"/>
              <a:tabLst>
                <a:tab pos="397510" algn="l"/>
                <a:tab pos="398145" algn="l"/>
              </a:tabLst>
            </a:pPr>
            <a:r>
              <a:rPr sz="1400" spc="-5" dirty="0">
                <a:latin typeface="Arial"/>
                <a:cs typeface="Arial"/>
              </a:rPr>
              <a:t>Post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Processing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535" y="133350"/>
            <a:ext cx="1344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990" y="626042"/>
            <a:ext cx="328358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5" dirty="0">
                <a:latin typeface="Arial"/>
                <a:cs typeface="Arial"/>
              </a:rPr>
              <a:t>1.	Pre-processing of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bills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1.1 Normal bill image to grayscale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6397" y="1611246"/>
            <a:ext cx="2442317" cy="3417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25304" y="2934381"/>
            <a:ext cx="693420" cy="213995"/>
            <a:chOff x="4225304" y="2934381"/>
            <a:chExt cx="693420" cy="213995"/>
          </a:xfrm>
        </p:grpSpPr>
        <p:sp>
          <p:nvSpPr>
            <p:cNvPr id="6" name="object 6"/>
            <p:cNvSpPr/>
            <p:nvPr/>
          </p:nvSpPr>
          <p:spPr>
            <a:xfrm>
              <a:off x="4230066" y="2939144"/>
              <a:ext cx="683895" cy="204470"/>
            </a:xfrm>
            <a:custGeom>
              <a:avLst/>
              <a:gdLst/>
              <a:ahLst/>
              <a:cxnLst/>
              <a:rect l="l" t="t" r="r" b="b"/>
              <a:pathLst>
                <a:path w="683895" h="204469">
                  <a:moveTo>
                    <a:pt x="581698" y="203999"/>
                  </a:moveTo>
                  <a:lnTo>
                    <a:pt x="581698" y="152999"/>
                  </a:lnTo>
                  <a:lnTo>
                    <a:pt x="0" y="152999"/>
                  </a:lnTo>
                  <a:lnTo>
                    <a:pt x="0" y="50999"/>
                  </a:lnTo>
                  <a:lnTo>
                    <a:pt x="581698" y="50999"/>
                  </a:lnTo>
                  <a:lnTo>
                    <a:pt x="581698" y="0"/>
                  </a:lnTo>
                  <a:lnTo>
                    <a:pt x="683698" y="101999"/>
                  </a:lnTo>
                  <a:lnTo>
                    <a:pt x="581698" y="2039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0066" y="2939144"/>
              <a:ext cx="683895" cy="204470"/>
            </a:xfrm>
            <a:custGeom>
              <a:avLst/>
              <a:gdLst/>
              <a:ahLst/>
              <a:cxnLst/>
              <a:rect l="l" t="t" r="r" b="b"/>
              <a:pathLst>
                <a:path w="683895" h="204469">
                  <a:moveTo>
                    <a:pt x="0" y="50999"/>
                  </a:moveTo>
                  <a:lnTo>
                    <a:pt x="581698" y="50999"/>
                  </a:lnTo>
                  <a:lnTo>
                    <a:pt x="581698" y="0"/>
                  </a:lnTo>
                  <a:lnTo>
                    <a:pt x="683698" y="101999"/>
                  </a:lnTo>
                  <a:lnTo>
                    <a:pt x="581698" y="203999"/>
                  </a:lnTo>
                  <a:lnTo>
                    <a:pt x="581698" y="152999"/>
                  </a:lnTo>
                  <a:lnTo>
                    <a:pt x="0" y="152999"/>
                  </a:lnTo>
                  <a:lnTo>
                    <a:pt x="0" y="50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65239" y="1535446"/>
            <a:ext cx="2442320" cy="3417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6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596</Words>
  <Application>Microsoft Macintosh PowerPoint</Application>
  <PresentationFormat>On-screen Show (16:9)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Trebuchet MS</vt:lpstr>
      <vt:lpstr>Office Theme</vt:lpstr>
      <vt:lpstr>PowerPoint Presentation</vt:lpstr>
      <vt:lpstr>Team members</vt:lpstr>
      <vt:lpstr>Presentation Flow</vt:lpstr>
      <vt:lpstr>Problem Statement</vt:lpstr>
      <vt:lpstr>Questions Asked in First Review</vt:lpstr>
      <vt:lpstr>PowerPoint Presentation</vt:lpstr>
      <vt:lpstr>Methodology</vt:lpstr>
      <vt:lpstr>Modules Completed</vt:lpstr>
      <vt:lpstr>Progress</vt:lpstr>
      <vt:lpstr>PowerPoint Presentation</vt:lpstr>
      <vt:lpstr>PowerPoint Presentation</vt:lpstr>
      <vt:lpstr>2. Extracting text from the image using Keras - OCR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Remaining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Review 2 Temp PPT</dc:title>
  <cp:lastModifiedBy>Indra Shekar G</cp:lastModifiedBy>
  <cp:revision>1</cp:revision>
  <dcterms:created xsi:type="dcterms:W3CDTF">2022-05-09T04:36:53Z</dcterms:created>
  <dcterms:modified xsi:type="dcterms:W3CDTF">2022-05-09T04:43:50Z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2022-05-09T00:00:00Z</vt:filetime>
  </property>
</Properties>
</file>