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6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filipeflop.com/pd-6b8f7-sensor-de-umidade-e-temperatura-dht11.html?ct=&amp;p=1&amp;s=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598700" y="1847700"/>
            <a:ext cx="59466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PROJETO INDRA - FIXA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Aplicativo Ionic</a:t>
            </a: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Tecnologias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01" y="1629475"/>
            <a:ext cx="3079400" cy="10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42452" l="50938" r="20392" t="39729"/>
          <a:stretch/>
        </p:blipFill>
        <p:spPr>
          <a:xfrm>
            <a:off x="763756" y="2919869"/>
            <a:ext cx="2712926" cy="94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4099175" y="2372825"/>
            <a:ext cx="866700" cy="866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5148" y="1887900"/>
            <a:ext cx="3625275" cy="16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Tecnologias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099" y="369450"/>
            <a:ext cx="521443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Arquitetura Macro do Sistema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22407" r="21726" t="0"/>
          <a:stretch/>
        </p:blipFill>
        <p:spPr>
          <a:xfrm>
            <a:off x="972163" y="2060275"/>
            <a:ext cx="895124" cy="16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1867288" y="2662550"/>
            <a:ext cx="1356900" cy="397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23441" r="23547" t="0"/>
          <a:stretch/>
        </p:blipFill>
        <p:spPr>
          <a:xfrm>
            <a:off x="3224188" y="2147075"/>
            <a:ext cx="1413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 rot="-1562297">
            <a:off x="4710420" y="2070569"/>
            <a:ext cx="1736559" cy="39767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929525" y="1669775"/>
            <a:ext cx="980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App Ionic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332575" y="1582975"/>
            <a:ext cx="1197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Web Service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446263" y="1159900"/>
            <a:ext cx="1274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Estação Fixa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376514" y="3060350"/>
            <a:ext cx="1413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Estação Móvel</a:t>
            </a:r>
          </a:p>
        </p:txBody>
      </p:sp>
      <p:sp>
        <p:nvSpPr>
          <p:cNvPr id="210" name="Shape 210"/>
          <p:cNvSpPr/>
          <p:nvPr/>
        </p:nvSpPr>
        <p:spPr>
          <a:xfrm rot="1343265">
            <a:off x="4645370" y="3401610"/>
            <a:ext cx="1720260" cy="39778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6557775" y="1542950"/>
            <a:ext cx="1119600" cy="11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6523525" y="3537650"/>
            <a:ext cx="1119600" cy="11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Telas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19754" l="22683" r="55794" t="12292"/>
          <a:stretch/>
        </p:blipFill>
        <p:spPr>
          <a:xfrm>
            <a:off x="311700" y="1152475"/>
            <a:ext cx="1967875" cy="3495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19802" l="22738" r="55740" t="12239"/>
          <a:stretch/>
        </p:blipFill>
        <p:spPr>
          <a:xfrm>
            <a:off x="4645300" y="1152475"/>
            <a:ext cx="1967875" cy="3495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 b="19889" l="22761" r="55717" t="12156"/>
          <a:stretch/>
        </p:blipFill>
        <p:spPr>
          <a:xfrm>
            <a:off x="6864425" y="1499000"/>
            <a:ext cx="1967875" cy="3495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2" name="Shape 222"/>
          <p:cNvPicPr preferRelativeResize="0"/>
          <p:nvPr/>
        </p:nvPicPr>
        <p:blipFill rotWithShape="1">
          <a:blip r:embed="rId6">
            <a:alphaModFix/>
          </a:blip>
          <a:srcRect b="19951" l="22804" r="55674" t="12095"/>
          <a:stretch/>
        </p:blipFill>
        <p:spPr>
          <a:xfrm>
            <a:off x="2557425" y="445025"/>
            <a:ext cx="1967875" cy="3495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23" name="Shape 223"/>
          <p:cNvCxnSpPr/>
          <p:nvPr/>
        </p:nvCxnSpPr>
        <p:spPr>
          <a:xfrm>
            <a:off x="2053116" y="1548762"/>
            <a:ext cx="504300" cy="7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/>
          <p:nvPr/>
        </p:nvCxnSpPr>
        <p:spPr>
          <a:xfrm>
            <a:off x="1516416" y="1793512"/>
            <a:ext cx="31512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/>
          <p:nvPr/>
        </p:nvCxnSpPr>
        <p:spPr>
          <a:xfrm>
            <a:off x="6549466" y="2279787"/>
            <a:ext cx="327600" cy="7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Telas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19802" l="22738" r="55740" t="12239"/>
          <a:stretch/>
        </p:blipFill>
        <p:spPr>
          <a:xfrm>
            <a:off x="311688" y="1152475"/>
            <a:ext cx="1967875" cy="3495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b="19864" l="22779" r="55699" t="12178"/>
          <a:stretch/>
        </p:blipFill>
        <p:spPr>
          <a:xfrm>
            <a:off x="2615588" y="445025"/>
            <a:ext cx="1967875" cy="3495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4" name="Shape 234"/>
          <p:cNvPicPr preferRelativeResize="0"/>
          <p:nvPr/>
        </p:nvPicPr>
        <p:blipFill rotWithShape="1">
          <a:blip r:embed="rId5">
            <a:alphaModFix/>
          </a:blip>
          <a:srcRect b="19782" l="22743" r="55735" t="12259"/>
          <a:stretch/>
        </p:blipFill>
        <p:spPr>
          <a:xfrm>
            <a:off x="4740013" y="920975"/>
            <a:ext cx="1967875" cy="3495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5" name="Shape 235"/>
          <p:cNvPicPr preferRelativeResize="0"/>
          <p:nvPr/>
        </p:nvPicPr>
        <p:blipFill rotWithShape="1">
          <a:blip r:embed="rId6">
            <a:alphaModFix/>
          </a:blip>
          <a:srcRect b="19951" l="22726" r="55751" t="12095"/>
          <a:stretch/>
        </p:blipFill>
        <p:spPr>
          <a:xfrm>
            <a:off x="6864425" y="248625"/>
            <a:ext cx="1967875" cy="3495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36" name="Shape 236"/>
          <p:cNvCxnSpPr/>
          <p:nvPr/>
        </p:nvCxnSpPr>
        <p:spPr>
          <a:xfrm>
            <a:off x="2237841" y="1285887"/>
            <a:ext cx="4119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" name="Shape 237"/>
          <p:cNvCxnSpPr/>
          <p:nvPr/>
        </p:nvCxnSpPr>
        <p:spPr>
          <a:xfrm>
            <a:off x="4549941" y="585787"/>
            <a:ext cx="23199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" name="Shape 238"/>
          <p:cNvCxnSpPr/>
          <p:nvPr/>
        </p:nvCxnSpPr>
        <p:spPr>
          <a:xfrm>
            <a:off x="4138041" y="1107612"/>
            <a:ext cx="643200" cy="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pt-BR"/>
              <a:t>Sensor de Chama/Fogo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375" y="1685875"/>
            <a:ext cx="5385275" cy="23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25" y="917061"/>
            <a:ext cx="7490524" cy="330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/>
              <a:t>Observações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819150" y="154130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Porta digital (valor 0 ou 1);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Porta analógica (valores entre 0 e 1024);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A alimentação aceita pelo módulo é de 3,3 ou 5V;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Detecta luz com comprimento de onda entre 760 e 1100nm.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575" y="76200"/>
            <a:ext cx="361134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63" y="1530700"/>
            <a:ext cx="63531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ctrTitle"/>
          </p:nvPr>
        </p:nvSpPr>
        <p:spPr>
          <a:xfrm>
            <a:off x="819150" y="598300"/>
            <a:ext cx="7505700" cy="95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/>
              <a:t>Fluxograma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pt-BR"/>
              <a:t>Sensor de Vibração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475" y="1395513"/>
            <a:ext cx="3516401" cy="29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00" y="627800"/>
            <a:ext cx="7075976" cy="388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pt-BR"/>
              <a:t>Observações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819150" y="16004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Porta digital (valor HIGH ou LOW);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A alimentação aceita pelo módulo é de 3,3 ou 5V;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Na ausência de vibração, a saída digital se mantém em estado alto (HIGH). Da mesma forma, a saída analógica </a:t>
            </a:r>
            <a:r>
              <a:rPr b="1" lang="pt-BR" sz="1400">
                <a:solidFill>
                  <a:srgbClr val="000000"/>
                </a:solidFill>
              </a:rPr>
              <a:t>AX</a:t>
            </a:r>
            <a:r>
              <a:rPr lang="pt-BR" sz="1400">
                <a:solidFill>
                  <a:srgbClr val="000000"/>
                </a:solidFill>
              </a:rPr>
              <a:t> mantém o seu valor máximo, variando a tensão conforme a movimentação do sensor.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975" y="76200"/>
            <a:ext cx="413581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Sensor de Temperatura e Umidade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863" y="1924125"/>
            <a:ext cx="26765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Observações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sensor </a:t>
            </a:r>
            <a:r>
              <a:rPr b="1" lang="pt-BR" sz="1100" u="sng">
                <a:solidFill>
                  <a:srgbClr val="88888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DHT11</a:t>
            </a: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sensor de temperatura e umidade , que permite medir temperaturas de 0 a 50 Celsius, e umidade na faixa de 20 a 90%. Não é um sensor extremamente rápido e preciso, por isso não é recomendada a utilização em ambientes de alto risco.  Sua faixa de precisão para temperatura é de 2 graus, e de umidade, 5%.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Precisa incluir a biblioteca "DHT.h", a mesma já existe a opção de leitura da temperatura em “readTemperature”, e a umidade em “readHumidity”.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Sensor de Presença PRI e Buzzer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775" y="1658600"/>
            <a:ext cx="2995700" cy="28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925" y="2242200"/>
            <a:ext cx="19812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Observações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Sensor de presença PIR HC-SR501 é um módulo que usa um sensor PIR (piroelétrico), capaz de detectar a variação de luz infravermelha emitida pela radiação do corpo humano.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Buzzer é um componente eletrônico que é composto por 2 camadas de Metal e uma terceira camada interna de cristal Piezoeléctrico, este componente recebe uma fonte de energia e através dela emite uma frequência sonora.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 a função TONE, onde recebe o seguinte formato: tone(pino, frequência, duração).</a:t>
            </a:r>
          </a:p>
          <a:p>
            <a:pPr indent="0" lvl="0" marL="444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Pino: é a posição do pino na placa;</a:t>
            </a:r>
          </a:p>
          <a:p>
            <a:pPr indent="0" lvl="0" marL="444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Frequência: é a frequência do som em hertz.</a:t>
            </a:r>
          </a:p>
          <a:p>
            <a:pPr indent="0" lvl="0" marL="444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Duração: é o tempo que vai emitir o som em milissegundos.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Esquemático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576563"/>
            <a:ext cx="38671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Código Arduino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1826"/>
          <a:stretch/>
        </p:blipFill>
        <p:spPr>
          <a:xfrm>
            <a:off x="307450" y="1738025"/>
            <a:ext cx="4428750" cy="31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4">
            <a:alphaModFix/>
          </a:blip>
          <a:srcRect b="0" l="0" r="8617" t="0"/>
          <a:stretch/>
        </p:blipFill>
        <p:spPr>
          <a:xfrm>
            <a:off x="4736189" y="1800200"/>
            <a:ext cx="3736385" cy="26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5">
            <a:alphaModFix/>
          </a:blip>
          <a:srcRect b="13599" l="0" r="66699" t="0"/>
          <a:stretch/>
        </p:blipFill>
        <p:spPr>
          <a:xfrm>
            <a:off x="7450525" y="2809125"/>
            <a:ext cx="1186650" cy="18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Webservice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pt-BR"/>
              <a:t>Sensor de Umidade do Solo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962" y="1393375"/>
            <a:ext cx="3402076" cy="34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8" y="562913"/>
            <a:ext cx="8366525" cy="40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888" y="362163"/>
            <a:ext cx="3808225" cy="44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pt-BR"/>
              <a:t>Sensor de Fluxo e Vazão de Água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13" y="1401950"/>
            <a:ext cx="3357575" cy="33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25" y="241238"/>
            <a:ext cx="5187550" cy="46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63" y="201200"/>
            <a:ext cx="2886075" cy="47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-ak2.f.st-hatena.com/images/fotolife/u/ultrasevenstar/20171129/20171129113235.jp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1400175"/>
            <a:ext cx="53149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/>
              <a:t>Facilidades (Roteamento)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19150" y="1541300"/>
            <a:ext cx="7505700" cy="2448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$router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'prefix'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'api/v1'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'namespace'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'Api\V1'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pt-BR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pt-BR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$router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//Stations routes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$router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'StationsController@index'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$router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'stations/{id}'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'StationsController@show'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$router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'StationsController@store'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$router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'stations/{id}'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'StationsController@update'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$router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'stations/{id}'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'StationsController@destroy'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$router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'stations/{mac}/sensor-data'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'StationsController@sensor_data'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/>
              <a:t>Facilidades (ORM)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19150" y="1541300"/>
            <a:ext cx="7505700" cy="2448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$fields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‘value'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'value'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'altitude'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'altitude'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'latitude'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'latitude'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'longitude'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'longitude'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'sensor_id'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$sensor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$result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SensorData::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$fields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independent-software.com/wp-content/uploads/2015/07/mysql-logo.jp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50" y="1228875"/>
            <a:ext cx="4356900" cy="26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819150" y="598300"/>
            <a:ext cx="7505700" cy="95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/>
              <a:t>MER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8" y="1439000"/>
            <a:ext cx="62579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pt-BR"/>
              <a:t>Rotas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9150" y="154130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1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/stations/{mac}/config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400">
                <a:solidFill>
                  <a:srgbClr val="608B4E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/stations/{mac}/sensors/{type}/data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400">
                <a:solidFill>
                  <a:srgbClr val="608B4E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/stations/{mac}/sensor-data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